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MOHSINA ASMA.G</a:t>
            </a:r>
            <a:endParaRPr lang="en-US" sz="2400" dirty="0"/>
          </a:p>
          <a:p>
            <a:r>
              <a:rPr lang="en-US" sz="2400" dirty="0"/>
              <a:t>REGISTER NO:</a:t>
            </a:r>
            <a:r>
              <a:rPr lang="zh-CN" altLang="en-US" sz="2400" dirty="0"/>
              <a:t> </a:t>
            </a:r>
            <a:r>
              <a:rPr lang="en-US" altLang="zh-CN" sz="2400" dirty="0"/>
              <a:t>312212895</a:t>
            </a:r>
            <a:r>
              <a:rPr lang="zh-CN" altLang="en-US" sz="2400" dirty="0"/>
              <a:t> </a:t>
            </a:r>
            <a:r>
              <a:rPr lang="en-US" altLang="zh-CN" sz="2400" dirty="0"/>
              <a:t>[unm1512022g06]</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30FDEF4D-2243-0422-560B-00628B15E280}"/>
              </a:ext>
            </a:extLst>
          </p:cNvPr>
          <p:cNvSpPr txBox="1"/>
          <p:nvPr/>
        </p:nvSpPr>
        <p:spPr>
          <a:xfrm>
            <a:off x="739775" y="1314271"/>
            <a:ext cx="6594475"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2">
            <a:extLst>
              <a:ext uri="{FF2B5EF4-FFF2-40B4-BE49-F238E27FC236}">
                <a16:creationId xmlns:a16="http://schemas.microsoft.com/office/drawing/2014/main" id="{4889676C-5D86-4D92-29D6-636484F5B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22" y="1410892"/>
            <a:ext cx="6156723" cy="4143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BCAC6B-E918-A160-6198-6F074F8C75D7}"/>
              </a:ext>
            </a:extLst>
          </p:cNvPr>
          <p:cNvSpPr txBox="1"/>
          <p:nvPr/>
        </p:nvSpPr>
        <p:spPr>
          <a:xfrm>
            <a:off x="892969" y="1607344"/>
            <a:ext cx="7590234"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29349AC5-671E-1FDB-3BE5-5EFB269ACAB6}"/>
              </a:ext>
            </a:extLst>
          </p:cNvPr>
          <p:cNvSpPr txBox="1"/>
          <p:nvPr/>
        </p:nvSpPr>
        <p:spPr>
          <a:xfrm>
            <a:off x="3042047" y="2293143"/>
            <a:ext cx="6107906" cy="3693319"/>
          </a:xfrm>
          <a:prstGeom prst="rect">
            <a:avLst/>
          </a:prstGeom>
          <a:noFill/>
        </p:spPr>
        <p:txBody>
          <a:bodyPr wrap="square">
            <a:spAutoFit/>
          </a:bodyPr>
          <a:lstStyle/>
          <a:p>
            <a:pPr marL="342900" indent="-342900">
              <a:buAutoNum type="arabicPeriod"/>
            </a:pPr>
            <a:r>
              <a:rPr lang="en-US"/>
              <a:t>Improved engagement: Encourages employees to perform .</a:t>
            </a:r>
            <a:endParaRPr lang="en-US" altLang="zh-CN"/>
          </a:p>
          <a:p>
            <a:r>
              <a:rPr lang="en-US"/>
              <a:t>2. Enhanced performance: Identifies areas for improvement.</a:t>
            </a:r>
          </a:p>
          <a:p>
            <a:r>
              <a:rPr lang="en-US"/>
              <a:t>3. Better decision-making: Data-driven insights for informed decisions.</a:t>
            </a:r>
          </a:p>
          <a:p>
            <a:r>
              <a:rPr lang="en-US"/>
              <a:t>4. Training and development: Addresses skill gaps and needs.</a:t>
            </a:r>
          </a:p>
          <a:p>
            <a:r>
              <a:rPr lang="en-US"/>
              <a:t>5. Fair evaluation: Reduces bias and ensures transparency.</a:t>
            </a:r>
          </a:p>
          <a:p>
            <a:r>
              <a:rPr lang="en-US"/>
              <a:t>6. Goal alignment: Ensures individual goals support organizational objectives.</a:t>
            </a:r>
          </a:p>
          <a:p>
            <a:r>
              <a:rPr lang="en-US"/>
              <a:t>7. Accountability: Encourages employees to take ownership.</a:t>
            </a:r>
          </a:p>
          <a:p>
            <a:r>
              <a:rPr lang="en-US"/>
              <a:t>8. Data-driven insights: Informed decisions with accurate data.</a:t>
            </a:r>
          </a:p>
          <a:p>
            <a:r>
              <a:rPr lang="en-US"/>
              <a:t>9. Improved communication: Regular feedback and coaching.</a:t>
            </a:r>
          </a:p>
          <a:p>
            <a:r>
              <a:rPr lang="en-US"/>
              <a:t>10. Increased retention: Reduces turnover and improves job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4" name="TextBox 3">
            <a:extLst>
              <a:ext uri="{FF2B5EF4-FFF2-40B4-BE49-F238E27FC236}">
                <a16:creationId xmlns:a16="http://schemas.microsoft.com/office/drawing/2014/main" id="{3D0896B0-918C-867F-A92E-55788C74E1D6}"/>
              </a:ext>
            </a:extLst>
          </p:cNvPr>
          <p:cNvSpPr txBox="1"/>
          <p:nvPr/>
        </p:nvSpPr>
        <p:spPr>
          <a:xfrm>
            <a:off x="755333" y="1452770"/>
            <a:ext cx="5138262"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2</cp:revision>
  <dcterms:created xsi:type="dcterms:W3CDTF">2024-03-28T06:07:22Z</dcterms:created>
  <dcterms:modified xsi:type="dcterms:W3CDTF">2024-08-30T05:06:44Z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