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9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32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883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778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9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521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216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721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13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0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10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6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41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46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4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8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4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6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B6AA6-DE28-4B9F-8016-4293350F9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Table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3D29A-491F-498A-9DAA-734C372B1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656570-2BF0-4BE6-8B5E-9250D5FEE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" y="0"/>
            <a:ext cx="51949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62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AA7F-0979-48AC-95C5-40AA5C35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of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9107A-B819-4BDC-A624-765875FD4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Introduction with brief description								</a:t>
            </a:r>
          </a:p>
          <a:p>
            <a:r>
              <a:rPr lang="en-US" dirty="0"/>
              <a:t>2.Analysis and Results</a:t>
            </a:r>
          </a:p>
          <a:p>
            <a:r>
              <a:rPr lang="en-US" dirty="0"/>
              <a:t>3. Conclusion													</a:t>
            </a:r>
          </a:p>
        </p:txBody>
      </p:sp>
    </p:spTree>
    <p:extLst>
      <p:ext uri="{BB962C8B-B14F-4D97-AF65-F5344CB8AC3E}">
        <p14:creationId xmlns:p14="http://schemas.microsoft.com/office/powerpoint/2010/main" val="419992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733F9-E4EE-415D-A071-1EC81E82D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Introduction:																	 Presenting a dataset consisting of 30 samples reflecting various sociological attributes such as age, gender ,educational level, income level ,marital status.</a:t>
            </a:r>
          </a:p>
        </p:txBody>
      </p:sp>
    </p:spTree>
    <p:extLst>
      <p:ext uri="{BB962C8B-B14F-4D97-AF65-F5344CB8AC3E}">
        <p14:creationId xmlns:p14="http://schemas.microsoft.com/office/powerpoint/2010/main" val="48518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AC9E-1D74-4E62-933B-73E43261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dirty="0"/>
              <a:t>Brief </a:t>
            </a:r>
            <a:r>
              <a:rPr lang="en-US" dirty="0" err="1"/>
              <a:t>Discription</a:t>
            </a:r>
            <a:r>
              <a:rPr lang="en-US" dirty="0"/>
              <a:t>:												 Each sample is assigned a unique Id and includes Information on age , gender and so on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F5CBF-55B3-4334-B145-1AA476BD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40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FA6166-23A7-4FEB-9A35-F2820311B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0" y="988219"/>
            <a:ext cx="6663668" cy="45997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1F1C36-ED23-4C05-8F03-46BA23722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689" y="988219"/>
            <a:ext cx="2619741" cy="1505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7AFEB7-A932-40BB-B49B-B398DC53A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9628" y="2317039"/>
            <a:ext cx="4089075" cy="1000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9BA059-9431-40BB-BB42-621769691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8689" y="3540630"/>
            <a:ext cx="3277057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6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4F1819-A438-4DC6-9CDD-8D5A675C7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150937"/>
            <a:ext cx="9017000" cy="412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3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931BC-FCE6-4AD8-8234-ABD3101ED96C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Conclusion : The analysis of the provided dataset offers valuable insights into  various sociological aspects . By utilizing Xcel functions such as  TOTAL, AVERAGE, LARGE, COUNTIFS, SMALL, LOOKUP we are able to extract </a:t>
            </a:r>
          </a:p>
        </p:txBody>
      </p:sp>
    </p:spTree>
    <p:extLst>
      <p:ext uri="{BB962C8B-B14F-4D97-AF65-F5344CB8AC3E}">
        <p14:creationId xmlns:p14="http://schemas.microsoft.com/office/powerpoint/2010/main" val="3088309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56</TotalTime>
  <Words>158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              Table   </vt:lpstr>
      <vt:lpstr>Presentation of Data </vt:lpstr>
      <vt:lpstr>Introduction:                  Presenting a dataset consisting of 30 samples reflecting various sociological attributes such as age, gender ,educational level, income level ,marital status.</vt:lpstr>
      <vt:lpstr>Brief Discription:             Each sample is assigned a unique Id and includes Information on age , gender and so on 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t    T</dc:title>
  <dc:creator>Abdul Hafiz Tamim</dc:creator>
  <cp:lastModifiedBy>Abdul Hafiz Tamim</cp:lastModifiedBy>
  <cp:revision>7</cp:revision>
  <dcterms:created xsi:type="dcterms:W3CDTF">2024-06-04T10:12:35Z</dcterms:created>
  <dcterms:modified xsi:type="dcterms:W3CDTF">2024-06-04T11:08:50Z</dcterms:modified>
</cp:coreProperties>
</file>