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4D77-3D06-49EC-B386-8088DFA7F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F71AC-76DA-4B54-9FD5-5BFF785FD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CD5A-C8A8-4443-9225-2EBC72BE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A2BA-8518-4316-919B-31229DF0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B107-4981-4DD1-B3D3-4C1D760E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3341-89F8-4051-9C83-82FF40A3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03E5F-CE04-45E3-A391-D0229B533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97CB-D559-4D1F-8D05-CFCB3EEA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B16B-4642-43A0-BF1D-F2EBD346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C18C-DA10-4501-AB67-26AD240E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0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1232B-DB09-47C1-89BE-A7F4587B0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CBCBA-6414-4895-8088-132F2EBFC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316D-7F6B-4B16-8F83-6D769F6B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1234-BFB5-45CB-8F76-AE3FED3A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0988-30E7-43D7-BE2B-29543CED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19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3C34-715E-4B7D-B782-D91CE56D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0940-BF1A-4E08-8CF5-130F7C1E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699E-E569-4CAF-937B-9C8C8B4F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E1CA-E483-4F25-A421-54CA1CDE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F2B7-22B0-440A-B0F7-F8526D2A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0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570C-9A5E-46DD-8BFA-B6C3CFB8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E4F7-D12C-438F-AE8A-88D936BA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47C0-AA52-4BB4-B365-C3B1DD72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E763-08ED-4F73-AA84-F9263696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D5E0-9088-4BCA-8EF2-67734F0E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35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221E-FEF5-43FC-B1C6-4EFC15B1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3FA5C-72FD-4010-85E4-1AAFEFB45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5307-E24E-4E14-BC35-C6791C037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8EC3-4122-405C-A3E0-1CE70B40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8B9B1-1943-494F-995E-1CBA50DD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C2057-72F2-47F9-88A7-3011995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31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2BB6-7292-453D-BA98-A3826E84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E3D32-A76B-441A-AEE3-62A68832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F1AB-0679-4DAA-927F-1A4AA327A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77296-9365-4089-9612-D5A20F216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2E6D9-2C70-4160-B999-492E3F416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DD981-301D-42C3-9EC5-520D45C6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58FBB-B3D7-48BB-BF04-1B3433CC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93F42-F8BF-4FB7-964F-A260E082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8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145C-508C-4562-8043-BF5E40C5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59DE4-CD17-4A37-8752-9DCB47E7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AC58E-9EF8-4A0C-8B79-9A915B70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6EE88-8DD9-4240-AD89-1BF41B0D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BA7EB-0047-4C38-A2F9-AE3A1539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697DD-7FC2-41EB-AE88-0A4AAAD9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19DB3-7D76-4F59-8D67-1F2806C7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3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6575-C50F-45FC-B064-6E1E0478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F237-DA2A-4571-B3AF-A3E93F09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2374-78C3-4B44-9B0D-8F283D4D3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2C8C-7C58-4A4A-9C73-0BC450FE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D7F94-EE2A-4202-BE3E-2DF5B23D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D2B15-0EA5-4B53-9737-0428283F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8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1EC6-A68F-4C9B-9AE4-98B560B5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BE843-6338-42B2-BF1B-780744311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E4743-4250-4C73-BC1C-FECA2A565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4449C-56DB-482B-92C6-64DD1510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40375-4F75-4996-8B0D-69FF0934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80F1-B412-493F-9030-90005BE2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4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B6DD0-40F1-469F-8D91-848C04AF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1610-B1BC-4DE2-BE22-A4641ADB4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5097F-1A62-49DB-9D6C-F7973C135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C5EF-208A-4F98-A458-8D12D536D759}" type="datetimeFigureOut">
              <a:rPr lang="en-GB" smtClean="0"/>
              <a:t>10/11/2020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8C25-C216-4F48-B44A-1CA1160FD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817C-F228-48F0-80D9-B95261BFC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EDFB-A2A4-41CB-A7A7-ACE4FF1D8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9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F52DD-41F4-458D-B671-D974B9F0459D}"/>
              </a:ext>
            </a:extLst>
          </p:cNvPr>
          <p:cNvSpPr/>
          <p:nvPr/>
        </p:nvSpPr>
        <p:spPr>
          <a:xfrm>
            <a:off x="243839" y="239151"/>
            <a:ext cx="11226019" cy="60209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D61922-2CDD-4517-B385-59122C6C29D0}"/>
              </a:ext>
            </a:extLst>
          </p:cNvPr>
          <p:cNvSpPr/>
          <p:nvPr/>
        </p:nvSpPr>
        <p:spPr>
          <a:xfrm>
            <a:off x="482990" y="527537"/>
            <a:ext cx="5059682" cy="1287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Olympics Results </a:t>
            </a:r>
          </a:p>
          <a:p>
            <a:pPr algn="ctr"/>
            <a:r>
              <a:rPr lang="en-GB" dirty="0"/>
              <a:t>			Develop by:Sogite</a:t>
            </a:r>
          </a:p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1AC89-3B79-44DA-95F1-5049D42E830A}"/>
              </a:ext>
            </a:extLst>
          </p:cNvPr>
          <p:cNvSpPr/>
          <p:nvPr/>
        </p:nvSpPr>
        <p:spPr>
          <a:xfrm>
            <a:off x="6096000" y="527538"/>
            <a:ext cx="4834597" cy="1287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D6376-D720-47E6-AE4C-C3D4DF981B8F}"/>
              </a:ext>
            </a:extLst>
          </p:cNvPr>
          <p:cNvSpPr/>
          <p:nvPr/>
        </p:nvSpPr>
        <p:spPr>
          <a:xfrm>
            <a:off x="6316394" y="815927"/>
            <a:ext cx="1294228" cy="379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Season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064C8-BA65-482C-A339-6EB4746D7B40}"/>
              </a:ext>
            </a:extLst>
          </p:cNvPr>
          <p:cNvSpPr/>
          <p:nvPr/>
        </p:nvSpPr>
        <p:spPr>
          <a:xfrm>
            <a:off x="7831016" y="815927"/>
            <a:ext cx="1073834" cy="379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D98C64-CCF2-4958-BCF7-00863B0AD918}"/>
              </a:ext>
            </a:extLst>
          </p:cNvPr>
          <p:cNvSpPr/>
          <p:nvPr/>
        </p:nvSpPr>
        <p:spPr>
          <a:xfrm>
            <a:off x="9125244" y="815927"/>
            <a:ext cx="1327051" cy="379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AAA0C2-CC3B-4F63-A99E-89239329E3B2}"/>
              </a:ext>
            </a:extLst>
          </p:cNvPr>
          <p:cNvSpPr/>
          <p:nvPr/>
        </p:nvSpPr>
        <p:spPr>
          <a:xfrm>
            <a:off x="520506" y="2335237"/>
            <a:ext cx="514408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Country wise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08F8FF-787C-45F7-B895-456FD7E89836}"/>
              </a:ext>
            </a:extLst>
          </p:cNvPr>
          <p:cNvSpPr/>
          <p:nvPr/>
        </p:nvSpPr>
        <p:spPr>
          <a:xfrm>
            <a:off x="6095999" y="2335237"/>
            <a:ext cx="4834598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2FBFEA-7E9A-4F85-9117-D326C5F57500}"/>
              </a:ext>
            </a:extLst>
          </p:cNvPr>
          <p:cNvSpPr/>
          <p:nvPr/>
        </p:nvSpPr>
        <p:spPr>
          <a:xfrm>
            <a:off x="6196822" y="3003450"/>
            <a:ext cx="1364566" cy="40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Sport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EAB56-42E4-4633-912A-78AEDF64491A}"/>
              </a:ext>
            </a:extLst>
          </p:cNvPr>
          <p:cNvSpPr/>
          <p:nvPr/>
        </p:nvSpPr>
        <p:spPr>
          <a:xfrm>
            <a:off x="7881427" y="3003450"/>
            <a:ext cx="1364566" cy="40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Discipline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D78D39-2866-4E80-9F6D-28E1586ED0E9}"/>
              </a:ext>
            </a:extLst>
          </p:cNvPr>
          <p:cNvSpPr/>
          <p:nvPr/>
        </p:nvSpPr>
        <p:spPr>
          <a:xfrm>
            <a:off x="482990" y="4318781"/>
            <a:ext cx="2841674" cy="1730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Medal wise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1544C-1BD8-420A-A545-CA9C0EA09C85}"/>
              </a:ext>
            </a:extLst>
          </p:cNvPr>
          <p:cNvSpPr/>
          <p:nvPr/>
        </p:nvSpPr>
        <p:spPr>
          <a:xfrm>
            <a:off x="4285956" y="4353948"/>
            <a:ext cx="2841674" cy="1730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Gender wise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7A5F29-4A2B-49C0-9AE1-835ABDD85C3C}"/>
              </a:ext>
            </a:extLst>
          </p:cNvPr>
          <p:cNvSpPr/>
          <p:nvPr/>
        </p:nvSpPr>
        <p:spPr>
          <a:xfrm>
            <a:off x="8088923" y="4375052"/>
            <a:ext cx="2841674" cy="1730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4A3C1-1858-4F15-BB8C-4C1B1FB98D45}"/>
              </a:ext>
            </a:extLst>
          </p:cNvPr>
          <p:cNvSpPr/>
          <p:nvPr/>
        </p:nvSpPr>
        <p:spPr>
          <a:xfrm>
            <a:off x="9406012" y="3003450"/>
            <a:ext cx="1364566" cy="40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6094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Mohsin Raza</dc:creator>
  <cp:lastModifiedBy>Mohsin Raza</cp:lastModifiedBy>
  <cp:revision>4</cp:revision>
  <dcterms:created xsi:type="dcterms:W3CDTF">2020-11-10T12:27:56Z</dcterms:created>
  <dcterms:modified xsi:type="dcterms:W3CDTF">2020-11-10T13:45:00Z</dcterms:modified>
</cp:coreProperties>
</file>