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nnamohith27@gmail.com" initials="k" lastIdx="1" clrIdx="0">
    <p:extLst>
      <p:ext uri="{19B8F6BF-5375-455C-9EA6-DF929625EA0E}">
        <p15:presenceInfo xmlns:p15="http://schemas.microsoft.com/office/powerpoint/2012/main" userId="2ec5e7685f08903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commentAuthors" Target="commentAuthor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tmp" /><Relationship Id="rId2" Type="http://schemas.openxmlformats.org/officeDocument/2006/relationships/image" Target="../media/image10.jpg" /><Relationship Id="rId1" Type="http://schemas.openxmlformats.org/officeDocument/2006/relationships/slideLayout" Target="../slideLayouts/slideLayout4.xml" /><Relationship Id="rId5" Type="http://schemas.openxmlformats.org/officeDocument/2006/relationships/image" Target="../media/image13.jpeg" /><Relationship Id="rId4" Type="http://schemas.openxmlformats.org/officeDocument/2006/relationships/image" Target="../media/image12.jpeg"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6275" y="2964241"/>
            <a:ext cx="10637421" cy="1569660"/>
          </a:xfrm>
          <a:prstGeom prst="rect">
            <a:avLst/>
          </a:prstGeom>
          <a:noFill/>
        </p:spPr>
        <p:txBody>
          <a:bodyPr wrap="square" lIns="91440" tIns="45720" rIns="91440" bIns="45720" rtlCol="0" anchor="t">
            <a:spAutoFit/>
          </a:bodyPr>
          <a:lstStyle/>
          <a:p>
            <a:r>
              <a:rPr lang="en-US" sz="2400" b="1" dirty="0"/>
              <a:t>STUDENT NAME</a:t>
            </a:r>
            <a:r>
              <a:rPr lang="en-US" sz="2400" dirty="0"/>
              <a:t>: </a:t>
            </a:r>
            <a:r>
              <a:rPr lang="en-IN" sz="2400" dirty="0"/>
              <a:t>MOHITH KANNA .K</a:t>
            </a:r>
            <a:endParaRPr lang="en-US" sz="2400" dirty="0"/>
          </a:p>
          <a:p>
            <a:r>
              <a:rPr lang="en-US" sz="2400" b="1" dirty="0"/>
              <a:t>REGISTER NO AND NMID</a:t>
            </a:r>
            <a:r>
              <a:rPr lang="en-US" sz="2400" dirty="0"/>
              <a:t>:</a:t>
            </a:r>
            <a:r>
              <a:rPr lang="en-IN" sz="2400" dirty="0">
                <a:cs typeface="Calibri"/>
              </a:rPr>
              <a:t>0E179362A85295D95E04626C67EC1108</a:t>
            </a:r>
          </a:p>
          <a:p>
            <a:r>
              <a:rPr lang="en-US" sz="2400" b="1" dirty="0"/>
              <a:t>DEPARTMENT</a:t>
            </a:r>
            <a:r>
              <a:rPr lang="en-US" sz="2400" dirty="0"/>
              <a:t>: </a:t>
            </a:r>
            <a:r>
              <a:rPr lang="en-IN" sz="2400" dirty="0"/>
              <a:t>BCA(BACHELOR OF COMPUTER APPLICATION)</a:t>
            </a:r>
            <a:endParaRPr lang="en-US" sz="2400" dirty="0"/>
          </a:p>
          <a:p>
            <a:r>
              <a:rPr lang="en-US" sz="2400" b="1" dirty="0"/>
              <a:t>COLLEGE</a:t>
            </a:r>
            <a:r>
              <a:rPr lang="en-US" sz="2400" dirty="0"/>
              <a:t>: </a:t>
            </a:r>
            <a:r>
              <a:rPr lang="en-IN" sz="2400" dirty="0"/>
              <a:t>PERI </a:t>
            </a:r>
            <a:r>
              <a:rPr lang="en-US" sz="2400" dirty="0"/>
              <a:t>COLLEG</a:t>
            </a:r>
            <a:r>
              <a:rPr lang="en-IN" sz="2400" dirty="0"/>
              <a:t>E</a:t>
            </a:r>
            <a:r>
              <a:rPr lang="en-US" sz="2400" dirty="0"/>
              <a:t> </a:t>
            </a:r>
            <a:r>
              <a:rPr lang="en-IN" sz="2400" dirty="0"/>
              <a:t>OF ARTS AND SCIENCE / MADRAS</a:t>
            </a:r>
            <a:r>
              <a:rPr lang="en-US" sz="2400" dirty="0"/>
              <a:t>  </a:t>
            </a:r>
            <a:r>
              <a:rPr lang="en-IN" sz="2400" dirty="0"/>
              <a:t>UNIVERSITY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CB5DCCB1-1E13-31D9-5C19-A995C438EA36}"/>
              </a:ext>
            </a:extLst>
          </p:cNvPr>
          <p:cNvPicPr>
            <a:picLocks noChangeAspect="1"/>
          </p:cNvPicPr>
          <p:nvPr/>
        </p:nvPicPr>
        <p:blipFill>
          <a:blip r:embed="rId3"/>
          <a:srcRect/>
          <a:stretch/>
        </p:blipFill>
        <p:spPr>
          <a:xfrm>
            <a:off x="321681" y="1628209"/>
            <a:ext cx="2635140" cy="5160483"/>
          </a:xfrm>
          <a:prstGeom prst="rect">
            <a:avLst/>
          </a:prstGeom>
        </p:spPr>
      </p:pic>
      <p:pic>
        <p:nvPicPr>
          <p:cNvPr id="11" name="Picture 10">
            <a:extLst>
              <a:ext uri="{FF2B5EF4-FFF2-40B4-BE49-F238E27FC236}">
                <a16:creationId xmlns:a16="http://schemas.microsoft.com/office/drawing/2014/main" id="{4882F45B-1F9B-495F-8C7E-E76F356952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0424" y="1695450"/>
            <a:ext cx="3697177" cy="2317582"/>
          </a:xfrm>
          <a:prstGeom prst="rect">
            <a:avLst/>
          </a:prstGeom>
        </p:spPr>
      </p:pic>
      <p:pic>
        <p:nvPicPr>
          <p:cNvPr id="12" name="Picture 11">
            <a:extLst>
              <a:ext uri="{FF2B5EF4-FFF2-40B4-BE49-F238E27FC236}">
                <a16:creationId xmlns:a16="http://schemas.microsoft.com/office/drawing/2014/main" id="{3157A19D-F7F1-8EC4-E24E-607CD00718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74547" y="1628209"/>
            <a:ext cx="3498481" cy="4726189"/>
          </a:xfrm>
          <a:prstGeom prst="rect">
            <a:avLst/>
          </a:prstGeom>
        </p:spPr>
      </p:pic>
      <p:sp>
        <p:nvSpPr>
          <p:cNvPr id="15" name="TextBox 14">
            <a:extLst>
              <a:ext uri="{FF2B5EF4-FFF2-40B4-BE49-F238E27FC236}">
                <a16:creationId xmlns:a16="http://schemas.microsoft.com/office/drawing/2014/main" id="{4D051674-93B3-0F2F-C0AB-7CD93A6F4536}"/>
              </a:ext>
            </a:extLst>
          </p:cNvPr>
          <p:cNvSpPr txBox="1"/>
          <p:nvPr/>
        </p:nvSpPr>
        <p:spPr>
          <a:xfrm>
            <a:off x="177205" y="1172230"/>
            <a:ext cx="3677009" cy="523220"/>
          </a:xfrm>
          <a:prstGeom prst="rect">
            <a:avLst/>
          </a:prstGeom>
          <a:noFill/>
        </p:spPr>
        <p:txBody>
          <a:bodyPr wrap="square" rtlCol="0">
            <a:spAutoFit/>
          </a:bodyPr>
          <a:lstStyle/>
          <a:p>
            <a:pPr algn="l"/>
            <a:r>
              <a:rPr lang="en-IN" sz="2800" dirty="0"/>
              <a:t>Home page </a:t>
            </a:r>
            <a:endParaRPr lang="en-US" sz="2800" dirty="0"/>
          </a:p>
        </p:txBody>
      </p:sp>
      <p:sp>
        <p:nvSpPr>
          <p:cNvPr id="17" name="TextBox 16">
            <a:extLst>
              <a:ext uri="{FF2B5EF4-FFF2-40B4-BE49-F238E27FC236}">
                <a16:creationId xmlns:a16="http://schemas.microsoft.com/office/drawing/2014/main" id="{2A28789F-4AF2-3883-3AB4-ECD05E5D7FDD}"/>
              </a:ext>
            </a:extLst>
          </p:cNvPr>
          <p:cNvSpPr txBox="1"/>
          <p:nvPr/>
        </p:nvSpPr>
        <p:spPr>
          <a:xfrm>
            <a:off x="3575117" y="1172230"/>
            <a:ext cx="3677009" cy="523220"/>
          </a:xfrm>
          <a:prstGeom prst="rect">
            <a:avLst/>
          </a:prstGeom>
          <a:noFill/>
        </p:spPr>
        <p:txBody>
          <a:bodyPr wrap="square" rtlCol="0">
            <a:spAutoFit/>
          </a:bodyPr>
          <a:lstStyle/>
          <a:p>
            <a:pPr algn="l"/>
            <a:r>
              <a:rPr lang="en-IN" sz="2800" dirty="0"/>
              <a:t>Contact page </a:t>
            </a:r>
            <a:endParaRPr lang="en-US" sz="2800" dirty="0"/>
          </a:p>
        </p:txBody>
      </p:sp>
      <p:sp>
        <p:nvSpPr>
          <p:cNvPr id="19" name="TextBox 18">
            <a:extLst>
              <a:ext uri="{FF2B5EF4-FFF2-40B4-BE49-F238E27FC236}">
                <a16:creationId xmlns:a16="http://schemas.microsoft.com/office/drawing/2014/main" id="{AFE89BAF-C19F-33BF-17B7-40F625A919A3}"/>
              </a:ext>
            </a:extLst>
          </p:cNvPr>
          <p:cNvSpPr txBox="1"/>
          <p:nvPr/>
        </p:nvSpPr>
        <p:spPr>
          <a:xfrm>
            <a:off x="7346277" y="1190856"/>
            <a:ext cx="3677009" cy="523220"/>
          </a:xfrm>
          <a:prstGeom prst="rect">
            <a:avLst/>
          </a:prstGeom>
          <a:noFill/>
        </p:spPr>
        <p:txBody>
          <a:bodyPr wrap="square" rtlCol="0">
            <a:spAutoFit/>
          </a:bodyPr>
          <a:lstStyle/>
          <a:p>
            <a:pPr algn="l"/>
            <a:r>
              <a:rPr lang="en-IN" sz="2800" dirty="0"/>
              <a:t>About page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CB931783-D0BC-234C-E551-EF2F148BB94C}"/>
              </a:ext>
            </a:extLst>
          </p:cNvPr>
          <p:cNvSpPr txBox="1"/>
          <p:nvPr/>
        </p:nvSpPr>
        <p:spPr>
          <a:xfrm>
            <a:off x="1078831" y="1620857"/>
            <a:ext cx="6043864" cy="3970318"/>
          </a:xfrm>
          <a:prstGeom prst="rect">
            <a:avLst/>
          </a:prstGeom>
          <a:noFill/>
        </p:spPr>
        <p:txBody>
          <a:bodyPr wrap="square" rtlCol="0">
            <a:spAutoFit/>
          </a:bodyPr>
          <a:lstStyle/>
          <a:p>
            <a:pPr algn="l"/>
            <a:r>
              <a:rPr lang="en-IN" sz="2800" dirty="0"/>
              <a:t>•Successfully built a personal Digital Portfolio Website.
•Neon UI makes it visually appealing.
•Easy to update and expand.
•Helps in internships/placements by providing recruiters a quick link.</a:t>
            </a: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E235B4BE-8AA0-7E65-CC9D-58B9E7458E1E}"/>
              </a:ext>
            </a:extLst>
          </p:cNvPr>
          <p:cNvSpPr txBox="1"/>
          <p:nvPr/>
        </p:nvSpPr>
        <p:spPr>
          <a:xfrm rot="10800000" flipH="1" flipV="1">
            <a:off x="836287" y="2254279"/>
            <a:ext cx="7713239" cy="1897955"/>
          </a:xfrm>
          <a:prstGeom prst="rect">
            <a:avLst/>
          </a:prstGeom>
          <a:noFill/>
        </p:spPr>
        <p:txBody>
          <a:bodyPr wrap="square" rtlCol="0">
            <a:spAutoFit/>
          </a:bodyPr>
          <a:lstStyle/>
          <a:p>
            <a:pPr algn="l"/>
            <a:r>
              <a:rPr lang="en-US" sz="8800" b="1" baseline="30000" dirty="0"/>
              <a:t>Digital Portfolio Website (Neon Theme)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D0DBC82E-FD8B-94C7-5A85-3DC8B0579669}"/>
              </a:ext>
            </a:extLst>
          </p:cNvPr>
          <p:cNvSpPr txBox="1"/>
          <p:nvPr/>
        </p:nvSpPr>
        <p:spPr>
          <a:xfrm>
            <a:off x="1640789" y="1527519"/>
            <a:ext cx="4830178" cy="3416320"/>
          </a:xfrm>
          <a:prstGeom prst="rect">
            <a:avLst/>
          </a:prstGeom>
          <a:noFill/>
        </p:spPr>
        <p:txBody>
          <a:bodyPr wrap="square" rtlCol="0">
            <a:spAutoFit/>
          </a:bodyPr>
          <a:lstStyle/>
          <a:p>
            <a:pPr algn="l"/>
            <a:r>
              <a:rPr lang="en-IN" sz="2400" dirty="0"/>
              <a:t>•Many students/job seekers do not have a centralized and attractive way to showcase their skills.
•Resumes are static and lack interactivity.
•Recruiters prefer a quick, accessible online portfolio.</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ADED9569-B13D-A67D-4C02-EEB1308E0F87}"/>
              </a:ext>
            </a:extLst>
          </p:cNvPr>
          <p:cNvSpPr txBox="1"/>
          <p:nvPr/>
        </p:nvSpPr>
        <p:spPr>
          <a:xfrm>
            <a:off x="1344718" y="1823145"/>
            <a:ext cx="7089417" cy="4832092"/>
          </a:xfrm>
          <a:prstGeom prst="rect">
            <a:avLst/>
          </a:prstGeom>
          <a:noFill/>
        </p:spPr>
        <p:txBody>
          <a:bodyPr wrap="square" rtlCol="0">
            <a:spAutoFit/>
          </a:bodyPr>
          <a:lstStyle/>
          <a:p>
            <a:pPr algn="l"/>
            <a:r>
              <a:rPr lang="en-IN" sz="2800" dirty="0"/>
              <a:t>•A personal digital portfolio website built with HTML, CSS, and JavaScript.
•Responsive design with neon UI theme.
•Provides sections for About Me, Skills, Projects, and Contact.
•Can be hosted online via GitHub Pages.</a:t>
            </a:r>
          </a:p>
          <a:p>
            <a:pPr algn="l"/>
            <a:endParaRPr lang="en-IN" sz="2800" dirty="0"/>
          </a:p>
          <a:p>
            <a:pPr algn="l"/>
            <a:endParaRPr lang="en-US"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6FEC4BAC-A6DA-3634-B23B-5617CA7F0C8E}"/>
              </a:ext>
            </a:extLst>
          </p:cNvPr>
          <p:cNvSpPr txBox="1"/>
          <p:nvPr/>
        </p:nvSpPr>
        <p:spPr>
          <a:xfrm>
            <a:off x="1061286" y="1695450"/>
            <a:ext cx="5791951" cy="3539430"/>
          </a:xfrm>
          <a:prstGeom prst="rect">
            <a:avLst/>
          </a:prstGeom>
          <a:noFill/>
        </p:spPr>
        <p:txBody>
          <a:bodyPr wrap="square" rtlCol="0">
            <a:spAutoFit/>
          </a:bodyPr>
          <a:lstStyle/>
          <a:p>
            <a:pPr algn="l"/>
            <a:r>
              <a:rPr lang="en-IN" sz="2800" dirty="0"/>
              <a:t>•Students who want to showcase projects.
•Job seekers applying for internships/placements.
•Recruiters and interviewers who want a quick view of your skills.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86D7641-EB2F-2B07-B5B1-B0F4BA7E0B80}"/>
              </a:ext>
            </a:extLst>
          </p:cNvPr>
          <p:cNvSpPr txBox="1"/>
          <p:nvPr/>
        </p:nvSpPr>
        <p:spPr>
          <a:xfrm>
            <a:off x="2846721" y="1598910"/>
            <a:ext cx="4006516" cy="4401205"/>
          </a:xfrm>
          <a:prstGeom prst="rect">
            <a:avLst/>
          </a:prstGeom>
          <a:noFill/>
        </p:spPr>
        <p:txBody>
          <a:bodyPr wrap="square" rtlCol="0">
            <a:spAutoFit/>
          </a:bodyPr>
          <a:lstStyle/>
          <a:p>
            <a:pPr algn="l"/>
            <a:r>
              <a:rPr lang="en-IN" sz="2800" b="1" dirty="0"/>
              <a:t>Frontend</a:t>
            </a:r>
            <a:r>
              <a:rPr lang="en-IN" sz="2800" dirty="0"/>
              <a:t>: HTML, CSS, JavaScript
</a:t>
            </a:r>
            <a:r>
              <a:rPr lang="en-IN" sz="2800" b="1" dirty="0"/>
              <a:t>Styling</a:t>
            </a:r>
            <a:r>
              <a:rPr lang="en-IN" sz="2800" dirty="0"/>
              <a:t>: Neon theme with CSS
</a:t>
            </a:r>
            <a:r>
              <a:rPr lang="en-IN" sz="2800" b="1" dirty="0"/>
              <a:t>Hosting</a:t>
            </a:r>
            <a:r>
              <a:rPr lang="en-IN" sz="2800" dirty="0"/>
              <a:t>: GitHub Pages
</a:t>
            </a:r>
            <a:r>
              <a:rPr lang="en-IN" sz="2800" b="1" dirty="0"/>
              <a:t>Version Control</a:t>
            </a:r>
            <a:r>
              <a:rPr lang="en-IN" sz="2800" dirty="0"/>
              <a:t>: Git &amp; GitHub</a:t>
            </a:r>
            <a:endParaRPr lang="en-US" sz="2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003CD3DE-73AE-7ECB-1AAA-1CF0AAABF4EC}"/>
              </a:ext>
            </a:extLst>
          </p:cNvPr>
          <p:cNvSpPr txBox="1"/>
          <p:nvPr/>
        </p:nvSpPr>
        <p:spPr>
          <a:xfrm>
            <a:off x="1440446" y="1484194"/>
            <a:ext cx="7393407" cy="3108543"/>
          </a:xfrm>
          <a:prstGeom prst="rect">
            <a:avLst/>
          </a:prstGeom>
          <a:noFill/>
        </p:spPr>
        <p:txBody>
          <a:bodyPr wrap="square" rtlCol="0">
            <a:spAutoFit/>
          </a:bodyPr>
          <a:lstStyle/>
          <a:p>
            <a:pPr algn="l"/>
            <a:r>
              <a:rPr lang="en-IN" sz="2800" b="1" dirty="0"/>
              <a:t>Sections</a:t>
            </a:r>
            <a:r>
              <a:rPr lang="en-IN" sz="2800" dirty="0"/>
              <a:t>: Home, About, Skills, Projects, Contact
Mobile-first design for responsiveness
Neon buttons, glowing text, hover animations
Clean, modern UI</a:t>
            </a:r>
            <a:endParaRPr lang="en-US"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D1F684F2-580A-B84C-4E07-CB6A9594ECE0}"/>
              </a:ext>
            </a:extLst>
          </p:cNvPr>
          <p:cNvSpPr txBox="1"/>
          <p:nvPr/>
        </p:nvSpPr>
        <p:spPr>
          <a:xfrm>
            <a:off x="1870908" y="1604369"/>
            <a:ext cx="8115302" cy="4832092"/>
          </a:xfrm>
          <a:prstGeom prst="rect">
            <a:avLst/>
          </a:prstGeom>
          <a:noFill/>
        </p:spPr>
        <p:txBody>
          <a:bodyPr wrap="square" rtlCol="0">
            <a:spAutoFit/>
          </a:bodyPr>
          <a:lstStyle/>
          <a:p>
            <a:pPr algn="l"/>
            <a:r>
              <a:rPr lang="en-IN" sz="2800" dirty="0"/>
              <a:t>•Interactive navigation menu
•Responsive (works on mobile, tablet, desktop)
•Project showcase with links
•Contact form (basic form or mailto link)
•Hosted live via GitHub Pages</a:t>
            </a:r>
          </a:p>
          <a:p>
            <a:pPr algn="l"/>
            <a:endParaRPr lang="en-IN" sz="2800" dirty="0"/>
          </a:p>
          <a:p>
            <a:pPr algn="l"/>
            <a:endParaRPr lang="en-US" sz="28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kannamohith27@gmail.com</cp:lastModifiedBy>
  <cp:revision>29</cp:revision>
  <dcterms:created xsi:type="dcterms:W3CDTF">2024-03-29T15:07:22Z</dcterms:created>
  <dcterms:modified xsi:type="dcterms:W3CDTF">2025-09-10T12:45:41Z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