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Hamdy" userId="a629cd1d0e7fcb59" providerId="LiveId" clId="{ADF0FE63-1618-462E-B50C-CEE270C67416}"/>
    <pc:docChg chg="modSld">
      <pc:chgData name="Mohammed Hamdy" userId="a629cd1d0e7fcb59" providerId="LiveId" clId="{ADF0FE63-1618-462E-B50C-CEE270C67416}" dt="2025-01-13T13:22:11.462" v="20" actId="20577"/>
      <pc:docMkLst>
        <pc:docMk/>
      </pc:docMkLst>
      <pc:sldChg chg="modSp mod">
        <pc:chgData name="Mohammed Hamdy" userId="a629cd1d0e7fcb59" providerId="LiveId" clId="{ADF0FE63-1618-462E-B50C-CEE270C67416}" dt="2025-01-13T13:22:11.462" v="20" actId="20577"/>
        <pc:sldMkLst>
          <pc:docMk/>
          <pc:sldMk cId="1850084763" sldId="256"/>
        </pc:sldMkLst>
        <pc:spChg chg="mod">
          <ac:chgData name="Mohammed Hamdy" userId="a629cd1d0e7fcb59" providerId="LiveId" clId="{ADF0FE63-1618-462E-B50C-CEE270C67416}" dt="2025-01-13T13:22:11.462" v="20" actId="20577"/>
          <ac:spMkLst>
            <pc:docMk/>
            <pc:sldMk cId="1850084763" sldId="256"/>
            <ac:spMk id="2" creationId="{9AF637FE-EB38-839F-FBFD-CB3EF408BF4E}"/>
          </ac:spMkLst>
        </pc:spChg>
      </pc:sldChg>
    </pc:docChg>
  </pc:docChgLst>
  <pc:docChgLst>
    <pc:chgData name="Mohammed Hamdy" userId="a629cd1d0e7fcb59" providerId="LiveId" clId="{A0227FC6-B743-4A81-9E71-52573CCD116F}"/>
    <pc:docChg chg="undo custSel modSld">
      <pc:chgData name="Mohammed Hamdy" userId="a629cd1d0e7fcb59" providerId="LiveId" clId="{A0227FC6-B743-4A81-9E71-52573CCD116F}" dt="2024-06-13T13:11:39.925" v="200" actId="5793"/>
      <pc:docMkLst>
        <pc:docMk/>
      </pc:docMkLst>
      <pc:sldChg chg="modSp mod">
        <pc:chgData name="Mohammed Hamdy" userId="a629cd1d0e7fcb59" providerId="LiveId" clId="{A0227FC6-B743-4A81-9E71-52573CCD116F}" dt="2024-06-13T13:10:49.707" v="173" actId="20577"/>
        <pc:sldMkLst>
          <pc:docMk/>
          <pc:sldMk cId="1850084763" sldId="256"/>
        </pc:sldMkLst>
      </pc:sldChg>
      <pc:sldChg chg="modSp mod">
        <pc:chgData name="Mohammed Hamdy" userId="a629cd1d0e7fcb59" providerId="LiveId" clId="{A0227FC6-B743-4A81-9E71-52573CCD116F}" dt="2024-06-13T13:11:39.925" v="200" actId="5793"/>
        <pc:sldMkLst>
          <pc:docMk/>
          <pc:sldMk cId="920692202" sldId="258"/>
        </pc:sldMkLst>
      </pc:sldChg>
      <pc:sldChg chg="addSp modSp mod">
        <pc:chgData name="Mohammed Hamdy" userId="a629cd1d0e7fcb59" providerId="LiveId" clId="{A0227FC6-B743-4A81-9E71-52573CCD116F}" dt="2024-06-13T09:50:09.686" v="31" actId="1076"/>
        <pc:sldMkLst>
          <pc:docMk/>
          <pc:sldMk cId="247225215" sldId="262"/>
        </pc:sldMkLst>
      </pc:sldChg>
      <pc:sldChg chg="modSp mod">
        <pc:chgData name="Mohammed Hamdy" userId="a629cd1d0e7fcb59" providerId="LiveId" clId="{A0227FC6-B743-4A81-9E71-52573CCD116F}" dt="2024-06-13T09:48:32.028" v="29" actId="1076"/>
        <pc:sldMkLst>
          <pc:docMk/>
          <pc:sldMk cId="2473040855" sldId="264"/>
        </pc:sldMkLst>
      </pc:sldChg>
      <pc:sldChg chg="addSp modSp mod">
        <pc:chgData name="Mohammed Hamdy" userId="a629cd1d0e7fcb59" providerId="LiveId" clId="{A0227FC6-B743-4A81-9E71-52573CCD116F}" dt="2024-06-13T10:49:31.107" v="137" actId="14100"/>
        <pc:sldMkLst>
          <pc:docMk/>
          <pc:sldMk cId="466410807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5B034-A948-43D6-8819-E94362479150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2BCEAFB4-819F-4402-B458-7020A97E4762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9867CB49-FB7A-45FE-93EF-C3309B945A24}" type="parTrans" cxnId="{3CE15C40-26ED-4046-85DB-FEA68CA18DE1}">
      <dgm:prSet/>
      <dgm:spPr/>
      <dgm:t>
        <a:bodyPr/>
        <a:lstStyle/>
        <a:p>
          <a:endParaRPr lang="en-US"/>
        </a:p>
      </dgm:t>
    </dgm:pt>
    <dgm:pt modelId="{0FA2BCF3-2CFD-4DA1-A4AE-4AE864609E7A}" type="sibTrans" cxnId="{3CE15C40-26ED-4046-85DB-FEA68CA18DE1}">
      <dgm:prSet/>
      <dgm:spPr/>
      <dgm:t>
        <a:bodyPr/>
        <a:lstStyle/>
        <a:p>
          <a:endParaRPr lang="en-US"/>
        </a:p>
      </dgm:t>
    </dgm:pt>
    <dgm:pt modelId="{F9B779B1-966C-4CF3-850D-2AA2B45EE959}">
      <dgm:prSet phldrT="[Text]"/>
      <dgm:spPr/>
      <dgm:t>
        <a:bodyPr/>
        <a:lstStyle/>
        <a:p>
          <a:r>
            <a:rPr lang="en-US" dirty="0"/>
            <a:t>Environment</a:t>
          </a:r>
        </a:p>
      </dgm:t>
    </dgm:pt>
    <dgm:pt modelId="{C7C62E64-0837-4AA0-BD20-E3D69E77AAAC}" type="parTrans" cxnId="{D834F6F5-A4D1-47C5-8E17-DBB5C28E136D}">
      <dgm:prSet/>
      <dgm:spPr/>
      <dgm:t>
        <a:bodyPr/>
        <a:lstStyle/>
        <a:p>
          <a:endParaRPr lang="en-US"/>
        </a:p>
      </dgm:t>
    </dgm:pt>
    <dgm:pt modelId="{638CEBA7-4293-4DF8-B0A7-D58F3F1A2A57}" type="sibTrans" cxnId="{D834F6F5-A4D1-47C5-8E17-DBB5C28E136D}">
      <dgm:prSet/>
      <dgm:spPr/>
      <dgm:t>
        <a:bodyPr/>
        <a:lstStyle/>
        <a:p>
          <a:endParaRPr lang="en-US"/>
        </a:p>
      </dgm:t>
    </dgm:pt>
    <dgm:pt modelId="{0FB2105E-87CF-4883-B06A-5109CBA4AC47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897DBE19-F459-4BFF-86EE-8036C137E5CE}" type="parTrans" cxnId="{260312AD-CA54-44A6-9EF3-F0844DFED8DD}">
      <dgm:prSet/>
      <dgm:spPr/>
      <dgm:t>
        <a:bodyPr/>
        <a:lstStyle/>
        <a:p>
          <a:endParaRPr lang="en-US"/>
        </a:p>
      </dgm:t>
    </dgm:pt>
    <dgm:pt modelId="{3260F8A5-A248-44CE-AC3D-FB9ABB010D69}" type="sibTrans" cxnId="{260312AD-CA54-44A6-9EF3-F0844DFED8DD}">
      <dgm:prSet/>
      <dgm:spPr/>
      <dgm:t>
        <a:bodyPr/>
        <a:lstStyle/>
        <a:p>
          <a:endParaRPr lang="en-US"/>
        </a:p>
      </dgm:t>
    </dgm:pt>
    <dgm:pt modelId="{EE8182C4-A080-47DC-98D6-B4A62F5939A2}" type="pres">
      <dgm:prSet presAssocID="{E575B034-A948-43D6-8819-E94362479150}" presName="CompostProcess" presStyleCnt="0">
        <dgm:presLayoutVars>
          <dgm:dir/>
          <dgm:resizeHandles val="exact"/>
        </dgm:presLayoutVars>
      </dgm:prSet>
      <dgm:spPr/>
    </dgm:pt>
    <dgm:pt modelId="{E8C42E87-5B5B-4118-A12D-A3FCC9CC1959}" type="pres">
      <dgm:prSet presAssocID="{E575B034-A948-43D6-8819-E94362479150}" presName="arrow" presStyleLbl="bgShp" presStyleIdx="0" presStyleCnt="1"/>
      <dgm:spPr/>
    </dgm:pt>
    <dgm:pt modelId="{6B76AC70-FA09-4DAF-9685-3D20F1082553}" type="pres">
      <dgm:prSet presAssocID="{E575B034-A948-43D6-8819-E94362479150}" presName="linearProcess" presStyleCnt="0"/>
      <dgm:spPr/>
    </dgm:pt>
    <dgm:pt modelId="{7FDDB33D-821D-4437-B52C-B99033EED28E}" type="pres">
      <dgm:prSet presAssocID="{2BCEAFB4-819F-4402-B458-7020A97E4762}" presName="textNode" presStyleLbl="node1" presStyleIdx="0" presStyleCnt="3">
        <dgm:presLayoutVars>
          <dgm:bulletEnabled val="1"/>
        </dgm:presLayoutVars>
      </dgm:prSet>
      <dgm:spPr/>
    </dgm:pt>
    <dgm:pt modelId="{64678ADF-429C-4E64-AA68-ADC647E93B11}" type="pres">
      <dgm:prSet presAssocID="{0FA2BCF3-2CFD-4DA1-A4AE-4AE864609E7A}" presName="sibTrans" presStyleCnt="0"/>
      <dgm:spPr/>
    </dgm:pt>
    <dgm:pt modelId="{8EBDEAAB-D737-4DED-B045-C18F8E412993}" type="pres">
      <dgm:prSet presAssocID="{F9B779B1-966C-4CF3-850D-2AA2B45EE959}" presName="textNode" presStyleLbl="node1" presStyleIdx="1" presStyleCnt="3">
        <dgm:presLayoutVars>
          <dgm:bulletEnabled val="1"/>
        </dgm:presLayoutVars>
      </dgm:prSet>
      <dgm:spPr/>
    </dgm:pt>
    <dgm:pt modelId="{E1FB7659-1458-49F9-B775-A9FF8733120B}" type="pres">
      <dgm:prSet presAssocID="{638CEBA7-4293-4DF8-B0A7-D58F3F1A2A57}" presName="sibTrans" presStyleCnt="0"/>
      <dgm:spPr/>
    </dgm:pt>
    <dgm:pt modelId="{ED6373C8-CCF3-49B0-A49D-9A74F215A9B3}" type="pres">
      <dgm:prSet presAssocID="{0FB2105E-87CF-4883-B06A-5109CBA4AC4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198AD09-2E16-40F1-9C60-8B8AAA534FAA}" type="presOf" srcId="{0FB2105E-87CF-4883-B06A-5109CBA4AC47}" destId="{ED6373C8-CCF3-49B0-A49D-9A74F215A9B3}" srcOrd="0" destOrd="0" presId="urn:microsoft.com/office/officeart/2005/8/layout/hProcess9"/>
    <dgm:cxn modelId="{3CE15C40-26ED-4046-85DB-FEA68CA18DE1}" srcId="{E575B034-A948-43D6-8819-E94362479150}" destId="{2BCEAFB4-819F-4402-B458-7020A97E4762}" srcOrd="0" destOrd="0" parTransId="{9867CB49-FB7A-45FE-93EF-C3309B945A24}" sibTransId="{0FA2BCF3-2CFD-4DA1-A4AE-4AE864609E7A}"/>
    <dgm:cxn modelId="{52E12449-8275-442A-921A-FD3134373E2D}" type="presOf" srcId="{2BCEAFB4-819F-4402-B458-7020A97E4762}" destId="{7FDDB33D-821D-4437-B52C-B99033EED28E}" srcOrd="0" destOrd="0" presId="urn:microsoft.com/office/officeart/2005/8/layout/hProcess9"/>
    <dgm:cxn modelId="{D4E83787-B363-44D4-9AB0-437AC2BB2C55}" type="presOf" srcId="{E575B034-A948-43D6-8819-E94362479150}" destId="{EE8182C4-A080-47DC-98D6-B4A62F5939A2}" srcOrd="0" destOrd="0" presId="urn:microsoft.com/office/officeart/2005/8/layout/hProcess9"/>
    <dgm:cxn modelId="{53A0B687-4EBA-4AD3-BE8D-93101601EB2C}" type="presOf" srcId="{F9B779B1-966C-4CF3-850D-2AA2B45EE959}" destId="{8EBDEAAB-D737-4DED-B045-C18F8E412993}" srcOrd="0" destOrd="0" presId="urn:microsoft.com/office/officeart/2005/8/layout/hProcess9"/>
    <dgm:cxn modelId="{260312AD-CA54-44A6-9EF3-F0844DFED8DD}" srcId="{E575B034-A948-43D6-8819-E94362479150}" destId="{0FB2105E-87CF-4883-B06A-5109CBA4AC47}" srcOrd="2" destOrd="0" parTransId="{897DBE19-F459-4BFF-86EE-8036C137E5CE}" sibTransId="{3260F8A5-A248-44CE-AC3D-FB9ABB010D69}"/>
    <dgm:cxn modelId="{D834F6F5-A4D1-47C5-8E17-DBB5C28E136D}" srcId="{E575B034-A948-43D6-8819-E94362479150}" destId="{F9B779B1-966C-4CF3-850D-2AA2B45EE959}" srcOrd="1" destOrd="0" parTransId="{C7C62E64-0837-4AA0-BD20-E3D69E77AAAC}" sibTransId="{638CEBA7-4293-4DF8-B0A7-D58F3F1A2A57}"/>
    <dgm:cxn modelId="{06E22849-2F67-4833-9487-6BF17742D686}" type="presParOf" srcId="{EE8182C4-A080-47DC-98D6-B4A62F5939A2}" destId="{E8C42E87-5B5B-4118-A12D-A3FCC9CC1959}" srcOrd="0" destOrd="0" presId="urn:microsoft.com/office/officeart/2005/8/layout/hProcess9"/>
    <dgm:cxn modelId="{AFAE9657-5899-47EC-A6B9-793A615F76FA}" type="presParOf" srcId="{EE8182C4-A080-47DC-98D6-B4A62F5939A2}" destId="{6B76AC70-FA09-4DAF-9685-3D20F1082553}" srcOrd="1" destOrd="0" presId="urn:microsoft.com/office/officeart/2005/8/layout/hProcess9"/>
    <dgm:cxn modelId="{4EAAB985-1DFC-4425-AEDE-95C3E61A1149}" type="presParOf" srcId="{6B76AC70-FA09-4DAF-9685-3D20F1082553}" destId="{7FDDB33D-821D-4437-B52C-B99033EED28E}" srcOrd="0" destOrd="0" presId="urn:microsoft.com/office/officeart/2005/8/layout/hProcess9"/>
    <dgm:cxn modelId="{A9811D7B-BD69-47F0-A719-C9D5D4D6F70F}" type="presParOf" srcId="{6B76AC70-FA09-4DAF-9685-3D20F1082553}" destId="{64678ADF-429C-4E64-AA68-ADC647E93B11}" srcOrd="1" destOrd="0" presId="urn:microsoft.com/office/officeart/2005/8/layout/hProcess9"/>
    <dgm:cxn modelId="{79AEA774-ED15-47B9-914D-A632B1BB1428}" type="presParOf" srcId="{6B76AC70-FA09-4DAF-9685-3D20F1082553}" destId="{8EBDEAAB-D737-4DED-B045-C18F8E412993}" srcOrd="2" destOrd="0" presId="urn:microsoft.com/office/officeart/2005/8/layout/hProcess9"/>
    <dgm:cxn modelId="{1C38DF93-48D2-4570-9497-302E4455C582}" type="presParOf" srcId="{6B76AC70-FA09-4DAF-9685-3D20F1082553}" destId="{E1FB7659-1458-49F9-B775-A9FF8733120B}" srcOrd="3" destOrd="0" presId="urn:microsoft.com/office/officeart/2005/8/layout/hProcess9"/>
    <dgm:cxn modelId="{672A86BD-4537-4984-8F15-6B30ECFB271C}" type="presParOf" srcId="{6B76AC70-FA09-4DAF-9685-3D20F1082553}" destId="{ED6373C8-CCF3-49B0-A49D-9A74F215A9B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42E87-5B5B-4118-A12D-A3FCC9CC1959}">
      <dsp:nvSpPr>
        <dsp:cNvPr id="0" name=""/>
        <dsp:cNvSpPr/>
      </dsp:nvSpPr>
      <dsp:spPr>
        <a:xfrm>
          <a:off x="469981" y="0"/>
          <a:ext cx="5326462" cy="297234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DB33D-821D-4437-B52C-B99033EED28E}">
      <dsp:nvSpPr>
        <dsp:cNvPr id="0" name=""/>
        <dsp:cNvSpPr/>
      </dsp:nvSpPr>
      <dsp:spPr>
        <a:xfrm>
          <a:off x="664" y="891703"/>
          <a:ext cx="2000549" cy="11889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</a:t>
          </a:r>
        </a:p>
      </dsp:txBody>
      <dsp:txXfrm>
        <a:off x="58703" y="949742"/>
        <a:ext cx="1884471" cy="1072860"/>
      </dsp:txXfrm>
    </dsp:sp>
    <dsp:sp modelId="{8EBDEAAB-D737-4DED-B045-C18F8E412993}">
      <dsp:nvSpPr>
        <dsp:cNvPr id="0" name=""/>
        <dsp:cNvSpPr/>
      </dsp:nvSpPr>
      <dsp:spPr>
        <a:xfrm>
          <a:off x="2132938" y="891703"/>
          <a:ext cx="2000549" cy="1188938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Environment</a:t>
          </a:r>
        </a:p>
      </dsp:txBody>
      <dsp:txXfrm>
        <a:off x="2190977" y="949742"/>
        <a:ext cx="1884471" cy="1072860"/>
      </dsp:txXfrm>
    </dsp:sp>
    <dsp:sp modelId="{ED6373C8-CCF3-49B0-A49D-9A74F215A9B3}">
      <dsp:nvSpPr>
        <dsp:cNvPr id="0" name=""/>
        <dsp:cNvSpPr/>
      </dsp:nvSpPr>
      <dsp:spPr>
        <a:xfrm>
          <a:off x="4265211" y="891703"/>
          <a:ext cx="2000549" cy="1188938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Pipeline</a:t>
          </a:r>
        </a:p>
      </dsp:txBody>
      <dsp:txXfrm>
        <a:off x="4323250" y="949742"/>
        <a:ext cx="1884471" cy="107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51DB-0F79-D2CB-54C2-745A686D8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B9F0B-9D9C-392D-5581-74CB0A53A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680A-5555-F376-9B30-AC9DCCCF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550-D4D8-B31E-E17A-CEB5AA03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62DB5-33C9-6749-3035-6B41958C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F609-BC3B-E835-402D-F8ECCFDA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5F964-21DC-32C4-2538-7448B04C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4E3A-7650-9072-45E1-A1B52C29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7560-95B5-A8C4-BFB7-B95C1D63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27E7-BBCA-9FE4-9169-72AD6C7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CF34F-A1B5-B621-B10F-9B9352E86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9FA1D-1C20-5304-ED10-9CE675A7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0D50-2B7C-27A6-7410-8E6BDB4A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E6CE-7F95-AC00-E7F2-AC03C646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2420-4195-3520-CA05-89E666F6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8F92-CDE5-E05B-E704-9DE35820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058F-DA9E-F709-2E17-54850792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0587-E507-115E-7CBC-989AD594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10D26-81EC-B8BC-9F27-A954C8BA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A1180-60B8-794B-9B3C-23093708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7F6-CB60-117A-F911-D9497C3E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4CE45-84BC-ECEC-B84D-667A299BD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8F90F-60B2-4473-3723-53DC8EB7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C2E8-64C2-4A8E-ADC1-83BF2989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CDCD-8F00-96A9-6D76-51D6360D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2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966-7E08-1E7F-27B5-4AC117E5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5F8B-CDB7-80F0-55ED-2C968B173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CAB44-041D-D50E-91CB-F440D44D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96AD7-3EEF-0AA8-0C8D-0A82247A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A610-970F-7179-0054-6AA5ADCE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A9F74-3D9B-320B-2CBA-6A73995B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CA9D-E53B-B5F8-7BCB-BAA80D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0262-4BFB-4D72-27E6-B350E1C3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8BE56-44AE-16E7-81E8-BFB9459EF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34D91-DE18-638F-ADF5-6429826C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F4F8E-9CC1-D963-D6F6-546BB5DCF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36510-35AC-3A96-212C-02C809BF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D8599-9E43-81FC-9A66-D4FA36DA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1090F-49AF-B1F8-C477-EB73E23D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75E1-739A-F2E0-552B-1266F0A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A4F23-3078-E5C2-8968-5E0B24D0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8D002-9A77-E32F-5682-C5622831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6B354-3ADA-FC06-CEC0-6D2F0F09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4A5EE-927B-4837-C766-166C9F1F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348DB-11DF-D698-6F61-FCB9669C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ACF4F-FF07-CA72-9E30-14C423B9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8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09ED-0E74-9350-9E97-B6439575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C3FE-B114-451A-C1BA-9A214E4E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9894-7D86-485D-0065-94EF2450A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44495-CACC-2688-384F-7E1D852A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EC338-DEC6-AA45-3740-1933A456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56A3-404A-D3DD-D7DA-A653A00B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D68D-F065-861B-71CD-B597CE74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A467E-2C9E-8C29-4C67-6F452FFCB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F2C05-3CE0-66DC-EA5D-AD82BFD02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1242-F2DA-A932-14A0-35B7B181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B4918-7CE3-2941-D1A1-9E0EA4D3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5D5F-0BE5-318A-3AD2-9D96BF84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6451B-AD1E-E842-B153-593CCC68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57345-330F-30A7-63BC-DC360DC8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F44F-39AE-68BD-B67A-ADF213AB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3E8CF-9CE1-4AD3-9885-65276B77569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5069-3FB8-5F79-B2C6-492E6243A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E4DA-1D82-A634-CCC1-A81EA0D98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1D188-6494-4FF8-A7FD-0926A12FE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37FE-EB38-839F-FBFD-CB3EF408B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AWS Microservices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1A8B8-9C60-49A6-B26F-AB0D22C6E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85008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315F-74EF-DFFD-3CD3-F04E6E0E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CD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E2F32C9-85C5-BDA2-4A7E-05C10E061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759343"/>
              </p:ext>
            </p:extLst>
          </p:nvPr>
        </p:nvGraphicFramePr>
        <p:xfrm>
          <a:off x="3369186" y="1942827"/>
          <a:ext cx="6266426" cy="297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57F62F78-A69F-6307-789A-02DA074833D6}"/>
              </a:ext>
            </a:extLst>
          </p:cNvPr>
          <p:cNvSpPr/>
          <p:nvPr/>
        </p:nvSpPr>
        <p:spPr>
          <a:xfrm rot="16200000">
            <a:off x="5166852" y="3043084"/>
            <a:ext cx="678426" cy="32643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06320-473F-D32F-28F3-DDF62C020E82}"/>
              </a:ext>
            </a:extLst>
          </p:cNvPr>
          <p:cNvSpPr txBox="1"/>
          <p:nvPr/>
        </p:nvSpPr>
        <p:spPr>
          <a:xfrm>
            <a:off x="4011561" y="4982646"/>
            <a:ext cx="29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Production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C531E-E72B-A23A-6ECE-7C2840ADE8BF}"/>
              </a:ext>
            </a:extLst>
          </p:cNvPr>
          <p:cNvSpPr txBox="1"/>
          <p:nvPr/>
        </p:nvSpPr>
        <p:spPr>
          <a:xfrm>
            <a:off x="8190270" y="5014452"/>
            <a:ext cx="197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3B17-A93D-B1E1-A1D0-5F3EC256BAED}"/>
              </a:ext>
            </a:extLst>
          </p:cNvPr>
          <p:cNvSpPr txBox="1"/>
          <p:nvPr/>
        </p:nvSpPr>
        <p:spPr>
          <a:xfrm>
            <a:off x="3441290" y="5736299"/>
            <a:ext cx="626642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Amazon CD Pipeline</a:t>
            </a:r>
          </a:p>
        </p:txBody>
      </p:sp>
    </p:spTree>
    <p:extLst>
      <p:ext uri="{BB962C8B-B14F-4D97-AF65-F5344CB8AC3E}">
        <p14:creationId xmlns:p14="http://schemas.microsoft.com/office/powerpoint/2010/main" val="46641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FD8-E94A-117D-8598-1746F840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E91219-B501-3C7E-EBF6-C0FCC3155684}"/>
              </a:ext>
            </a:extLst>
          </p:cNvPr>
          <p:cNvGrpSpPr/>
          <p:nvPr/>
        </p:nvGrpSpPr>
        <p:grpSpPr>
          <a:xfrm>
            <a:off x="7044479" y="2317964"/>
            <a:ext cx="1960055" cy="2641132"/>
            <a:chOff x="2660563" y="4940863"/>
            <a:chExt cx="1960055" cy="26411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B1F2C7-8E99-DDE2-0930-1E7B1928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0563" y="4940863"/>
              <a:ext cx="1960055" cy="17178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687D8A-2AA4-667A-6433-5D18CEDAB6EE}"/>
                </a:ext>
              </a:extLst>
            </p:cNvPr>
            <p:cNvSpPr txBox="1"/>
            <p:nvPr/>
          </p:nvSpPr>
          <p:spPr>
            <a:xfrm>
              <a:off x="2939436" y="6658665"/>
              <a:ext cx="140230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Amazon ECS</a:t>
              </a:r>
            </a:p>
            <a:p>
              <a:pPr algn="l"/>
              <a:r>
                <a:rPr lang="en-US" b="1" dirty="0">
                  <a:solidFill>
                    <a:srgbClr val="1F2328"/>
                  </a:solidFill>
                  <a:highlight>
                    <a:srgbClr val="FFFFFF"/>
                  </a:highlight>
                  <a:latin typeface="-apple-system"/>
                </a:rPr>
                <a:t>Application</a:t>
              </a:r>
              <a:endPara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  <a:p>
              <a:pPr algn="l"/>
              <a:r>
                <a:rPr lang="en-US" b="1" dirty="0">
                  <a:solidFill>
                    <a:srgbClr val="1F2328"/>
                  </a:solidFill>
                  <a:highlight>
                    <a:srgbClr val="FFFFFF"/>
                  </a:highlight>
                  <a:latin typeface="-apple-system"/>
                </a:rPr>
                <a:t>Pipeline</a:t>
              </a:r>
              <a:endPara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B007E-4EBD-EDED-69A5-EC5F4FB9CB68}"/>
              </a:ext>
            </a:extLst>
          </p:cNvPr>
          <p:cNvGrpSpPr/>
          <p:nvPr/>
        </p:nvGrpSpPr>
        <p:grpSpPr>
          <a:xfrm>
            <a:off x="3416877" y="2317964"/>
            <a:ext cx="1717803" cy="2222072"/>
            <a:chOff x="6801151" y="3428999"/>
            <a:chExt cx="1717803" cy="2222072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9E84C99D-2162-7AFA-D1EE-A1E982CFD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1151" y="3428999"/>
              <a:ext cx="1717803" cy="1717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F1ED3A-844C-E573-12AB-B85E3671592A}"/>
                </a:ext>
              </a:extLst>
            </p:cNvPr>
            <p:cNvSpPr txBox="1"/>
            <p:nvPr/>
          </p:nvSpPr>
          <p:spPr>
            <a:xfrm>
              <a:off x="7218010" y="5281739"/>
              <a:ext cx="890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GitHub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50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8B4A-CF23-87EB-481B-2FA9BDC2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25E1-09CC-7601-7799-8ED335E0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assume:</a:t>
            </a:r>
          </a:p>
          <a:p>
            <a:pPr lvl="1"/>
            <a:r>
              <a:rPr lang="en-US" dirty="0"/>
              <a:t>Video-to-Us Project </a:t>
            </a:r>
          </a:p>
          <a:p>
            <a:pPr lvl="2"/>
            <a:r>
              <a:rPr lang="en-US" dirty="0"/>
              <a:t>Scrum – Sprint</a:t>
            </a:r>
          </a:p>
          <a:p>
            <a:pPr lvl="1"/>
            <a:r>
              <a:rPr lang="en-US" dirty="0"/>
              <a:t>Feature: Landing page</a:t>
            </a:r>
          </a:p>
          <a:p>
            <a:pPr lvl="2"/>
            <a:r>
              <a:rPr lang="en-US" dirty="0"/>
              <a:t>enables Search and browsing videos</a:t>
            </a:r>
          </a:p>
          <a:p>
            <a:pPr lvl="2"/>
            <a:endParaRPr lang="en-US" dirty="0"/>
          </a:p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92069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B70EB0-0ECF-BEEB-6BEC-FE487FB4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From Development to Production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96E2A-6757-FBA6-A0A7-FCEAA18CF2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02194" y="1579450"/>
            <a:ext cx="8013290" cy="46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1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B70EB0-0ECF-BEEB-6BEC-FE487FB4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Development Environment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B5E0D-FCC0-562F-2BFC-76AF848F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89" y="1591142"/>
            <a:ext cx="2949196" cy="48162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7211D1E-0F34-9E43-D233-FEF609EAD951}"/>
              </a:ext>
            </a:extLst>
          </p:cNvPr>
          <p:cNvGrpSpPr/>
          <p:nvPr/>
        </p:nvGrpSpPr>
        <p:grpSpPr>
          <a:xfrm>
            <a:off x="4884174" y="1591142"/>
            <a:ext cx="890567" cy="1197244"/>
            <a:chOff x="5236761" y="2580579"/>
            <a:chExt cx="890567" cy="1197244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17B39534-810E-EAC8-F017-A1CA760FC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89" y="2580579"/>
              <a:ext cx="827912" cy="827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A15EFC-8BB5-CD3D-3B8C-10229031EE2D}"/>
                </a:ext>
              </a:extLst>
            </p:cNvPr>
            <p:cNvSpPr txBox="1"/>
            <p:nvPr/>
          </p:nvSpPr>
          <p:spPr>
            <a:xfrm>
              <a:off x="5236761" y="3408491"/>
              <a:ext cx="890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GitHub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966722-0767-8DE8-54C5-D055C009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11" y="3147420"/>
            <a:ext cx="7338102" cy="269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6430B6-74C6-D679-91C4-A5E415DCC350}"/>
              </a:ext>
            </a:extLst>
          </p:cNvPr>
          <p:cNvSpPr txBox="1"/>
          <p:nvPr/>
        </p:nvSpPr>
        <p:spPr>
          <a:xfrm>
            <a:off x="6885588" y="2049722"/>
            <a:ext cx="291034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 Pipeline</a:t>
            </a:r>
          </a:p>
        </p:txBody>
      </p:sp>
    </p:spTree>
    <p:extLst>
      <p:ext uri="{BB962C8B-B14F-4D97-AF65-F5344CB8AC3E}">
        <p14:creationId xmlns:p14="http://schemas.microsoft.com/office/powerpoint/2010/main" val="24722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B70EB0-0ECF-BEEB-6BEC-FE487FB4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Development Environment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B5E0D-FCC0-562F-2BFC-76AF848F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89" y="1591142"/>
            <a:ext cx="2949196" cy="48162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7211D1E-0F34-9E43-D233-FEF609EAD951}"/>
              </a:ext>
            </a:extLst>
          </p:cNvPr>
          <p:cNvGrpSpPr/>
          <p:nvPr/>
        </p:nvGrpSpPr>
        <p:grpSpPr>
          <a:xfrm>
            <a:off x="4884174" y="1591142"/>
            <a:ext cx="890567" cy="1197244"/>
            <a:chOff x="5236761" y="2580579"/>
            <a:chExt cx="890567" cy="1197244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17B39534-810E-EAC8-F017-A1CA760FC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089" y="2580579"/>
              <a:ext cx="827912" cy="827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A15EFC-8BB5-CD3D-3B8C-10229031EE2D}"/>
                </a:ext>
              </a:extLst>
            </p:cNvPr>
            <p:cNvSpPr txBox="1"/>
            <p:nvPr/>
          </p:nvSpPr>
          <p:spPr>
            <a:xfrm>
              <a:off x="5236761" y="3408491"/>
              <a:ext cx="890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GitHub</a:t>
              </a:r>
            </a:p>
          </p:txBody>
        </p:sp>
      </p:grpSp>
      <p:pic>
        <p:nvPicPr>
          <p:cNvPr id="1026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006F577C-6D9A-3777-F7BD-90554C187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57" y="3012475"/>
            <a:ext cx="5465933" cy="2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6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B70EB0-0ECF-BEEB-6BEC-FE487FB4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Development Environment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B5E0D-FCC0-562F-2BFC-76AF848F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89" y="1591142"/>
            <a:ext cx="2949196" cy="48162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BDCC51D-B426-D224-6137-2680403671A7}"/>
              </a:ext>
            </a:extLst>
          </p:cNvPr>
          <p:cNvGrpSpPr/>
          <p:nvPr/>
        </p:nvGrpSpPr>
        <p:grpSpPr>
          <a:xfrm>
            <a:off x="4335785" y="1685892"/>
            <a:ext cx="1355853" cy="1547579"/>
            <a:chOff x="3847422" y="3237323"/>
            <a:chExt cx="1919857" cy="2161775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2E76A0A2-70D6-18CF-0E62-9C187975C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422" y="3237323"/>
              <a:ext cx="1919857" cy="191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E24100-550F-87A5-9DE0-EA110FB429E6}"/>
                </a:ext>
              </a:extLst>
            </p:cNvPr>
            <p:cNvSpPr txBox="1"/>
            <p:nvPr/>
          </p:nvSpPr>
          <p:spPr>
            <a:xfrm>
              <a:off x="4162739" y="4883187"/>
              <a:ext cx="1438348" cy="5159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Node.js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AC6A926-A307-DF52-AF38-1F3C021FA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110" y="3410146"/>
            <a:ext cx="1257203" cy="11782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A73286-528E-5E87-541D-0FA5004D6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736" y="1591142"/>
            <a:ext cx="5930281" cy="46425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3AE71-405F-EE68-C4A9-540F0D966F7B}"/>
              </a:ext>
            </a:extLst>
          </p:cNvPr>
          <p:cNvSpPr txBox="1"/>
          <p:nvPr/>
        </p:nvSpPr>
        <p:spPr>
          <a:xfrm>
            <a:off x="4385110" y="6398846"/>
            <a:ext cx="724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landing page is up and running in the development environment </a:t>
            </a:r>
          </a:p>
        </p:txBody>
      </p:sp>
    </p:spTree>
    <p:extLst>
      <p:ext uri="{BB962C8B-B14F-4D97-AF65-F5344CB8AC3E}">
        <p14:creationId xmlns:p14="http://schemas.microsoft.com/office/powerpoint/2010/main" val="28960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B70EB0-0ECF-BEEB-6BEC-FE487FB4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Testing Environment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21F81-A1E5-4C07-0E49-669F7970F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6850" y="1574090"/>
            <a:ext cx="2726492" cy="491878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39440-806E-7A0D-CBD0-E0B881A4FE74}"/>
              </a:ext>
            </a:extLst>
          </p:cNvPr>
          <p:cNvGrpSpPr/>
          <p:nvPr/>
        </p:nvGrpSpPr>
        <p:grpSpPr>
          <a:xfrm>
            <a:off x="4746647" y="1997470"/>
            <a:ext cx="6353848" cy="2355697"/>
            <a:chOff x="4939729" y="3236340"/>
            <a:chExt cx="6353848" cy="23556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522117-48F0-5EBC-7C2F-E5FDE2E36C35}"/>
                </a:ext>
              </a:extLst>
            </p:cNvPr>
            <p:cNvSpPr txBox="1"/>
            <p:nvPr/>
          </p:nvSpPr>
          <p:spPr>
            <a:xfrm>
              <a:off x="8519777" y="4945706"/>
              <a:ext cx="1115836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Testing branch  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F4AA8F-9902-2BD7-3304-A76B008B8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729" y="3241259"/>
              <a:ext cx="6353848" cy="217353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095D80-4A78-948E-C5F1-288003076C2C}"/>
                </a:ext>
              </a:extLst>
            </p:cNvPr>
            <p:cNvSpPr txBox="1"/>
            <p:nvPr/>
          </p:nvSpPr>
          <p:spPr>
            <a:xfrm>
              <a:off x="4939729" y="3785419"/>
              <a:ext cx="83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CE3FB4-E68B-4279-C638-CF8F19D5A9C7}"/>
                </a:ext>
              </a:extLst>
            </p:cNvPr>
            <p:cNvSpPr txBox="1"/>
            <p:nvPr/>
          </p:nvSpPr>
          <p:spPr>
            <a:xfrm>
              <a:off x="5555227" y="3236340"/>
              <a:ext cx="10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Branch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4BB66-7811-B431-1A6F-9844DC76A704}"/>
                </a:ext>
              </a:extLst>
            </p:cNvPr>
            <p:cNvSpPr txBox="1"/>
            <p:nvPr/>
          </p:nvSpPr>
          <p:spPr>
            <a:xfrm>
              <a:off x="5555227" y="4514245"/>
              <a:ext cx="100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Branch 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BE8EB5-56D0-CDFA-5BB6-E78E0D8C18DF}"/>
              </a:ext>
            </a:extLst>
          </p:cNvPr>
          <p:cNvSpPr txBox="1"/>
          <p:nvPr/>
        </p:nvSpPr>
        <p:spPr>
          <a:xfrm>
            <a:off x="4903163" y="5703126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 included in this hands-on</a:t>
            </a:r>
          </a:p>
        </p:txBody>
      </p:sp>
    </p:spTree>
    <p:extLst>
      <p:ext uri="{BB962C8B-B14F-4D97-AF65-F5344CB8AC3E}">
        <p14:creationId xmlns:p14="http://schemas.microsoft.com/office/powerpoint/2010/main" val="247304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5968-D542-44CB-B759-9B430E0E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B8752-5FEA-532C-B571-E3480C8F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6355" y="1582534"/>
            <a:ext cx="2652767" cy="480218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8E0E513-3592-7A93-9A2D-434E3AE58B1C}"/>
              </a:ext>
            </a:extLst>
          </p:cNvPr>
          <p:cNvGrpSpPr/>
          <p:nvPr/>
        </p:nvGrpSpPr>
        <p:grpSpPr>
          <a:xfrm>
            <a:off x="5073446" y="2550288"/>
            <a:ext cx="5820695" cy="2365640"/>
            <a:chOff x="4807975" y="2648611"/>
            <a:chExt cx="5820695" cy="23656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27814D-88EC-61DB-FBA7-2F3E27EABA94}"/>
                </a:ext>
              </a:extLst>
            </p:cNvPr>
            <p:cNvGrpSpPr/>
            <p:nvPr/>
          </p:nvGrpSpPr>
          <p:grpSpPr>
            <a:xfrm>
              <a:off x="8628117" y="2648611"/>
              <a:ext cx="1402307" cy="1338680"/>
              <a:chOff x="2817880" y="5436596"/>
              <a:chExt cx="1402307" cy="13386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196409-01C4-1B78-8E2D-32AAB6609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1511" y="5436596"/>
                <a:ext cx="1238676" cy="108558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82C5EA-6A40-17AC-6606-7BAD5442B907}"/>
                  </a:ext>
                </a:extLst>
              </p:cNvPr>
              <p:cNvSpPr txBox="1"/>
              <p:nvPr/>
            </p:nvSpPr>
            <p:spPr>
              <a:xfrm>
                <a:off x="2817880" y="6405944"/>
                <a:ext cx="14023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Amazon ECS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C3202D-849E-9759-17B9-B04E45386855}"/>
                </a:ext>
              </a:extLst>
            </p:cNvPr>
            <p:cNvGrpSpPr/>
            <p:nvPr/>
          </p:nvGrpSpPr>
          <p:grpSpPr>
            <a:xfrm>
              <a:off x="5428542" y="2827624"/>
              <a:ext cx="890567" cy="1474243"/>
              <a:chOff x="5236761" y="2580579"/>
              <a:chExt cx="890567" cy="1474243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3902A844-0720-2FC2-7D14-B544DDF18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8089" y="2580579"/>
                <a:ext cx="827912" cy="82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5FA0E-4119-7EB2-576F-3FBF149D54F0}"/>
                  </a:ext>
                </a:extLst>
              </p:cNvPr>
              <p:cNvSpPr txBox="1"/>
              <p:nvPr/>
            </p:nvSpPr>
            <p:spPr>
              <a:xfrm>
                <a:off x="5236761" y="3408491"/>
                <a:ext cx="89056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GitHub</a:t>
                </a:r>
              </a:p>
              <a:p>
                <a:pPr algn="ctr"/>
                <a:r>
                  <a:rPr lang="en-US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Project</a:t>
                </a:r>
                <a:endParaRPr lang="en-US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9444FE6-004D-D4A8-882B-039AE79247A4}"/>
                </a:ext>
              </a:extLst>
            </p:cNvPr>
            <p:cNvGrpSpPr/>
            <p:nvPr/>
          </p:nvGrpSpPr>
          <p:grpSpPr>
            <a:xfrm>
              <a:off x="6499123" y="3018658"/>
              <a:ext cx="1770042" cy="923330"/>
              <a:chOff x="6310402" y="3205705"/>
              <a:chExt cx="1770042" cy="923330"/>
            </a:xfrm>
          </p:grpSpPr>
          <p:sp>
            <p:nvSpPr>
              <p:cNvPr id="12" name="Lightning Bolt 11">
                <a:extLst>
                  <a:ext uri="{FF2B5EF4-FFF2-40B4-BE49-F238E27FC236}">
                    <a16:creationId xmlns:a16="http://schemas.microsoft.com/office/drawing/2014/main" id="{9D26A88F-CFC3-8A5D-5CDB-3D8C1AF74F3F}"/>
                  </a:ext>
                </a:extLst>
              </p:cNvPr>
              <p:cNvSpPr/>
              <p:nvPr/>
            </p:nvSpPr>
            <p:spPr>
              <a:xfrm rot="5752605">
                <a:off x="6814139" y="2790581"/>
                <a:ext cx="762568" cy="1770042"/>
              </a:xfrm>
              <a:prstGeom prst="lightningBol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D66058-FE9D-CBB0-4F5B-DF2AA2C5CAF6}"/>
                  </a:ext>
                </a:extLst>
              </p:cNvPr>
              <p:cNvSpPr txBox="1"/>
              <p:nvPr/>
            </p:nvSpPr>
            <p:spPr>
              <a:xfrm>
                <a:off x="6566190" y="3205705"/>
                <a:ext cx="12584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Commit on main branch</a:t>
                </a:r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ED4EBB9-46B2-68FB-E815-70225FC41ACE}"/>
                </a:ext>
              </a:extLst>
            </p:cNvPr>
            <p:cNvSpPr/>
            <p:nvPr/>
          </p:nvSpPr>
          <p:spPr>
            <a:xfrm>
              <a:off x="6499123" y="3374260"/>
              <a:ext cx="2180930" cy="719867"/>
            </a:xfrm>
            <a:custGeom>
              <a:avLst/>
              <a:gdLst>
                <a:gd name="connsiteX0" fmla="*/ 0 w 2015613"/>
                <a:gd name="connsiteY0" fmla="*/ 186813 h 437046"/>
                <a:gd name="connsiteX1" fmla="*/ 678426 w 2015613"/>
                <a:gd name="connsiteY1" fmla="*/ 432619 h 437046"/>
                <a:gd name="connsiteX2" fmla="*/ 2015613 w 2015613"/>
                <a:gd name="connsiteY2" fmla="*/ 0 h 4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5613" h="437046">
                  <a:moveTo>
                    <a:pt x="0" y="186813"/>
                  </a:moveTo>
                  <a:cubicBezTo>
                    <a:pt x="171245" y="325283"/>
                    <a:pt x="342491" y="463754"/>
                    <a:pt x="678426" y="432619"/>
                  </a:cubicBezTo>
                  <a:cubicBezTo>
                    <a:pt x="1014361" y="401484"/>
                    <a:pt x="1514987" y="200742"/>
                    <a:pt x="2015613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06398F-F710-22BC-C087-6B8CA4FCE596}"/>
                </a:ext>
              </a:extLst>
            </p:cNvPr>
            <p:cNvSpPr txBox="1"/>
            <p:nvPr/>
          </p:nvSpPr>
          <p:spPr>
            <a:xfrm>
              <a:off x="4807975" y="4640826"/>
              <a:ext cx="2910348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 Pipeline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AAC454-3037-67F8-0016-D53351677FDF}"/>
                </a:ext>
              </a:extLst>
            </p:cNvPr>
            <p:cNvSpPr txBox="1"/>
            <p:nvPr/>
          </p:nvSpPr>
          <p:spPr>
            <a:xfrm>
              <a:off x="7718322" y="4644919"/>
              <a:ext cx="2910348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Amazon CD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34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100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Office Theme</vt:lpstr>
      <vt:lpstr>AWS Microservices</vt:lpstr>
      <vt:lpstr>Main Components</vt:lpstr>
      <vt:lpstr>Development </vt:lpstr>
      <vt:lpstr>From Development to Production </vt:lpstr>
      <vt:lpstr>Development Environment </vt:lpstr>
      <vt:lpstr>Development Environment </vt:lpstr>
      <vt:lpstr>Development Environment </vt:lpstr>
      <vt:lpstr>Testing Environment </vt:lpstr>
      <vt:lpstr>Production Environment</vt:lpstr>
      <vt:lpstr>Amazon CD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Hamdy</dc:creator>
  <cp:lastModifiedBy>MOHAMED HAMDY MOHAMED ELELIEMY</cp:lastModifiedBy>
  <cp:revision>1</cp:revision>
  <dcterms:created xsi:type="dcterms:W3CDTF">2024-06-13T04:53:09Z</dcterms:created>
  <dcterms:modified xsi:type="dcterms:W3CDTF">2025-01-13T13:22:12Z</dcterms:modified>
</cp:coreProperties>
</file>