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4BA21-FCDA-446B-A977-329C9717B140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4419B-9C67-424A-B195-B0EE5940C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699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8ae334bca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128ae334bca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8ae334bca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128ae334bca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1077a03f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121077a03f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259775377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12597753775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8ae334bca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128ae334bca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8ae334bca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28ae334bca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8ae334bca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128ae334bca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28ae334bca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g128ae334bca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8ae334bca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128ae334bca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8ae334bca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128ae334bca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8ae334bca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28ae334bca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8ae334bca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128ae334bca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694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300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78401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482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092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537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795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501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626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605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2203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418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36567" y="159983"/>
            <a:ext cx="1135367" cy="4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35938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github.com/leonardo-buta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linkedin.com/in/leonardo-buta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github.com/digitalinnovationone/trilha-net-poo-desafio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www.linkedin.com/in/leonardo-buta" TargetMode="External"/><Relationship Id="rId10" Type="http://schemas.openxmlformats.org/officeDocument/2006/relationships/image" Target="../media/image13.png"/><Relationship Id="rId4" Type="http://schemas.openxmlformats.org/officeDocument/2006/relationships/hyperlink" Target="https://github.com/leonardo-buta" TargetMode="External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8ae334bca_0_30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</a:pPr>
            <a:r>
              <a:rPr lang="en-US" sz="3200" kern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Programação Orientada a Objetos</a:t>
            </a: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28ae334bca_0_30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g128ae334bca_0_30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</a:t>
            </a:r>
            <a:r>
              <a:rPr lang="en-US" sz="5333" b="1" kern="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Abstratas</a:t>
            </a:r>
            <a:r>
              <a:rPr lang="en-US" sz="5333" b="1" kern="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Interfaces</a:t>
            </a:r>
            <a:endParaRPr sz="5333" kern="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2" name="Google Shape;242;g128ae334bca_0_3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128ae334bca_0_30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1</a:t>
            </a:fld>
            <a:r>
              <a:rPr lang="en-US" kern="0">
                <a:solidFill>
                  <a:srgbClr val="EA4E60"/>
                </a:solidFill>
              </a:rPr>
              <a:t>]</a:t>
            </a:r>
            <a:endParaRPr kern="0"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8ae334bca_0_27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Interfaces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5" name="Google Shape;305;g128ae334bca_0_27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10</a:t>
            </a:fld>
            <a:r>
              <a:rPr lang="en-US" kern="0"/>
              <a:t>]</a:t>
            </a:r>
            <a:endParaRPr kern="0"/>
          </a:p>
        </p:txBody>
      </p:sp>
      <p:pic>
        <p:nvPicPr>
          <p:cNvPr id="306" name="Google Shape;306;g128ae334bca_0_2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1801" y="1877967"/>
            <a:ext cx="8223201" cy="4760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21077a03f6_0_31"/>
          <p:cNvSpPr txBox="1"/>
          <p:nvPr/>
        </p:nvSpPr>
        <p:spPr>
          <a:xfrm>
            <a:off x="754033" y="848733"/>
            <a:ext cx="4836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2" name="Google Shape;312;g121077a03f6_0_3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11</a:t>
            </a:fld>
            <a:r>
              <a:rPr lang="en-US" kern="0"/>
              <a:t>]</a:t>
            </a:r>
            <a:endParaRPr kern="0"/>
          </a:p>
        </p:txBody>
      </p:sp>
      <p:sp>
        <p:nvSpPr>
          <p:cNvPr id="313" name="Google Shape;313;g121077a03f6_0_31"/>
          <p:cNvSpPr txBox="1"/>
          <p:nvPr/>
        </p:nvSpPr>
        <p:spPr>
          <a:xfrm>
            <a:off x="754033" y="1974733"/>
            <a:ext cx="10654800" cy="4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82588" indent="-380990" defTabSz="121917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Canal Youtube: Leonardo Buta</a:t>
            </a: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588" indent="-380990" defTabSz="121917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GitHub: </a:t>
            </a:r>
            <a:r>
              <a:rPr lang="en-US" sz="3200" u="sng" kern="0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https://github.com/leonardo-buta</a:t>
            </a: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588" indent="-380990" defTabSz="121917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en-US" sz="3200" u="sng" kern="0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https://www.linkedin.com/in/leonardo-buta</a:t>
            </a:r>
            <a:endParaRPr sz="3200" u="sng" kern="0">
              <a:solidFill>
                <a:srgbClr val="0097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588" indent="-380990" defTabSz="121917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Instagram: @llbuta</a:t>
            </a:r>
            <a:endParaRPr sz="3200" u="sng" kern="0">
              <a:solidFill>
                <a:srgbClr val="0097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  <a:buSzPts val="1900"/>
            </a:pPr>
            <a:endParaRPr sz="2533" b="1" i="1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g121077a03f6_0_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6433" y="4535267"/>
            <a:ext cx="411867" cy="41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21077a03f6_0_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9967" y="4010467"/>
            <a:ext cx="524800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21077a03f6_0_3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6433" y="3598600"/>
            <a:ext cx="411867" cy="41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21077a03f6_0_3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6433" y="3122800"/>
            <a:ext cx="411867" cy="411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9ffa863cd_0_356"/>
          <p:cNvSpPr txBox="1"/>
          <p:nvPr/>
        </p:nvSpPr>
        <p:spPr>
          <a:xfrm>
            <a:off x="754033" y="1724033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defTabSz="1219170">
              <a:spcBef>
                <a:spcPts val="2400"/>
              </a:spcBef>
              <a:buClr>
                <a:srgbClr val="000000"/>
              </a:buClr>
              <a:buSzPts val="2200"/>
            </a:pPr>
            <a:r>
              <a:rPr lang="en-US" sz="2933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Repositório do módulo:</a:t>
            </a:r>
            <a:endParaRPr sz="2933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defTabSz="1219170">
              <a:spcBef>
                <a:spcPts val="2400"/>
              </a:spcBef>
              <a:buClr>
                <a:srgbClr val="000000"/>
              </a:buClr>
              <a:buSzPts val="2200"/>
            </a:pPr>
            <a:r>
              <a:rPr lang="en-US" sz="2133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https://github.com/digitalinnovationone/trilha-net-poo</a:t>
            </a:r>
            <a:endParaRPr sz="2133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defTabSz="1219170">
              <a:spcBef>
                <a:spcPts val="2400"/>
              </a:spcBef>
              <a:buClr>
                <a:srgbClr val="000000"/>
              </a:buClr>
              <a:buSzPts val="2200"/>
            </a:pPr>
            <a:r>
              <a:rPr lang="en-US" sz="2133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https://github.com/leonardo-buta/trilha-net-poo</a:t>
            </a:r>
            <a:endParaRPr sz="2133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spcBef>
                <a:spcPts val="2400"/>
              </a:spcBef>
              <a:buClr>
                <a:srgbClr val="000000"/>
              </a:buClr>
              <a:buSzPts val="2200"/>
            </a:pPr>
            <a:endParaRPr sz="1467" b="1" i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4" name="Google Shape;324;g109ffa863cd_0_35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12</a:t>
            </a:fld>
            <a:r>
              <a:rPr lang="en-US" kern="0"/>
              <a:t>]</a:t>
            </a:r>
            <a:endParaRPr ker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</a:pP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1" name="Google Shape;33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13</a:t>
            </a:fld>
            <a:r>
              <a:rPr lang="en-US" kern="0">
                <a:solidFill>
                  <a:srgbClr val="EA4E60"/>
                </a:solidFill>
              </a:rPr>
              <a:t>]</a:t>
            </a:r>
            <a:endParaRPr kern="0"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597753775_0_167"/>
          <p:cNvSpPr txBox="1"/>
          <p:nvPr/>
        </p:nvSpPr>
        <p:spPr>
          <a:xfrm>
            <a:off x="754033" y="1724033"/>
            <a:ext cx="106892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defTabSz="1219170">
              <a:spcBef>
                <a:spcPts val="2400"/>
              </a:spcBef>
              <a:buClr>
                <a:srgbClr val="000000"/>
              </a:buClr>
              <a:buSzPts val="2200"/>
            </a:pPr>
            <a:r>
              <a:rPr lang="en-US" sz="2933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Repositório do desafio:</a:t>
            </a:r>
            <a:endParaRPr sz="2933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defTabSz="1219170">
              <a:spcBef>
                <a:spcPts val="2400"/>
              </a:spcBef>
              <a:buClr>
                <a:srgbClr val="000000"/>
              </a:buClr>
              <a:buSzPts val="1900"/>
            </a:pPr>
            <a:r>
              <a:rPr lang="en-US" sz="2400" b="1" u="sng" kern="0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https://github.com/digitalinnovationone/trilha-net-poo-desafio</a:t>
            </a:r>
            <a:endParaRPr sz="2400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defTabSz="1219170">
              <a:spcBef>
                <a:spcPts val="2400"/>
              </a:spcBef>
              <a:buClr>
                <a:srgbClr val="000000"/>
              </a:buClr>
              <a:buSzPts val="1900"/>
            </a:pPr>
            <a:endParaRPr sz="2400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defTabSz="1219170">
              <a:spcBef>
                <a:spcPts val="2400"/>
              </a:spcBef>
              <a:buClr>
                <a:srgbClr val="000000"/>
              </a:buClr>
              <a:buSzPts val="1900"/>
            </a:pPr>
            <a:endParaRPr sz="2533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defTabSz="1219170">
              <a:spcBef>
                <a:spcPts val="2400"/>
              </a:spcBef>
              <a:buClr>
                <a:srgbClr val="000000"/>
              </a:buClr>
              <a:buSzPts val="1900"/>
            </a:pPr>
            <a:endParaRPr sz="2533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defTabSz="1219170">
              <a:spcBef>
                <a:spcPts val="2400"/>
              </a:spcBef>
              <a:buClr>
                <a:srgbClr val="000000"/>
              </a:buClr>
              <a:buSzPts val="1900"/>
            </a:pPr>
            <a:endParaRPr sz="2533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12597753775_0_167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de projeto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0" name="Google Shape;340;g12597753775_0_1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14</a:t>
            </a:fld>
            <a:r>
              <a:rPr lang="en-US" kern="0"/>
              <a:t>]</a:t>
            </a:r>
            <a:endParaRPr kern="0"/>
          </a:p>
        </p:txBody>
      </p:sp>
      <p:sp>
        <p:nvSpPr>
          <p:cNvPr id="341" name="Google Shape;341;g12597753775_0_167"/>
          <p:cNvSpPr txBox="1"/>
          <p:nvPr/>
        </p:nvSpPr>
        <p:spPr>
          <a:xfrm>
            <a:off x="771233" y="3388533"/>
            <a:ext cx="10654800" cy="27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82588" indent="-380990" defTabSz="121917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Canal Youtube: Leonardo Buta</a:t>
            </a: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588" indent="-380990" defTabSz="121917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GitHub: </a:t>
            </a:r>
            <a:r>
              <a:rPr lang="en-US" sz="3200" u="sng" kern="0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https://github.com/leonardo-buta</a:t>
            </a: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588" indent="-380990" defTabSz="121917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en-US" sz="3200" u="sng" kern="0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https://www.linkedin.com/in/leonardo-buta</a:t>
            </a:r>
            <a:endParaRPr sz="3200" u="sng" kern="0">
              <a:solidFill>
                <a:srgbClr val="0097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588" indent="-380990" defTabSz="121917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Instagram: @llbuta</a:t>
            </a:r>
            <a:endParaRPr sz="3200" u="sng" kern="0">
              <a:solidFill>
                <a:srgbClr val="0097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  <a:buSzPts val="1900"/>
            </a:pPr>
            <a:endParaRPr sz="2533" b="1" i="1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2" name="Google Shape;342;g12597753775_0_16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6433" y="5043267"/>
            <a:ext cx="411867" cy="41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12597753775_0_16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9967" y="4518467"/>
            <a:ext cx="524800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g12597753775_0_16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6433" y="4106600"/>
            <a:ext cx="411867" cy="41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12597753775_0_16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66433" y="3630800"/>
            <a:ext cx="411867" cy="41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12597753775_0_16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46167" y="598034"/>
            <a:ext cx="1747767" cy="1747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8ae334bca_0_207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 abstrata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g128ae334bca_0_20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2</a:t>
            </a:fld>
            <a:r>
              <a:rPr lang="en-US" kern="0"/>
              <a:t>]</a:t>
            </a:r>
            <a:endParaRPr kern="0"/>
          </a:p>
        </p:txBody>
      </p:sp>
      <p:sp>
        <p:nvSpPr>
          <p:cNvPr id="250" name="Google Shape;250;g128ae334bca_0_207"/>
          <p:cNvSpPr txBox="1"/>
          <p:nvPr/>
        </p:nvSpPr>
        <p:spPr>
          <a:xfrm>
            <a:off x="754033" y="1974733"/>
            <a:ext cx="10689200" cy="28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Uma classe abstrata tem como objetivo ser exclusivamente um modelo para ser herdado, portanto não pode ser instanciada.</a:t>
            </a: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n-US" sz="3200" ker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Você pode implementar métodos ou deixá-los a cargo de quem herdar.</a:t>
            </a: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8ae334bca_0_215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 abstrata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g128ae334bca_0_21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3</a:t>
            </a:fld>
            <a:r>
              <a:rPr lang="en-US" kern="0"/>
              <a:t>]</a:t>
            </a:r>
            <a:endParaRPr kern="0"/>
          </a:p>
        </p:txBody>
      </p:sp>
      <p:pic>
        <p:nvPicPr>
          <p:cNvPr id="257" name="Google Shape;257;g128ae334bca_0_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4134" y="1974733"/>
            <a:ext cx="3360833" cy="47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8ae334bca_0_222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 selada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3" name="Google Shape;263;g128ae334bca_0_22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4</a:t>
            </a:fld>
            <a:r>
              <a:rPr lang="en-US" kern="0"/>
              <a:t>]</a:t>
            </a:r>
            <a:endParaRPr kern="0"/>
          </a:p>
        </p:txBody>
      </p:sp>
      <p:sp>
        <p:nvSpPr>
          <p:cNvPr id="264" name="Google Shape;264;g128ae334bca_0_222"/>
          <p:cNvSpPr txBox="1"/>
          <p:nvPr/>
        </p:nvSpPr>
        <p:spPr>
          <a:xfrm>
            <a:off x="754033" y="1974733"/>
            <a:ext cx="10689200" cy="28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</a:pPr>
            <a:r>
              <a:rPr lang="en-US" sz="3200" ker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Uma classe selada tem como objetivo de impedir que outras classes façam uma herança dela, ou seja, nenhuma classe pode ser sua derivada.</a:t>
            </a: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  <a:buSzPts val="2400"/>
            </a:pP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n-US" sz="3200" ker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Também existem métodos e propriedades seladas.</a:t>
            </a: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8ae334bca_0_23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 selada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28ae334bca_0_23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5</a:t>
            </a:fld>
            <a:r>
              <a:rPr lang="en-US" kern="0"/>
              <a:t>]</a:t>
            </a:r>
            <a:endParaRPr kern="0"/>
          </a:p>
        </p:txBody>
      </p:sp>
      <p:pic>
        <p:nvPicPr>
          <p:cNvPr id="271" name="Google Shape;271;g128ae334bca_0_2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1434" y="1859834"/>
            <a:ext cx="8196231" cy="47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8ae334bca_0_24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selado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7" name="Google Shape;277;g128ae334bca_0_24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6</a:t>
            </a:fld>
            <a:r>
              <a:rPr lang="en-US" kern="0"/>
              <a:t>]</a:t>
            </a:r>
            <a:endParaRPr kern="0"/>
          </a:p>
        </p:txBody>
      </p:sp>
      <p:pic>
        <p:nvPicPr>
          <p:cNvPr id="278" name="Google Shape;278;g128ae334bca_0_2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3034" y="1813267"/>
            <a:ext cx="8354565" cy="4804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8ae334bca_0_24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 object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4" name="Google Shape;284;g128ae334bca_0_24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7</a:t>
            </a:fld>
            <a:r>
              <a:rPr lang="en-US" kern="0"/>
              <a:t>]</a:t>
            </a:r>
            <a:endParaRPr kern="0"/>
          </a:p>
        </p:txBody>
      </p:sp>
      <p:sp>
        <p:nvSpPr>
          <p:cNvPr id="285" name="Google Shape;285;g128ae334bca_0_248"/>
          <p:cNvSpPr txBox="1"/>
          <p:nvPr/>
        </p:nvSpPr>
        <p:spPr>
          <a:xfrm>
            <a:off x="754033" y="1974733"/>
            <a:ext cx="10689200" cy="3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classe System.Object é a mãe de todas as classes na hierarquia do .NET</a:t>
            </a: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n-US" sz="3200" ker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Todas as classes derivam, direta ou indiretamente da classe Object, e ela tem como objetivo prover serviços de baixo nível para suas classes filhas.</a:t>
            </a: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8ae334bca_0_255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 object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g128ae334bca_0_25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8</a:t>
            </a:fld>
            <a:r>
              <a:rPr lang="en-US" kern="0"/>
              <a:t>]</a:t>
            </a:r>
            <a:endParaRPr kern="0"/>
          </a:p>
        </p:txBody>
      </p:sp>
      <p:pic>
        <p:nvPicPr>
          <p:cNvPr id="292" name="Google Shape;292;g128ae334bca_0_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733" y="1800334"/>
            <a:ext cx="9768467" cy="4696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8ae334bca_0_262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Interfaces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8" name="Google Shape;298;g128ae334bca_0_26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9</a:t>
            </a:fld>
            <a:r>
              <a:rPr lang="en-US" kern="0"/>
              <a:t>]</a:t>
            </a:r>
            <a:endParaRPr kern="0"/>
          </a:p>
        </p:txBody>
      </p:sp>
      <p:sp>
        <p:nvSpPr>
          <p:cNvPr id="299" name="Google Shape;299;g128ae334bca_0_262"/>
          <p:cNvSpPr txBox="1"/>
          <p:nvPr/>
        </p:nvSpPr>
        <p:spPr>
          <a:xfrm>
            <a:off x="754033" y="1974733"/>
            <a:ext cx="10689200" cy="3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Uma interface é um contrato que pode ser implementado por uma classe.</a:t>
            </a: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n-US" sz="3200" ker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como se fosse uma classe abstrata, podendo definir métodos abstratos para serem implementados.</a:t>
            </a: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n-US" sz="3200" ker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Assim como uma classe abstrata, uma interface não pode ser instanciada.</a:t>
            </a: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Widescreen</PresentationFormat>
  <Paragraphs>61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Kawan Anthony</dc:creator>
  <cp:lastModifiedBy>Kawan Anthony</cp:lastModifiedBy>
  <cp:revision>1</cp:revision>
  <dcterms:created xsi:type="dcterms:W3CDTF">2022-05-24T13:12:41Z</dcterms:created>
  <dcterms:modified xsi:type="dcterms:W3CDTF">2022-05-24T13:13:07Z</dcterms:modified>
</cp:coreProperties>
</file>