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57" r:id="rId7"/>
    <p:sldId id="258" r:id="rId8"/>
    <p:sldId id="259"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37305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350089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279395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295443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164002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44289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364979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237866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285095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264778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F1DD6-7F34-4046-8479-F932F825E720}" type="datetimeFigureOut">
              <a:rPr lang="en-IN" smtClean="0"/>
              <a:pPr/>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364253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F1DD6-7F34-4046-8479-F932F825E720}" type="datetimeFigureOut">
              <a:rPr lang="en-IN" smtClean="0"/>
              <a:pPr/>
              <a:t>02-12-2021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2D0F5-1FBF-460C-8C7D-87667945ABFA}" type="slidenum">
              <a:rPr lang="en-IN" smtClean="0"/>
              <a:pPr/>
              <a:t>‹#›</a:t>
            </a:fld>
            <a:endParaRPr lang="en-IN"/>
          </a:p>
        </p:txBody>
      </p:sp>
    </p:spTree>
    <p:extLst>
      <p:ext uri="{BB962C8B-B14F-4D97-AF65-F5344CB8AC3E}">
        <p14:creationId xmlns:p14="http://schemas.microsoft.com/office/powerpoint/2010/main" xmlns="" val="3290848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Exception Handling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72389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689" y="1340768"/>
            <a:ext cx="6709322" cy="21947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89567" y="3717032"/>
            <a:ext cx="8010301" cy="266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1449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Finally Block</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a:t>
            </a:r>
            <a:r>
              <a:rPr lang="en-IN" dirty="0"/>
              <a:t>finally block follows a try block or a catch block. A finally block of code always executes, irrespective of occurrence of an Exception.</a:t>
            </a:r>
          </a:p>
          <a:p>
            <a:r>
              <a:rPr lang="en-IN" dirty="0"/>
              <a:t>Using a finally block allows you to run any </a:t>
            </a:r>
            <a:r>
              <a:rPr lang="en-IN" dirty="0" smtClean="0"/>
              <a:t>clean up-type </a:t>
            </a:r>
            <a:r>
              <a:rPr lang="en-IN" dirty="0"/>
              <a:t>statements that you want to execute, no matter what happens in the protected code.</a:t>
            </a:r>
          </a:p>
          <a:p>
            <a:r>
              <a:rPr lang="en-IN" dirty="0"/>
              <a:t>A finally block appears at the end of the catch </a:t>
            </a:r>
            <a:r>
              <a:rPr lang="en-IN" dirty="0" smtClean="0"/>
              <a:t>blocks.</a:t>
            </a:r>
            <a:endParaRPr lang="en-IN" dirty="0"/>
          </a:p>
        </p:txBody>
      </p:sp>
    </p:spTree>
    <p:extLst>
      <p:ext uri="{BB962C8B-B14F-4D97-AF65-F5344CB8AC3E}">
        <p14:creationId xmlns:p14="http://schemas.microsoft.com/office/powerpoint/2010/main" xmlns="" val="30796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11560" y="1412776"/>
            <a:ext cx="6192688" cy="5132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120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smtClean="0"/>
              <a:t>Contd..</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82138" y="1196752"/>
            <a:ext cx="8697659" cy="46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6888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t>Runtime Polymorphism or Dynamic method dispatch</a:t>
            </a:r>
            <a:r>
              <a:rPr lang="en-IN" b="1" dirty="0"/>
              <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smtClean="0"/>
              <a:t>The </a:t>
            </a:r>
            <a:r>
              <a:rPr lang="en-IN" dirty="0"/>
              <a:t>type of object which it referred determines which version of overridden method will be called</a:t>
            </a:r>
            <a:r>
              <a:rPr lang="en-IN" dirty="0" smtClean="0"/>
              <a:t>.</a:t>
            </a:r>
          </a:p>
          <a:p>
            <a:pPr>
              <a:buFont typeface="Wingdings" pitchFamily="2" charset="2"/>
              <a:buChar char="v"/>
            </a:pPr>
            <a:r>
              <a:rPr lang="en-IN" dirty="0"/>
              <a:t>When </a:t>
            </a:r>
            <a:r>
              <a:rPr lang="en-IN" b="1" dirty="0"/>
              <a:t>Parent</a:t>
            </a:r>
            <a:r>
              <a:rPr lang="en-IN" dirty="0"/>
              <a:t> class </a:t>
            </a:r>
            <a:endParaRPr lang="en-IN" dirty="0" smtClean="0"/>
          </a:p>
          <a:p>
            <a:pPr marL="0" indent="0">
              <a:buNone/>
            </a:pPr>
            <a:r>
              <a:rPr lang="en-IN" dirty="0" smtClean="0"/>
              <a:t>reference variable</a:t>
            </a:r>
          </a:p>
          <a:p>
            <a:pPr marL="0" indent="0">
              <a:buNone/>
            </a:pPr>
            <a:r>
              <a:rPr lang="en-IN" dirty="0" smtClean="0"/>
              <a:t> </a:t>
            </a:r>
            <a:r>
              <a:rPr lang="en-IN" dirty="0"/>
              <a:t>refers to </a:t>
            </a:r>
            <a:r>
              <a:rPr lang="en-IN" b="1" dirty="0"/>
              <a:t>Child</a:t>
            </a:r>
            <a:r>
              <a:rPr lang="en-IN" dirty="0"/>
              <a:t> </a:t>
            </a:r>
            <a:r>
              <a:rPr lang="en-IN" dirty="0" smtClean="0"/>
              <a:t>class</a:t>
            </a:r>
          </a:p>
          <a:p>
            <a:pPr marL="0" indent="0">
              <a:buNone/>
            </a:pPr>
            <a:r>
              <a:rPr lang="en-IN" dirty="0" smtClean="0"/>
              <a:t> </a:t>
            </a:r>
            <a:r>
              <a:rPr lang="en-IN" dirty="0"/>
              <a:t>object, it is known as </a:t>
            </a:r>
            <a:endParaRPr lang="en-IN" dirty="0" smtClean="0"/>
          </a:p>
          <a:p>
            <a:pPr marL="0" indent="0">
              <a:buNone/>
            </a:pPr>
            <a:r>
              <a:rPr lang="en-IN" b="1" dirty="0" err="1" smtClean="0"/>
              <a:t>Upcasting</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3968" y="2708920"/>
            <a:ext cx="4464496" cy="2448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6073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Example…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9512" y="1196752"/>
            <a:ext cx="3600401" cy="5252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79912" y="260648"/>
            <a:ext cx="5254749" cy="46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9922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Exception?</a:t>
            </a:r>
            <a:endParaRPr lang="en-IN" dirty="0"/>
          </a:p>
        </p:txBody>
      </p:sp>
      <p:sp>
        <p:nvSpPr>
          <p:cNvPr id="3" name="Content Placeholder 2"/>
          <p:cNvSpPr>
            <a:spLocks noGrp="1"/>
          </p:cNvSpPr>
          <p:nvPr>
            <p:ph idx="1"/>
          </p:nvPr>
        </p:nvSpPr>
        <p:spPr/>
        <p:txBody>
          <a:bodyPr/>
          <a:lstStyle/>
          <a:p>
            <a:pPr algn="ctr"/>
            <a:r>
              <a:rPr lang="en-IN" dirty="0"/>
              <a:t>An exception (or exceptional event) is a problem that arises during the execution of a program. When an </a:t>
            </a:r>
            <a:r>
              <a:rPr lang="en-IN" b="1" dirty="0"/>
              <a:t>Exception</a:t>
            </a:r>
            <a:r>
              <a:rPr lang="en-IN" dirty="0"/>
              <a:t> occurs the normal flow of the program is disrupted and the program/Application terminates abnormally, which is not recommended, therefore, these exceptions are to be handled.</a:t>
            </a:r>
          </a:p>
        </p:txBody>
      </p:sp>
    </p:spTree>
    <p:extLst>
      <p:ext uri="{BB962C8B-B14F-4D97-AF65-F5344CB8AC3E}">
        <p14:creationId xmlns:p14="http://schemas.microsoft.com/office/powerpoint/2010/main" xmlns="" val="116567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Exception</a:t>
            </a:r>
            <a:endParaRPr lang="en-IN" dirty="0"/>
          </a:p>
        </p:txBody>
      </p:sp>
      <p:sp>
        <p:nvSpPr>
          <p:cNvPr id="3" name="Content Placeholder 2"/>
          <p:cNvSpPr>
            <a:spLocks noGrp="1"/>
          </p:cNvSpPr>
          <p:nvPr>
            <p:ph idx="1"/>
          </p:nvPr>
        </p:nvSpPr>
        <p:spPr/>
        <p:txBody>
          <a:bodyPr/>
          <a:lstStyle/>
          <a:p>
            <a:r>
              <a:rPr lang="en-IN" b="1" dirty="0"/>
              <a:t>Checked exceptions</a:t>
            </a:r>
            <a:r>
              <a:rPr lang="en-IN" dirty="0"/>
              <a:t> − A checked exception is an exception that occurs at the compile time, these are also called as compile time exceptions. These exceptions cannot simply be ignored at the time of compilation, the programmer should take care of (handle) these exceptions.</a:t>
            </a:r>
          </a:p>
        </p:txBody>
      </p:sp>
    </p:spTree>
    <p:extLst>
      <p:ext uri="{BB962C8B-B14F-4D97-AF65-F5344CB8AC3E}">
        <p14:creationId xmlns:p14="http://schemas.microsoft.com/office/powerpoint/2010/main" xmlns="" val="300205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Checked Exception</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72538" y="1916831"/>
            <a:ext cx="7543878" cy="38645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9131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Unchecked Exception</a:t>
            </a:r>
            <a:endParaRPr lang="en-IN" dirty="0"/>
          </a:p>
        </p:txBody>
      </p:sp>
      <p:sp>
        <p:nvSpPr>
          <p:cNvPr id="3" name="Content Placeholder 2"/>
          <p:cNvSpPr>
            <a:spLocks noGrp="1"/>
          </p:cNvSpPr>
          <p:nvPr>
            <p:ph idx="1"/>
          </p:nvPr>
        </p:nvSpPr>
        <p:spPr/>
        <p:txBody>
          <a:bodyPr/>
          <a:lstStyle/>
          <a:p>
            <a:r>
              <a:rPr lang="en-IN" dirty="0" smtClean="0"/>
              <a:t>Occurs </a:t>
            </a:r>
            <a:r>
              <a:rPr lang="en-IN" dirty="0"/>
              <a:t>at the time of execution. These are also called as </a:t>
            </a:r>
            <a:r>
              <a:rPr lang="en-IN" b="1" dirty="0"/>
              <a:t>Runtime Exceptions</a:t>
            </a:r>
            <a:r>
              <a:rPr lang="en-IN" dirty="0"/>
              <a:t>. These include programming </a:t>
            </a:r>
            <a:r>
              <a:rPr lang="en-IN" dirty="0" smtClean="0"/>
              <a:t>bugs.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3429000"/>
            <a:ext cx="7056784" cy="26097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966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01074" y="1052736"/>
            <a:ext cx="8291207"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8596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a:t>
            </a:r>
            <a:endParaRPr lang="en-IN" dirty="0"/>
          </a:p>
        </p:txBody>
      </p:sp>
      <p:sp>
        <p:nvSpPr>
          <p:cNvPr id="3" name="Content Placeholder 2"/>
          <p:cNvSpPr>
            <a:spLocks noGrp="1"/>
          </p:cNvSpPr>
          <p:nvPr>
            <p:ph idx="1"/>
          </p:nvPr>
        </p:nvSpPr>
        <p:spPr/>
        <p:txBody>
          <a:bodyPr/>
          <a:lstStyle/>
          <a:p>
            <a:r>
              <a:rPr lang="en-IN" b="1" dirty="0"/>
              <a:t>Errors</a:t>
            </a:r>
            <a:r>
              <a:rPr lang="en-IN" dirty="0"/>
              <a:t> − These 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a:t>
            </a:r>
          </a:p>
        </p:txBody>
      </p:sp>
    </p:spTree>
    <p:extLst>
      <p:ext uri="{BB962C8B-B14F-4D97-AF65-F5344CB8AC3E}">
        <p14:creationId xmlns:p14="http://schemas.microsoft.com/office/powerpoint/2010/main" xmlns="" val="63026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start with..</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11560" y="1704523"/>
            <a:ext cx="7416824" cy="4042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5853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Throws/Throw Keywords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If a method does not handle a checked exception, the method must declare it using the </a:t>
            </a:r>
            <a:r>
              <a:rPr lang="en-IN" b="1" dirty="0"/>
              <a:t>throws</a:t>
            </a:r>
            <a:r>
              <a:rPr lang="en-IN" dirty="0"/>
              <a:t> keyword. The throws keyword appears at the end of a method's signature.</a:t>
            </a:r>
          </a:p>
          <a:p>
            <a:r>
              <a:rPr lang="en-IN" dirty="0"/>
              <a:t>You can throw an exception, either a newly instantiated one or an exception that you just caught, by using the </a:t>
            </a:r>
            <a:r>
              <a:rPr lang="en-IN" b="1" dirty="0"/>
              <a:t>throw</a:t>
            </a:r>
            <a:r>
              <a:rPr lang="en-IN" dirty="0"/>
              <a:t> keyword.</a:t>
            </a:r>
          </a:p>
          <a:p>
            <a:r>
              <a:rPr lang="en-IN" dirty="0"/>
              <a:t>Try to understand the difference between throws and throw keywords, </a:t>
            </a:r>
            <a:r>
              <a:rPr lang="en-IN" i="1" dirty="0" smtClean="0"/>
              <a:t>throws </a:t>
            </a:r>
            <a:r>
              <a:rPr lang="en-IN" dirty="0" smtClean="0"/>
              <a:t>is </a:t>
            </a:r>
            <a:r>
              <a:rPr lang="en-IN" dirty="0"/>
              <a:t>used to postpone the handling of a checked exception and </a:t>
            </a:r>
            <a:r>
              <a:rPr lang="en-IN" i="1" dirty="0"/>
              <a:t>throw</a:t>
            </a:r>
            <a:r>
              <a:rPr lang="en-IN" dirty="0"/>
              <a:t> is used to invoke an exception explicitly.</a:t>
            </a:r>
          </a:p>
          <a:p>
            <a:endParaRPr lang="en-IN" dirty="0"/>
          </a:p>
        </p:txBody>
      </p:sp>
    </p:spTree>
    <p:extLst>
      <p:ext uri="{BB962C8B-B14F-4D97-AF65-F5344CB8AC3E}">
        <p14:creationId xmlns:p14="http://schemas.microsoft.com/office/powerpoint/2010/main" xmlns="" val="3872741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176</Words>
  <Application>Microsoft Office PowerPoint</Application>
  <PresentationFormat>On-screen Show (4:3)</PresentationFormat>
  <Paragraphs>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Exception Handling</vt:lpstr>
      <vt:lpstr>What is Exception?</vt:lpstr>
      <vt:lpstr>Types of Exception</vt:lpstr>
      <vt:lpstr>Example: Checked Exception</vt:lpstr>
      <vt:lpstr>Unchecked Exception</vt:lpstr>
      <vt:lpstr>Slide 6</vt:lpstr>
      <vt:lpstr>Error</vt:lpstr>
      <vt:lpstr>Lets start with..</vt:lpstr>
      <vt:lpstr>The Throws/Throw Keywords </vt:lpstr>
      <vt:lpstr>Contd..</vt:lpstr>
      <vt:lpstr>The Finally Block </vt:lpstr>
      <vt:lpstr>Syntax</vt:lpstr>
      <vt:lpstr>Contd..</vt:lpstr>
      <vt:lpstr>Runtime Polymorphism or Dynamic method dispatch </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GHAZAALA YASMIN</dc:creator>
  <cp:lastModifiedBy>Exam</cp:lastModifiedBy>
  <cp:revision>11</cp:revision>
  <dcterms:created xsi:type="dcterms:W3CDTF">2017-12-27T11:37:26Z</dcterms:created>
  <dcterms:modified xsi:type="dcterms:W3CDTF">2021-12-02T09:53:52Z</dcterms:modified>
</cp:coreProperties>
</file>