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two-dimensional-array-in-c" TargetMode="External"/><Relationship Id="rId2" Type="http://schemas.openxmlformats.org/officeDocument/2006/relationships/hyperlink" Target="https://www.includehelp.com/c-programs/c-programs-two-dimensional-array-or-matrix-program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AFP5wsmH2k" TargetMode="External"/><Relationship Id="rId5" Type="http://schemas.openxmlformats.org/officeDocument/2006/relationships/hyperlink" Target="https://www.youtube.com/watch?v=jzdQqoG1tZs" TargetMode="External"/><Relationship Id="rId4" Type="http://schemas.openxmlformats.org/officeDocument/2006/relationships/hyperlink" Target="https://www.youtube.com/watch?v=J1aQ9JN4vZ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two-dimensional array can be defined as an array of arrays. </a:t>
            </a:r>
          </a:p>
          <a:p>
            <a:r>
              <a:rPr lang="en-US" dirty="0" smtClean="0"/>
              <a:t>The two dimensional (2D) array in C programming is also known as matrix. A matrix can be represented as a table of rows and columns.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27244"/>
            <a:ext cx="4648200" cy="543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0" y="533400"/>
            <a:ext cx="1630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Example</a:t>
            </a:r>
            <a:endParaRPr 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038600"/>
            <a:ext cx="27813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 2D array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1752600"/>
          <a:ext cx="8229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X[3][3]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X[0][2]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X[2][2]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429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As 2-D array is stored in row major order in C language, row 0 will be stored first followed by row 1 and row 2. For finding the address of x[2][2], we need to go to 2nd row (each row having 3 elements). After reaching 2nd row, it can be accessed as single dimensional array. Therefore, we need to go to 2nd element of the array. Assuming </a:t>
            </a:r>
            <a:r>
              <a:rPr lang="en-US" dirty="0" smtClean="0"/>
              <a:t>Base address (BA) </a:t>
            </a:r>
            <a:r>
              <a:rPr lang="en-US" dirty="0" smtClean="0"/>
              <a:t>as 0 and size as 1, the address of x[2][2] will be 0 + (2 * 3 + 2) * 1 = 8.</a:t>
            </a:r>
          </a:p>
          <a:p>
            <a:pPr fontAlgn="base"/>
            <a:r>
              <a:rPr lang="en-US" dirty="0" smtClean="0"/>
              <a:t>For a given array with m rows and n columns, the address can be calculated </a:t>
            </a:r>
            <a:r>
              <a:rPr lang="en-US" dirty="0" smtClean="0"/>
              <a:t>as: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add(a[</a:t>
            </a:r>
            <a:r>
              <a:rPr lang="en-US" dirty="0" err="1" smtClean="0"/>
              <a:t>i</a:t>
            </a:r>
            <a:r>
              <a:rPr lang="en-US" dirty="0" smtClean="0"/>
              <a:t>][j]) = BA + (</a:t>
            </a:r>
            <a:r>
              <a:rPr lang="en-US" dirty="0" err="1" smtClean="0"/>
              <a:t>i</a:t>
            </a:r>
            <a:r>
              <a:rPr lang="en-US" dirty="0" smtClean="0"/>
              <a:t>*n + j) * SIZE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that the main memory is byte-addressable and that the array is stored starting from memory address 0, the address of a[40][50] is: (GATE CS 2002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addr</a:t>
            </a:r>
            <a:r>
              <a:rPr lang="en-US" dirty="0" smtClean="0"/>
              <a:t>[40][50] = 0 + (40*100 + 50) * 1 = 4050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D array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main(){    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=0,j=0;  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arr</a:t>
            </a:r>
            <a:r>
              <a:rPr lang="en-US" dirty="0" smtClean="0"/>
              <a:t>[4][3]={{1,2,3},{2,3,4},{3,4,5},{4,5,6}};     </a:t>
            </a:r>
          </a:p>
          <a:p>
            <a:r>
              <a:rPr lang="en-US" dirty="0" smtClean="0"/>
              <a:t>//traversing 2D array    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=0;i&lt;4;i++){  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for</a:t>
            </a:r>
            <a:r>
              <a:rPr lang="en-US" dirty="0" smtClean="0"/>
              <a:t>(j=0;j&lt;3;j++){  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arr</a:t>
            </a:r>
            <a:r>
              <a:rPr lang="en-US" dirty="0" smtClean="0"/>
              <a:t>[%d] [%d] = %d \</a:t>
            </a:r>
            <a:r>
              <a:rPr lang="en-US" dirty="0" err="1" smtClean="0"/>
              <a:t>n",i,j,arr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][j]);    </a:t>
            </a:r>
          </a:p>
          <a:p>
            <a:r>
              <a:rPr lang="en-US" dirty="0" smtClean="0"/>
              <a:t> }//end of j    </a:t>
            </a:r>
          </a:p>
          <a:p>
            <a:r>
              <a:rPr lang="en-US" dirty="0" smtClean="0"/>
              <a:t>}//end of </a:t>
            </a:r>
            <a:r>
              <a:rPr lang="en-US" dirty="0" err="1" smtClean="0"/>
              <a:t>i</a:t>
            </a:r>
            <a:r>
              <a:rPr lang="en-US" dirty="0" smtClean="0"/>
              <a:t>    </a:t>
            </a:r>
          </a:p>
          <a:p>
            <a:r>
              <a:rPr lang="en-US" b="1" dirty="0" smtClean="0"/>
              <a:t>return</a:t>
            </a:r>
            <a:r>
              <a:rPr lang="en-US" dirty="0" smtClean="0"/>
              <a:t> 0;  </a:t>
            </a:r>
          </a:p>
          <a:p>
            <a:r>
              <a:rPr lang="en-US" dirty="0" smtClean="0"/>
              <a:t>}    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895600"/>
            <a:ext cx="2162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#include &lt;</a:t>
            </a:r>
            <a:r>
              <a:rPr lang="en-US" dirty="0" err="1" smtClean="0"/>
              <a:t>stdio.h</a:t>
            </a:r>
            <a:r>
              <a:rPr lang="en-US" dirty="0" smtClean="0"/>
              <a:t>&gt;    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 main ()    </a:t>
            </a:r>
          </a:p>
          <a:p>
            <a:r>
              <a:rPr lang="en-US" dirty="0" smtClean="0"/>
              <a:t>{    </a:t>
            </a:r>
          </a:p>
          <a:p>
            <a:r>
              <a:rPr lang="en-US" dirty="0" smtClean="0"/>
              <a:t>    </a:t>
            </a:r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arr</a:t>
            </a:r>
            <a:r>
              <a:rPr lang="en-US" dirty="0" smtClean="0"/>
              <a:t>[3][3],</a:t>
            </a:r>
            <a:r>
              <a:rPr lang="en-US" dirty="0" err="1" smtClean="0"/>
              <a:t>i,j</a:t>
            </a:r>
            <a:r>
              <a:rPr lang="en-US" dirty="0" smtClean="0"/>
              <a:t>;   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for</a:t>
            </a:r>
            <a:r>
              <a:rPr lang="en-US" dirty="0" smtClean="0"/>
              <a:t> (</a:t>
            </a:r>
            <a:r>
              <a:rPr lang="en-US" dirty="0" err="1" smtClean="0"/>
              <a:t>i</a:t>
            </a:r>
            <a:r>
              <a:rPr lang="en-US" dirty="0" smtClean="0"/>
              <a:t>=0;i&lt;3;i++)    </a:t>
            </a:r>
          </a:p>
          <a:p>
            <a:r>
              <a:rPr lang="en-US" dirty="0" smtClean="0"/>
              <a:t>    {    </a:t>
            </a:r>
          </a:p>
          <a:p>
            <a:r>
              <a:rPr lang="en-US" dirty="0" smtClean="0"/>
              <a:t>        </a:t>
            </a:r>
            <a:r>
              <a:rPr lang="en-US" b="1" dirty="0" smtClean="0"/>
              <a:t>for</a:t>
            </a:r>
            <a:r>
              <a:rPr lang="en-US" dirty="0" smtClean="0"/>
              <a:t> (j=0;j&lt;3;j++)    </a:t>
            </a:r>
          </a:p>
          <a:p>
            <a:r>
              <a:rPr lang="en-US" dirty="0" smtClean="0"/>
              <a:t>        {  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printf</a:t>
            </a:r>
            <a:r>
              <a:rPr lang="en-US" dirty="0" smtClean="0"/>
              <a:t>("Enter a[%d][%d]: ",</a:t>
            </a:r>
            <a:r>
              <a:rPr lang="en-US" dirty="0" err="1" smtClean="0"/>
              <a:t>i,j</a:t>
            </a:r>
            <a:r>
              <a:rPr lang="en-US" dirty="0" smtClean="0"/>
              <a:t>);              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][j]);    </a:t>
            </a:r>
          </a:p>
          <a:p>
            <a:r>
              <a:rPr lang="en-US" dirty="0" smtClean="0"/>
              <a:t>        }    </a:t>
            </a:r>
          </a:p>
          <a:p>
            <a:r>
              <a:rPr lang="en-US" dirty="0" smtClean="0"/>
              <a:t>    }  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("\n printing the elements ....\n");   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=0;i&lt;3;i++)    </a:t>
            </a:r>
          </a:p>
          <a:p>
            <a:r>
              <a:rPr lang="en-US" dirty="0" smtClean="0"/>
              <a:t>    {  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printf</a:t>
            </a:r>
            <a:r>
              <a:rPr lang="en-US" dirty="0" smtClean="0"/>
              <a:t>("\n");    </a:t>
            </a:r>
          </a:p>
          <a:p>
            <a:r>
              <a:rPr lang="en-US" dirty="0" smtClean="0"/>
              <a:t>        </a:t>
            </a:r>
            <a:r>
              <a:rPr lang="en-US" b="1" dirty="0" smtClean="0"/>
              <a:t>for</a:t>
            </a:r>
            <a:r>
              <a:rPr lang="en-US" dirty="0" smtClean="0"/>
              <a:t> (j=0;j&lt;3;j++)    </a:t>
            </a:r>
          </a:p>
          <a:p>
            <a:r>
              <a:rPr lang="en-US" dirty="0" smtClean="0"/>
              <a:t>        {  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t",arr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][j]);    </a:t>
            </a:r>
          </a:p>
          <a:p>
            <a:r>
              <a:rPr lang="en-US" dirty="0" smtClean="0"/>
              <a:t>        }    </a:t>
            </a:r>
          </a:p>
          <a:p>
            <a:r>
              <a:rPr lang="en-US" dirty="0" smtClean="0"/>
              <a:t>    }    </a:t>
            </a:r>
          </a:p>
          <a:p>
            <a:r>
              <a:rPr lang="en-US" dirty="0" smtClean="0"/>
              <a:t>}    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524000"/>
            <a:ext cx="32289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Problems on array</a:t>
            </a:r>
          </a:p>
          <a:p>
            <a:r>
              <a:rPr lang="en-US" dirty="0" smtClean="0"/>
              <a:t>Input a </a:t>
            </a:r>
            <a:r>
              <a:rPr lang="en-US" dirty="0" err="1" smtClean="0"/>
              <a:t>metrix</a:t>
            </a:r>
            <a:r>
              <a:rPr lang="en-US" dirty="0" smtClean="0"/>
              <a:t> Transpose it using 2D array.</a:t>
            </a:r>
          </a:p>
          <a:p>
            <a:r>
              <a:rPr lang="en-US" dirty="0" smtClean="0"/>
              <a:t>To add </a:t>
            </a:r>
            <a:r>
              <a:rPr lang="en-US" dirty="0" err="1" smtClean="0"/>
              <a:t>substract</a:t>
            </a:r>
            <a:r>
              <a:rPr lang="en-US" dirty="0" smtClean="0"/>
              <a:t> and multiply two matrices.</a:t>
            </a:r>
          </a:p>
          <a:p>
            <a:r>
              <a:rPr lang="en-US" dirty="0" smtClean="0"/>
              <a:t>Program to input matrix and print its diagonals.</a:t>
            </a:r>
          </a:p>
          <a:p>
            <a:pPr>
              <a:buNone/>
            </a:pPr>
            <a:r>
              <a:rPr lang="en-US" dirty="0" smtClean="0"/>
              <a:t>Web references: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www.includehelp.com/c-programs/c-programs-two-dimensional-array-or-matrix-programs.aspx</a:t>
            </a:r>
            <a:endParaRPr lang="en-US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www.javatpoint.com/two-dimensional-array-in-c</a:t>
            </a:r>
            <a:endParaRPr lang="en-US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www.youtube.com/watch?v=J1aQ9JN4vZY</a:t>
            </a:r>
            <a:endParaRPr lang="en-US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www.youtube.com/watch?v=jzdQqoG1tZs</a:t>
            </a:r>
            <a:endParaRPr lang="en-US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smtClean="0">
                <a:hlinkClick r:id="rId6"/>
              </a:rPr>
              <a:t>https://www.youtube.com/watch?v=aAFP5wsmH2k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331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Two Dimensional Array</vt:lpstr>
      <vt:lpstr>Introduction</vt:lpstr>
      <vt:lpstr>Slide 3</vt:lpstr>
      <vt:lpstr>Address of  2D array</vt:lpstr>
      <vt:lpstr>Example</vt:lpstr>
      <vt:lpstr>2D array declaration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</dc:title>
  <dc:creator>lenovo</dc:creator>
  <cp:lastModifiedBy>lenovo</cp:lastModifiedBy>
  <cp:revision>33</cp:revision>
  <dcterms:created xsi:type="dcterms:W3CDTF">2006-08-16T00:00:00Z</dcterms:created>
  <dcterms:modified xsi:type="dcterms:W3CDTF">2020-03-27T12:15:46Z</dcterms:modified>
</cp:coreProperties>
</file>