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5143500" type="screen16x9"/>
  <p:notesSz cx="6858000" cy="9144000"/>
  <p:embeddedFontLst>
    <p:embeddedFont>
      <p:font typeface="Maven Pro" panose="020B0604020202020204" charset="0"/>
      <p:regular r:id="rId28"/>
      <p:bold r:id="rId29"/>
    </p:embeddedFont>
    <p:embeddedFont>
      <p:font typeface="Nunito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442" y="1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4e7d3a2f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4e7d3a2f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e6404fe55b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e6404fe55b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e6404fe55b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e6404fe55b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e6404fe55b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e6404fe55b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e6404fe55b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e6404fe55b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e6404fe55b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e6404fe55b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e6404fe55b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e6404fe55b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e6404fe55b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e6404fe55b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e6404fe55b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e6404fe55b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e6404fe55b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e6404fe55b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6404fe55b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6404fe55b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e6404fe55b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e6404fe55b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e6404fe55b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e6404fe55b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e6404fe55b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e6404fe55b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e6404fe55b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e6404fe55b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e6404fe55b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e6404fe55b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e6404fe55b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e6404fe55b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e6404fe55b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e6404fe55b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e6404fe55b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e6404fe55b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e6404fe55b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e6404fe55b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e6404fe55b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e6404fe55b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497428" y="1635300"/>
            <a:ext cx="4603617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/>
            <a:r>
              <a:rPr lang="fr-FR" dirty="0"/>
              <a:t>Immersion historique et technologique en boutique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Sécurité des données</a:t>
            </a:r>
            <a:endParaRPr dirty="0"/>
          </a:p>
        </p:txBody>
      </p:sp>
      <p:sp>
        <p:nvSpPr>
          <p:cNvPr id="330" name="Google Shape;330;p22"/>
          <p:cNvSpPr txBox="1">
            <a:spLocks noGrp="1"/>
          </p:cNvSpPr>
          <p:nvPr>
            <p:ph type="body" idx="1"/>
          </p:nvPr>
        </p:nvSpPr>
        <p:spPr>
          <a:xfrm>
            <a:off x="1140515" y="2274826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On nous a partagé des modèles 3D qu’on ne doit pas utiliser dans d’autres projets.</a:t>
            </a:r>
            <a:endParaRPr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Conditions d’interventions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Organisation du Projet</a:t>
            </a:r>
            <a:endParaRPr/>
          </a:p>
        </p:txBody>
      </p:sp>
      <p:sp>
        <p:nvSpPr>
          <p:cNvPr id="341" name="Google Shape;341;p2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Interlocuteurs : Directeur Marketing et le Chef du Projet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Phases :</a:t>
            </a:r>
          </a:p>
          <a:p>
            <a:pPr marL="342900" lvl="0" indent="-342900">
              <a:spcAft>
                <a:spcPts val="1200"/>
              </a:spcAft>
              <a:buFontTx/>
              <a:buChar char="-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Design &amp; Prototype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Développement &amp; Tests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Déploiement chez le Client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Fournitures Client</a:t>
            </a:r>
            <a:endParaRPr/>
          </a:p>
        </p:txBody>
      </p:sp>
      <p:sp>
        <p:nvSpPr>
          <p:cNvPr id="347" name="Google Shape;347;p2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 dirty="0">
                <a:solidFill>
                  <a:schemeClr val="bg2">
                    <a:lumMod val="50000"/>
                  </a:schemeClr>
                </a:solidFill>
              </a:rPr>
              <a:t>Les Grandes Ligne de leurs attentes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 dirty="0">
                <a:solidFill>
                  <a:schemeClr val="bg2">
                    <a:lumMod val="50000"/>
                  </a:schemeClr>
                </a:solidFill>
              </a:rPr>
              <a:t>Leur objets 3D à rendre intéractif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6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Livrables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Livrables</a:t>
            </a:r>
            <a:endParaRPr/>
          </a:p>
        </p:txBody>
      </p:sp>
      <p:sp>
        <p:nvSpPr>
          <p:cNvPr id="358" name="Google Shape;358;p2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Le client attend de nous une application VR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Documentation d’utilisation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Formation des équipes</a:t>
            </a:r>
            <a:endParaRPr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Fonctionnalités</a:t>
            </a:r>
            <a:endParaRPr dirty="0"/>
          </a:p>
        </p:txBody>
      </p:sp>
      <p:sp>
        <p:nvSpPr>
          <p:cNvPr id="364" name="Google Shape;364;p2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lvl="0"/>
            <a:r>
              <a:rPr lang="fr-FR" sz="2000" dirty="0"/>
              <a:t>Développement d'une Application VR : Concevoir une application VR qui, crée un environnement virtuel complet. Cette approche permet aux clients de connaitre l’histoire des montres </a:t>
            </a:r>
            <a:r>
              <a:rPr lang="fr-FR" sz="2000" dirty="0" err="1"/>
              <a:t>ChronoLegacy</a:t>
            </a:r>
            <a:r>
              <a:rPr lang="fr-FR" sz="2000" dirty="0"/>
              <a:t> à travers des aventures uniques.</a:t>
            </a:r>
          </a:p>
          <a:p>
            <a:pPr lvl="0"/>
            <a:r>
              <a:rPr lang="fr-FR" sz="2000" dirty="0"/>
              <a:t>Tests et Optimisation : Faire des tests sur des utilisateurs afin d’avoir les meilleurs retours possibles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M.C.O (Support / Redevance )</a:t>
            </a:r>
            <a:endParaRPr/>
          </a:p>
        </p:txBody>
      </p:sp>
      <p:sp>
        <p:nvSpPr>
          <p:cNvPr id="370" name="Google Shape;370;p2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 dirty="0">
                <a:solidFill>
                  <a:schemeClr val="bg2">
                    <a:lumMod val="50000"/>
                  </a:schemeClr>
                </a:solidFill>
              </a:rPr>
              <a:t>Support technique à disposition pour n’importe quelle demande sur l’application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 dirty="0">
                <a:solidFill>
                  <a:schemeClr val="bg2">
                    <a:lumMod val="50000"/>
                  </a:schemeClr>
                </a:solidFill>
              </a:rPr>
              <a:t>Mise à jour de l’application pris en charge en cas de probleme</a:t>
            </a:r>
            <a:endParaRPr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0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Planning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Planning</a:t>
            </a:r>
            <a:endParaRPr/>
          </a:p>
        </p:txBody>
      </p:sp>
      <p:sp>
        <p:nvSpPr>
          <p:cNvPr id="381" name="Google Shape;381;p31"/>
          <p:cNvSpPr/>
          <p:nvPr/>
        </p:nvSpPr>
        <p:spPr>
          <a:xfrm>
            <a:off x="472800" y="2955075"/>
            <a:ext cx="1466100" cy="5904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Nunito"/>
                <a:ea typeface="Nunito"/>
                <a:cs typeface="Nunito"/>
                <a:sym typeface="Nunito"/>
              </a:rPr>
              <a:t>Analyse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2" name="Google Shape;382;p31"/>
          <p:cNvSpPr/>
          <p:nvPr/>
        </p:nvSpPr>
        <p:spPr>
          <a:xfrm>
            <a:off x="1911950" y="2955075"/>
            <a:ext cx="1559825" cy="5904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Nunito"/>
                <a:ea typeface="Nunito"/>
                <a:cs typeface="Nunito"/>
                <a:sym typeface="Nunito"/>
              </a:rPr>
              <a:t>Design et Prototypage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3" name="Google Shape;383;p31"/>
          <p:cNvSpPr/>
          <p:nvPr/>
        </p:nvSpPr>
        <p:spPr>
          <a:xfrm>
            <a:off x="3471775" y="2955050"/>
            <a:ext cx="1477383" cy="5904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Nunito"/>
                <a:ea typeface="Nunito"/>
                <a:cs typeface="Nunito"/>
                <a:sym typeface="Nunito"/>
              </a:rPr>
              <a:t>Développement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4" name="Google Shape;384;p31"/>
          <p:cNvSpPr/>
          <p:nvPr/>
        </p:nvSpPr>
        <p:spPr>
          <a:xfrm>
            <a:off x="6212975" y="2955075"/>
            <a:ext cx="1971900" cy="5904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dirty="0"/>
              <a:t>Déploiement &amp; Formation 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9" name="Google Shape;389;p31"/>
          <p:cNvSpPr/>
          <p:nvPr/>
        </p:nvSpPr>
        <p:spPr>
          <a:xfrm>
            <a:off x="1679200" y="2955075"/>
            <a:ext cx="3699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0" name="Google Shape;390;p31"/>
          <p:cNvSpPr/>
          <p:nvPr/>
        </p:nvSpPr>
        <p:spPr>
          <a:xfrm>
            <a:off x="3719050" y="2955075"/>
            <a:ext cx="4119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1" name="Google Shape;391;p31"/>
          <p:cNvSpPr/>
          <p:nvPr/>
        </p:nvSpPr>
        <p:spPr>
          <a:xfrm>
            <a:off x="5800900" y="2955075"/>
            <a:ext cx="4119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Google Shape;383;p31">
            <a:extLst>
              <a:ext uri="{FF2B5EF4-FFF2-40B4-BE49-F238E27FC236}">
                <a16:creationId xmlns:a16="http://schemas.microsoft.com/office/drawing/2014/main" id="{334ABB4D-83FB-C069-EE2F-C2E480A70B35}"/>
              </a:ext>
            </a:extLst>
          </p:cNvPr>
          <p:cNvSpPr/>
          <p:nvPr/>
        </p:nvSpPr>
        <p:spPr>
          <a:xfrm>
            <a:off x="4859026" y="2954480"/>
            <a:ext cx="1477383" cy="5904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dirty="0"/>
              <a:t>Tests &amp; Optimisation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/>
            <a:r>
              <a:rPr lang="fr-FR" dirty="0" err="1"/>
              <a:t>ChronoLegacy</a:t>
            </a:r>
            <a:r>
              <a:rPr lang="fr-FR" dirty="0"/>
              <a:t>, un siècle d’histoire intemporelle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Offre économique et financière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Condition de facturation et de règlements</a:t>
            </a:r>
            <a:endParaRPr/>
          </a:p>
        </p:txBody>
      </p:sp>
      <p:sp>
        <p:nvSpPr>
          <p:cNvPr id="404" name="Google Shape;404;p33"/>
          <p:cNvSpPr txBox="1">
            <a:spLocks noGrp="1"/>
          </p:cNvSpPr>
          <p:nvPr>
            <p:ph type="body" idx="1"/>
          </p:nvPr>
        </p:nvSpPr>
        <p:spPr>
          <a:xfrm>
            <a:off x="1303800" y="2506033"/>
            <a:ext cx="7030500" cy="11515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fr-FR" sz="2000" b="1" dirty="0"/>
              <a:t>Facturation</a:t>
            </a:r>
            <a:r>
              <a:rPr lang="fr-FR" sz="2000" dirty="0"/>
              <a:t> : 30% à la commande, 40% au prototype validé, 30% au déploiement.</a:t>
            </a:r>
            <a:endParaRPr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Devis</a:t>
            </a:r>
            <a:endParaRPr dirty="0"/>
          </a:p>
        </p:txBody>
      </p:sp>
      <p:sp>
        <p:nvSpPr>
          <p:cNvPr id="410" name="Google Shape;410;p3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4 semaines à 1250€ la semaine -&gt; 5000€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3 personnes -&gt; 5000€ x 3 -&gt; 15000€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Charge -&gt; 500€ -&gt; 15500€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Somme dû -&gt; 15500€ HT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2000">
                <a:solidFill>
                  <a:schemeClr val="bg2">
                    <a:lumMod val="50000"/>
                  </a:schemeClr>
                </a:solidFill>
              </a:rPr>
              <a:t>Avec taxe -&gt; 18600€</a:t>
            </a:r>
            <a:endParaRPr lang="fr-FR" sz="2000" dirty="0">
              <a:solidFill>
                <a:schemeClr val="bg2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Contexte</a:t>
            </a:r>
            <a:endParaRPr dirty="0"/>
          </a:p>
        </p:txBody>
      </p:sp>
      <p:sp>
        <p:nvSpPr>
          <p:cNvPr id="289" name="Google Shape;289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>
              <a:spcAft>
                <a:spcPts val="1200"/>
              </a:spcAft>
              <a:buNone/>
            </a:pPr>
            <a:r>
              <a:rPr lang="fr-FR" sz="2000" dirty="0" err="1"/>
              <a:t>ChronoLegacy</a:t>
            </a:r>
            <a:r>
              <a:rPr lang="fr-FR" sz="2000" dirty="0"/>
              <a:t>, une marque horlogère avec plus d'un siècle d'histoire, aspire à transformer l'expérience client en boutique en offrant un voyage à travers le temps. </a:t>
            </a:r>
            <a:endParaRPr sz="2000" i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Description du besoin</a:t>
            </a:r>
            <a:endParaRPr/>
          </a:p>
        </p:txBody>
      </p:sp>
      <p:sp>
        <p:nvSpPr>
          <p:cNvPr id="295" name="Google Shape;295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>
              <a:spcAft>
                <a:spcPts val="1200"/>
              </a:spcAft>
              <a:buNone/>
            </a:pPr>
            <a:r>
              <a:rPr lang="fr-FR" sz="2000" dirty="0" err="1"/>
              <a:t>ChronoLegacy</a:t>
            </a:r>
            <a:r>
              <a:rPr lang="fr-FR" sz="2000" dirty="0"/>
              <a:t> veut de développer une zone immersive qui utilise la réalité virtuelle pour partager son histoire et en profiter pour mettre en valeurs leurs montres phares.</a:t>
            </a:r>
            <a:endParaRPr sz="1800" i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Une offre impactant éternellement la marque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Démarche de réalisation</a:t>
            </a:r>
            <a:endParaRPr dirty="0"/>
          </a:p>
        </p:txBody>
      </p:sp>
      <p:sp>
        <p:nvSpPr>
          <p:cNvPr id="306" name="Google Shape;306;p18"/>
          <p:cNvSpPr txBox="1">
            <a:spLocks noGrp="1"/>
          </p:cNvSpPr>
          <p:nvPr>
            <p:ph type="body" idx="1"/>
          </p:nvPr>
        </p:nvSpPr>
        <p:spPr>
          <a:xfrm>
            <a:off x="1303799" y="1495697"/>
            <a:ext cx="7213183" cy="3193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Etapes de réalisation dans l’ordre chronologique :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Analyse des besoins et scénarisation. 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Modélisation et animation 3D. 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Développement VR. 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Tests utilisateurs et optimisation. 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Déploiement et accompagnement en boutique.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Lotissement du projet</a:t>
            </a:r>
            <a:endParaRPr/>
          </a:p>
        </p:txBody>
      </p:sp>
      <p:sp>
        <p:nvSpPr>
          <p:cNvPr id="312" name="Google Shape;312;p19"/>
          <p:cNvSpPr txBox="1">
            <a:spLocks noGrp="1"/>
          </p:cNvSpPr>
          <p:nvPr>
            <p:ph type="body" idx="1"/>
          </p:nvPr>
        </p:nvSpPr>
        <p:spPr>
          <a:xfrm>
            <a:off x="862149" y="1990050"/>
            <a:ext cx="7472151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Le client : La boutique et les montres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Nous: L’accompagnement, le développement, le projet. Un futur brillant au client.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Fonctionnalités Générales</a:t>
            </a:r>
            <a:endParaRPr/>
          </a:p>
        </p:txBody>
      </p:sp>
      <p:sp>
        <p:nvSpPr>
          <p:cNvPr id="318" name="Google Shape;318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è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Attraper la montre 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è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Affiche l’histoire derrière cette montre 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è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 La composition de la montre est montrée en vu éclaté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contraintes</a:t>
            </a:r>
            <a:endParaRPr/>
          </a:p>
        </p:txBody>
      </p:sp>
      <p:sp>
        <p:nvSpPr>
          <p:cNvPr id="324" name="Google Shape;324;p2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La VR en Unity 6 avec le package XR Interaction Toolkit en version 3.0.8 est compliqué à prendre en main</a:t>
            </a:r>
            <a:endParaRPr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11120FC938064A9C058D1245EA499F" ma:contentTypeVersion="0" ma:contentTypeDescription="Crée un document." ma:contentTypeScope="" ma:versionID="0bd7d4d8b0ea6cccaa69c2f75d41a86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b3613ba4871b6d4221e6a6d8c4f7bd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8558AD-8280-43E6-ABC2-65111DE653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508F0F-EE27-4232-97E0-563F0F1E16E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8A2A3D4-C418-40E0-A83D-646EB7FC11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Microsoft Office PowerPoint</Application>
  <PresentationFormat>Affichage à l'écran (16:9)</PresentationFormat>
  <Paragraphs>62</Paragraphs>
  <Slides>22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Nunito</vt:lpstr>
      <vt:lpstr>Wingdings</vt:lpstr>
      <vt:lpstr>Maven Pro</vt:lpstr>
      <vt:lpstr>Arial</vt:lpstr>
      <vt:lpstr>Momentum</vt:lpstr>
      <vt:lpstr>Immersion historique et technologique en boutique</vt:lpstr>
      <vt:lpstr>ChronoLegacy, un siècle d’histoire intemporelle</vt:lpstr>
      <vt:lpstr>Contexte</vt:lpstr>
      <vt:lpstr>Description du besoin</vt:lpstr>
      <vt:lpstr>Une offre impactant éternellement la marque</vt:lpstr>
      <vt:lpstr>Démarche de réalisation</vt:lpstr>
      <vt:lpstr>Lotissement du projet</vt:lpstr>
      <vt:lpstr>Fonctionnalités Générales</vt:lpstr>
      <vt:lpstr>Les contraintes</vt:lpstr>
      <vt:lpstr>Sécurité des données</vt:lpstr>
      <vt:lpstr>Conditions d’interventions</vt:lpstr>
      <vt:lpstr>Organisation du Projet</vt:lpstr>
      <vt:lpstr>Fournitures Client</vt:lpstr>
      <vt:lpstr>Livrables</vt:lpstr>
      <vt:lpstr>Livrables</vt:lpstr>
      <vt:lpstr>Fonctionnalités</vt:lpstr>
      <vt:lpstr>M.C.O (Support / Redevance )</vt:lpstr>
      <vt:lpstr>Planning</vt:lpstr>
      <vt:lpstr>Planning</vt:lpstr>
      <vt:lpstr>Offre économique et financière</vt:lpstr>
      <vt:lpstr>Condition de facturation et de règlements</vt:lpstr>
      <vt:lpstr>Devis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Robin RIVARD</dc:creator>
  <cp:lastModifiedBy>Robin RIVARD</cp:lastModifiedBy>
  <cp:revision>11</cp:revision>
  <dcterms:modified xsi:type="dcterms:W3CDTF">2025-07-09T12:21:58Z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0x0101003D11120FC938064A9C058D1245EA499F</vt:lpwstr>
  </property>
</Properties>
</file>