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71" r:id="rId4"/>
    <p:sldId id="272" r:id="rId5"/>
    <p:sldId id="273" r:id="rId6"/>
    <p:sldId id="274" r:id="rId7"/>
    <p:sldId id="275" r:id="rId8"/>
    <p:sldId id="276" r:id="rId9"/>
    <p:sldId id="265" r:id="rId10"/>
    <p:sldId id="256" r:id="rId11"/>
    <p:sldId id="260" r:id="rId12"/>
    <p:sldId id="261" r:id="rId13"/>
    <p:sldId id="262" r:id="rId14"/>
    <p:sldId id="263" r:id="rId15"/>
    <p:sldId id="264" r:id="rId16"/>
    <p:sldId id="257" r:id="rId17"/>
    <p:sldId id="258" r:id="rId18"/>
    <p:sldId id="259" r:id="rId19"/>
    <p:sldId id="266" r:id="rId20"/>
    <p:sldId id="267"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03F0B5-BBD0-4721-86B7-AA74ED02F087}" v="5" dt="2023-03-11T15:39:04.7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8" autoAdjust="0"/>
    <p:restoredTop sz="94660"/>
  </p:normalViewPr>
  <p:slideViewPr>
    <p:cSldViewPr snapToGrid="0">
      <p:cViewPr varScale="1">
        <p:scale>
          <a:sx n="69" d="100"/>
          <a:sy n="69" d="100"/>
        </p:scale>
        <p:origin x="780"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BORIS MARTINEZ CALZADIA" userId="5b0373e7-fab9-4f7a-a602-06dc1787f5e1" providerId="ADAL" clId="{AB03F0B5-BBD0-4721-86B7-AA74ED02F087}"/>
    <pc:docChg chg="undo custSel addSld modSld sldOrd">
      <pc:chgData name="CARLOS BORIS MARTINEZ CALZADIA" userId="5b0373e7-fab9-4f7a-a602-06dc1787f5e1" providerId="ADAL" clId="{AB03F0B5-BBD0-4721-86B7-AA74ED02F087}" dt="2023-03-12T02:14:43.502" v="536" actId="20577"/>
      <pc:docMkLst>
        <pc:docMk/>
      </pc:docMkLst>
      <pc:sldChg chg="addSp modSp new mod ord setBg">
        <pc:chgData name="CARLOS BORIS MARTINEZ CALZADIA" userId="5b0373e7-fab9-4f7a-a602-06dc1787f5e1" providerId="ADAL" clId="{AB03F0B5-BBD0-4721-86B7-AA74ED02F087}" dt="2023-03-11T15:40:27.345" v="502"/>
        <pc:sldMkLst>
          <pc:docMk/>
          <pc:sldMk cId="1896589564" sldId="269"/>
        </pc:sldMkLst>
        <pc:spChg chg="mod">
          <ac:chgData name="CARLOS BORIS MARTINEZ CALZADIA" userId="5b0373e7-fab9-4f7a-a602-06dc1787f5e1" providerId="ADAL" clId="{AB03F0B5-BBD0-4721-86B7-AA74ED02F087}" dt="2023-03-11T01:57:36.907" v="18" actId="20577"/>
          <ac:spMkLst>
            <pc:docMk/>
            <pc:sldMk cId="1896589564" sldId="269"/>
            <ac:spMk id="2" creationId="{028C6303-7FB3-7B5D-9FA4-A486B6E2DA16}"/>
          </ac:spMkLst>
        </pc:spChg>
        <pc:spChg chg="mod">
          <ac:chgData name="CARLOS BORIS MARTINEZ CALZADIA" userId="5b0373e7-fab9-4f7a-a602-06dc1787f5e1" providerId="ADAL" clId="{AB03F0B5-BBD0-4721-86B7-AA74ED02F087}" dt="2023-03-11T15:20:08.438" v="185"/>
          <ac:spMkLst>
            <pc:docMk/>
            <pc:sldMk cId="1896589564" sldId="269"/>
            <ac:spMk id="3" creationId="{8516053E-3F59-E8BD-0645-63D7E637ABE4}"/>
          </ac:spMkLst>
        </pc:spChg>
        <pc:spChg chg="add">
          <ac:chgData name="CARLOS BORIS MARTINEZ CALZADIA" userId="5b0373e7-fab9-4f7a-a602-06dc1787f5e1" providerId="ADAL" clId="{AB03F0B5-BBD0-4721-86B7-AA74ED02F087}" dt="2023-03-11T01:57:32.465" v="1" actId="26606"/>
          <ac:spMkLst>
            <pc:docMk/>
            <pc:sldMk cId="1896589564" sldId="269"/>
            <ac:spMk id="8" creationId="{09588DA8-065E-4F6F-8EFD-43104AB2E0CF}"/>
          </ac:spMkLst>
        </pc:spChg>
        <pc:spChg chg="add">
          <ac:chgData name="CARLOS BORIS MARTINEZ CALZADIA" userId="5b0373e7-fab9-4f7a-a602-06dc1787f5e1" providerId="ADAL" clId="{AB03F0B5-BBD0-4721-86B7-AA74ED02F087}" dt="2023-03-11T01:57:32.465" v="1" actId="26606"/>
          <ac:spMkLst>
            <pc:docMk/>
            <pc:sldMk cId="1896589564" sldId="269"/>
            <ac:spMk id="10" creationId="{C4285719-470E-454C-AF62-8323075F1F5B}"/>
          </ac:spMkLst>
        </pc:spChg>
        <pc:spChg chg="add">
          <ac:chgData name="CARLOS BORIS MARTINEZ CALZADIA" userId="5b0373e7-fab9-4f7a-a602-06dc1787f5e1" providerId="ADAL" clId="{AB03F0B5-BBD0-4721-86B7-AA74ED02F087}" dt="2023-03-11T01:57:32.465" v="1" actId="26606"/>
          <ac:spMkLst>
            <pc:docMk/>
            <pc:sldMk cId="1896589564" sldId="269"/>
            <ac:spMk id="12" creationId="{CD9FE4EF-C4D8-49A0-B2FF-81D8DB7D8A24}"/>
          </ac:spMkLst>
        </pc:spChg>
        <pc:spChg chg="add">
          <ac:chgData name="CARLOS BORIS MARTINEZ CALZADIA" userId="5b0373e7-fab9-4f7a-a602-06dc1787f5e1" providerId="ADAL" clId="{AB03F0B5-BBD0-4721-86B7-AA74ED02F087}" dt="2023-03-11T01:57:32.465" v="1" actId="26606"/>
          <ac:spMkLst>
            <pc:docMk/>
            <pc:sldMk cId="1896589564" sldId="269"/>
            <ac:spMk id="14" creationId="{4300840D-0A0B-4512-BACA-B439D5B9C57C}"/>
          </ac:spMkLst>
        </pc:spChg>
        <pc:spChg chg="add">
          <ac:chgData name="CARLOS BORIS MARTINEZ CALZADIA" userId="5b0373e7-fab9-4f7a-a602-06dc1787f5e1" providerId="ADAL" clId="{AB03F0B5-BBD0-4721-86B7-AA74ED02F087}" dt="2023-03-11T01:57:32.465" v="1" actId="26606"/>
          <ac:spMkLst>
            <pc:docMk/>
            <pc:sldMk cId="1896589564" sldId="269"/>
            <ac:spMk id="16" creationId="{D2B78728-A580-49A7-84F9-6EF6F583ADE0}"/>
          </ac:spMkLst>
        </pc:spChg>
        <pc:spChg chg="add">
          <ac:chgData name="CARLOS BORIS MARTINEZ CALZADIA" userId="5b0373e7-fab9-4f7a-a602-06dc1787f5e1" providerId="ADAL" clId="{AB03F0B5-BBD0-4721-86B7-AA74ED02F087}" dt="2023-03-11T01:57:32.465" v="1" actId="26606"/>
          <ac:spMkLst>
            <pc:docMk/>
            <pc:sldMk cId="1896589564" sldId="269"/>
            <ac:spMk id="18" creationId="{38FAA1A1-D861-433F-88FA-1E9D6FD31D11}"/>
          </ac:spMkLst>
        </pc:spChg>
        <pc:spChg chg="add">
          <ac:chgData name="CARLOS BORIS MARTINEZ CALZADIA" userId="5b0373e7-fab9-4f7a-a602-06dc1787f5e1" providerId="ADAL" clId="{AB03F0B5-BBD0-4721-86B7-AA74ED02F087}" dt="2023-03-11T01:57:32.465" v="1" actId="26606"/>
          <ac:spMkLst>
            <pc:docMk/>
            <pc:sldMk cId="1896589564" sldId="269"/>
            <ac:spMk id="20" creationId="{8D71EDA1-87BF-4D5D-AB79-F346FD19278A}"/>
          </ac:spMkLst>
        </pc:spChg>
      </pc:sldChg>
      <pc:sldChg chg="addSp delSp modSp new mod ord setBg">
        <pc:chgData name="CARLOS BORIS MARTINEZ CALZADIA" userId="5b0373e7-fab9-4f7a-a602-06dc1787f5e1" providerId="ADAL" clId="{AB03F0B5-BBD0-4721-86B7-AA74ED02F087}" dt="2023-03-11T15:40:27.345" v="502"/>
        <pc:sldMkLst>
          <pc:docMk/>
          <pc:sldMk cId="1841862503" sldId="270"/>
        </pc:sldMkLst>
        <pc:spChg chg="mod">
          <ac:chgData name="CARLOS BORIS MARTINEZ CALZADIA" userId="5b0373e7-fab9-4f7a-a602-06dc1787f5e1" providerId="ADAL" clId="{AB03F0B5-BBD0-4721-86B7-AA74ED02F087}" dt="2023-03-11T15:24:44.260" v="268" actId="1076"/>
          <ac:spMkLst>
            <pc:docMk/>
            <pc:sldMk cId="1841862503" sldId="270"/>
            <ac:spMk id="2" creationId="{DD5ACF73-8B40-EF02-6356-EB8535931090}"/>
          </ac:spMkLst>
        </pc:spChg>
        <pc:spChg chg="del">
          <ac:chgData name="CARLOS BORIS MARTINEZ CALZADIA" userId="5b0373e7-fab9-4f7a-a602-06dc1787f5e1" providerId="ADAL" clId="{AB03F0B5-BBD0-4721-86B7-AA74ED02F087}" dt="2023-03-11T15:22:05.382" v="212" actId="22"/>
          <ac:spMkLst>
            <pc:docMk/>
            <pc:sldMk cId="1841862503" sldId="270"/>
            <ac:spMk id="3" creationId="{7CB88FE9-2D67-37DA-40BA-6EFB18A336CC}"/>
          </ac:spMkLst>
        </pc:spChg>
        <pc:spChg chg="add del mod">
          <ac:chgData name="CARLOS BORIS MARTINEZ CALZADIA" userId="5b0373e7-fab9-4f7a-a602-06dc1787f5e1" providerId="ADAL" clId="{AB03F0B5-BBD0-4721-86B7-AA74ED02F087}" dt="2023-03-11T15:22:50.216" v="221" actId="26606"/>
          <ac:spMkLst>
            <pc:docMk/>
            <pc:sldMk cId="1841862503" sldId="270"/>
            <ac:spMk id="7" creationId="{6933EC55-4C8D-CAA7-6DDE-04D5EAB3F53C}"/>
          </ac:spMkLst>
        </pc:spChg>
        <pc:spChg chg="add del mod">
          <ac:chgData name="CARLOS BORIS MARTINEZ CALZADIA" userId="5b0373e7-fab9-4f7a-a602-06dc1787f5e1" providerId="ADAL" clId="{AB03F0B5-BBD0-4721-86B7-AA74ED02F087}" dt="2023-03-11T15:23:03.756" v="224" actId="478"/>
          <ac:spMkLst>
            <pc:docMk/>
            <pc:sldMk cId="1841862503" sldId="270"/>
            <ac:spMk id="9" creationId="{481719BA-43FF-813E-1B73-B27BA43330A3}"/>
          </ac:spMkLst>
        </pc:spChg>
        <pc:spChg chg="add mod">
          <ac:chgData name="CARLOS BORIS MARTINEZ CALZADIA" userId="5b0373e7-fab9-4f7a-a602-06dc1787f5e1" providerId="ADAL" clId="{AB03F0B5-BBD0-4721-86B7-AA74ED02F087}" dt="2023-03-11T15:24:13.680" v="256" actId="1076"/>
          <ac:spMkLst>
            <pc:docMk/>
            <pc:sldMk cId="1841862503" sldId="270"/>
            <ac:spMk id="11" creationId="{22C12364-29F2-7D3C-D482-FEBB874743ED}"/>
          </ac:spMkLst>
        </pc:spChg>
        <pc:spChg chg="add del mod">
          <ac:chgData name="CARLOS BORIS MARTINEZ CALZADIA" userId="5b0373e7-fab9-4f7a-a602-06dc1787f5e1" providerId="ADAL" clId="{AB03F0B5-BBD0-4721-86B7-AA74ED02F087}" dt="2023-03-11T15:23:43.667" v="253" actId="478"/>
          <ac:spMkLst>
            <pc:docMk/>
            <pc:sldMk cId="1841862503" sldId="270"/>
            <ac:spMk id="13" creationId="{452663D6-B2B5-FE03-25F6-45611FE15C66}"/>
          </ac:spMkLst>
        </pc:spChg>
        <pc:spChg chg="add mod">
          <ac:chgData name="CARLOS BORIS MARTINEZ CALZADIA" userId="5b0373e7-fab9-4f7a-a602-06dc1787f5e1" providerId="ADAL" clId="{AB03F0B5-BBD0-4721-86B7-AA74ED02F087}" dt="2023-03-11T15:24:10.944" v="255" actId="1076"/>
          <ac:spMkLst>
            <pc:docMk/>
            <pc:sldMk cId="1841862503" sldId="270"/>
            <ac:spMk id="15" creationId="{A7F4EFF5-616E-AC77-E3A8-62E3E4C54234}"/>
          </ac:spMkLst>
        </pc:spChg>
        <pc:spChg chg="add">
          <ac:chgData name="CARLOS BORIS MARTINEZ CALZADIA" userId="5b0373e7-fab9-4f7a-a602-06dc1787f5e1" providerId="ADAL" clId="{AB03F0B5-BBD0-4721-86B7-AA74ED02F087}" dt="2023-03-11T15:22:50.216" v="221" actId="26606"/>
          <ac:spMkLst>
            <pc:docMk/>
            <pc:sldMk cId="1841862503" sldId="270"/>
            <ac:spMk id="16" creationId="{C6FC42E6-6C25-4922-95D2-B97B1E123559}"/>
          </ac:spMkLst>
        </pc:spChg>
        <pc:spChg chg="add">
          <ac:chgData name="CARLOS BORIS MARTINEZ CALZADIA" userId="5b0373e7-fab9-4f7a-a602-06dc1787f5e1" providerId="ADAL" clId="{AB03F0B5-BBD0-4721-86B7-AA74ED02F087}" dt="2023-03-11T15:22:50.216" v="221" actId="26606"/>
          <ac:spMkLst>
            <pc:docMk/>
            <pc:sldMk cId="1841862503" sldId="270"/>
            <ac:spMk id="18" creationId="{0295F874-A8A5-4A14-8CFC-828968DE64C4}"/>
          </ac:spMkLst>
        </pc:spChg>
        <pc:spChg chg="add mod">
          <ac:chgData name="CARLOS BORIS MARTINEZ CALZADIA" userId="5b0373e7-fab9-4f7a-a602-06dc1787f5e1" providerId="ADAL" clId="{AB03F0B5-BBD0-4721-86B7-AA74ED02F087}" dt="2023-03-11T15:24:48.439" v="269" actId="14100"/>
          <ac:spMkLst>
            <pc:docMk/>
            <pc:sldMk cId="1841862503" sldId="270"/>
            <ac:spMk id="19" creationId="{04E41FA5-EBF6-F867-B58B-0B259E3A57CB}"/>
          </ac:spMkLst>
        </pc:spChg>
        <pc:spChg chg="add mod">
          <ac:chgData name="CARLOS BORIS MARTINEZ CALZADIA" userId="5b0373e7-fab9-4f7a-a602-06dc1787f5e1" providerId="ADAL" clId="{AB03F0B5-BBD0-4721-86B7-AA74ED02F087}" dt="2023-03-11T15:24:26.082" v="260" actId="1076"/>
          <ac:spMkLst>
            <pc:docMk/>
            <pc:sldMk cId="1841862503" sldId="270"/>
            <ac:spMk id="20" creationId="{79FA5643-B823-E98A-AE65-1BCC31815062}"/>
          </ac:spMkLst>
        </pc:spChg>
        <pc:picChg chg="add del mod ord">
          <ac:chgData name="CARLOS BORIS MARTINEZ CALZADIA" userId="5b0373e7-fab9-4f7a-a602-06dc1787f5e1" providerId="ADAL" clId="{AB03F0B5-BBD0-4721-86B7-AA74ED02F087}" dt="2023-03-11T15:22:25.107" v="218" actId="478"/>
          <ac:picMkLst>
            <pc:docMk/>
            <pc:sldMk cId="1841862503" sldId="270"/>
            <ac:picMk id="5" creationId="{5D9D4731-8E5F-328D-2FB0-0CD8CF02430F}"/>
          </ac:picMkLst>
        </pc:picChg>
      </pc:sldChg>
      <pc:sldChg chg="addSp delSp modSp new mod ord setBg">
        <pc:chgData name="CARLOS BORIS MARTINEZ CALZADIA" userId="5b0373e7-fab9-4f7a-a602-06dc1787f5e1" providerId="ADAL" clId="{AB03F0B5-BBD0-4721-86B7-AA74ED02F087}" dt="2023-03-11T15:40:27.345" v="502"/>
        <pc:sldMkLst>
          <pc:docMk/>
          <pc:sldMk cId="1138795627" sldId="271"/>
        </pc:sldMkLst>
        <pc:spChg chg="mod">
          <ac:chgData name="CARLOS BORIS MARTINEZ CALZADIA" userId="5b0373e7-fab9-4f7a-a602-06dc1787f5e1" providerId="ADAL" clId="{AB03F0B5-BBD0-4721-86B7-AA74ED02F087}" dt="2023-03-11T15:40:12.432" v="500" actId="26606"/>
          <ac:spMkLst>
            <pc:docMk/>
            <pc:sldMk cId="1138795627" sldId="271"/>
            <ac:spMk id="2" creationId="{9B811455-8E7C-67D6-1139-6B8D29E2B814}"/>
          </ac:spMkLst>
        </pc:spChg>
        <pc:spChg chg="mod">
          <ac:chgData name="CARLOS BORIS MARTINEZ CALZADIA" userId="5b0373e7-fab9-4f7a-a602-06dc1787f5e1" providerId="ADAL" clId="{AB03F0B5-BBD0-4721-86B7-AA74ED02F087}" dt="2023-03-11T15:40:12.432" v="500" actId="26606"/>
          <ac:spMkLst>
            <pc:docMk/>
            <pc:sldMk cId="1138795627" sldId="271"/>
            <ac:spMk id="3" creationId="{DA263CD5-1AB5-3B33-53E2-4D69F9ED3A8C}"/>
          </ac:spMkLst>
        </pc:spChg>
        <pc:spChg chg="add del">
          <ac:chgData name="CARLOS BORIS MARTINEZ CALZADIA" userId="5b0373e7-fab9-4f7a-a602-06dc1787f5e1" providerId="ADAL" clId="{AB03F0B5-BBD0-4721-86B7-AA74ED02F087}" dt="2023-03-11T15:40:12.432" v="500" actId="26606"/>
          <ac:spMkLst>
            <pc:docMk/>
            <pc:sldMk cId="1138795627" sldId="271"/>
            <ac:spMk id="8" creationId="{1B15ED52-F352-441B-82BF-E0EA34836D08}"/>
          </ac:spMkLst>
        </pc:spChg>
        <pc:spChg chg="add del">
          <ac:chgData name="CARLOS BORIS MARTINEZ CALZADIA" userId="5b0373e7-fab9-4f7a-a602-06dc1787f5e1" providerId="ADAL" clId="{AB03F0B5-BBD0-4721-86B7-AA74ED02F087}" dt="2023-03-11T15:40:12.432" v="500" actId="26606"/>
          <ac:spMkLst>
            <pc:docMk/>
            <pc:sldMk cId="1138795627" sldId="271"/>
            <ac:spMk id="10" creationId="{3B2E3793-BFE6-45A2-9B7B-E18844431C99}"/>
          </ac:spMkLst>
        </pc:spChg>
        <pc:spChg chg="add del">
          <ac:chgData name="CARLOS BORIS MARTINEZ CALZADIA" userId="5b0373e7-fab9-4f7a-a602-06dc1787f5e1" providerId="ADAL" clId="{AB03F0B5-BBD0-4721-86B7-AA74ED02F087}" dt="2023-03-11T15:40:12.432" v="500" actId="26606"/>
          <ac:spMkLst>
            <pc:docMk/>
            <pc:sldMk cId="1138795627" sldId="271"/>
            <ac:spMk id="12" creationId="{BC4C4868-CB8F-4AF9-9CDB-8108F2C19B67}"/>
          </ac:spMkLst>
        </pc:spChg>
        <pc:spChg chg="add del">
          <ac:chgData name="CARLOS BORIS MARTINEZ CALZADIA" userId="5b0373e7-fab9-4f7a-a602-06dc1787f5e1" providerId="ADAL" clId="{AB03F0B5-BBD0-4721-86B7-AA74ED02F087}" dt="2023-03-11T15:40:12.432" v="500" actId="26606"/>
          <ac:spMkLst>
            <pc:docMk/>
            <pc:sldMk cId="1138795627" sldId="271"/>
            <ac:spMk id="14" creationId="{375E0459-6403-40CD-989D-56A4407CA12E}"/>
          </ac:spMkLst>
        </pc:spChg>
        <pc:spChg chg="add del">
          <ac:chgData name="CARLOS BORIS MARTINEZ CALZADIA" userId="5b0373e7-fab9-4f7a-a602-06dc1787f5e1" providerId="ADAL" clId="{AB03F0B5-BBD0-4721-86B7-AA74ED02F087}" dt="2023-03-11T15:40:12.432" v="500" actId="26606"/>
          <ac:spMkLst>
            <pc:docMk/>
            <pc:sldMk cId="1138795627" sldId="271"/>
            <ac:spMk id="16" creationId="{53E5B1A8-3AC9-4BD1-9BBC-78CA94F2D1BA}"/>
          </ac:spMkLst>
        </pc:spChg>
      </pc:sldChg>
      <pc:sldChg chg="modSp new mod ord">
        <pc:chgData name="CARLOS BORIS MARTINEZ CALZADIA" userId="5b0373e7-fab9-4f7a-a602-06dc1787f5e1" providerId="ADAL" clId="{AB03F0B5-BBD0-4721-86B7-AA74ED02F087}" dt="2023-03-11T15:40:27.345" v="502"/>
        <pc:sldMkLst>
          <pc:docMk/>
          <pc:sldMk cId="3349493683" sldId="272"/>
        </pc:sldMkLst>
        <pc:spChg chg="mod">
          <ac:chgData name="CARLOS BORIS MARTINEZ CALZADIA" userId="5b0373e7-fab9-4f7a-a602-06dc1787f5e1" providerId="ADAL" clId="{AB03F0B5-BBD0-4721-86B7-AA74ED02F087}" dt="2023-03-11T15:31:50.819" v="352" actId="20577"/>
          <ac:spMkLst>
            <pc:docMk/>
            <pc:sldMk cId="3349493683" sldId="272"/>
            <ac:spMk id="2" creationId="{3413576E-73B7-79ED-4FE8-2F6A54FEE0BB}"/>
          </ac:spMkLst>
        </pc:spChg>
        <pc:spChg chg="mod">
          <ac:chgData name="CARLOS BORIS MARTINEZ CALZADIA" userId="5b0373e7-fab9-4f7a-a602-06dc1787f5e1" providerId="ADAL" clId="{AB03F0B5-BBD0-4721-86B7-AA74ED02F087}" dt="2023-03-11T15:32:35.017" v="358"/>
          <ac:spMkLst>
            <pc:docMk/>
            <pc:sldMk cId="3349493683" sldId="272"/>
            <ac:spMk id="3" creationId="{E16BC6B1-B6C6-103A-81BC-8BA62EB214AB}"/>
          </ac:spMkLst>
        </pc:spChg>
      </pc:sldChg>
      <pc:sldChg chg="modSp new mod ord">
        <pc:chgData name="CARLOS BORIS MARTINEZ CALZADIA" userId="5b0373e7-fab9-4f7a-a602-06dc1787f5e1" providerId="ADAL" clId="{AB03F0B5-BBD0-4721-86B7-AA74ED02F087}" dt="2023-03-11T15:40:27.345" v="502"/>
        <pc:sldMkLst>
          <pc:docMk/>
          <pc:sldMk cId="719494805" sldId="273"/>
        </pc:sldMkLst>
        <pc:spChg chg="mod">
          <ac:chgData name="CARLOS BORIS MARTINEZ CALZADIA" userId="5b0373e7-fab9-4f7a-a602-06dc1787f5e1" providerId="ADAL" clId="{AB03F0B5-BBD0-4721-86B7-AA74ED02F087}" dt="2023-03-11T15:33:34.755" v="360"/>
          <ac:spMkLst>
            <pc:docMk/>
            <pc:sldMk cId="719494805" sldId="273"/>
            <ac:spMk id="2" creationId="{FBF84286-3F25-8998-9483-3566BFAEC979}"/>
          </ac:spMkLst>
        </pc:spChg>
        <pc:spChg chg="mod">
          <ac:chgData name="CARLOS BORIS MARTINEZ CALZADIA" userId="5b0373e7-fab9-4f7a-a602-06dc1787f5e1" providerId="ADAL" clId="{AB03F0B5-BBD0-4721-86B7-AA74ED02F087}" dt="2023-03-11T15:34:05.632" v="381" actId="20577"/>
          <ac:spMkLst>
            <pc:docMk/>
            <pc:sldMk cId="719494805" sldId="273"/>
            <ac:spMk id="3" creationId="{8E90FE3D-8B14-2FC7-B1E9-CCD7FD80A473}"/>
          </ac:spMkLst>
        </pc:spChg>
      </pc:sldChg>
      <pc:sldChg chg="addSp modSp new mod ord">
        <pc:chgData name="CARLOS BORIS MARTINEZ CALZADIA" userId="5b0373e7-fab9-4f7a-a602-06dc1787f5e1" providerId="ADAL" clId="{AB03F0B5-BBD0-4721-86B7-AA74ED02F087}" dt="2023-03-11T16:06:37.714" v="503"/>
        <pc:sldMkLst>
          <pc:docMk/>
          <pc:sldMk cId="1766861246" sldId="274"/>
        </pc:sldMkLst>
        <pc:spChg chg="mod">
          <ac:chgData name="CARLOS BORIS MARTINEZ CALZADIA" userId="5b0373e7-fab9-4f7a-a602-06dc1787f5e1" providerId="ADAL" clId="{AB03F0B5-BBD0-4721-86B7-AA74ED02F087}" dt="2023-03-11T15:34:17.326" v="383"/>
          <ac:spMkLst>
            <pc:docMk/>
            <pc:sldMk cId="1766861246" sldId="274"/>
            <ac:spMk id="2" creationId="{505EA584-CC71-15F9-4E52-4EEC52A56F17}"/>
          </ac:spMkLst>
        </pc:spChg>
        <pc:spChg chg="mod">
          <ac:chgData name="CARLOS BORIS MARTINEZ CALZADIA" userId="5b0373e7-fab9-4f7a-a602-06dc1787f5e1" providerId="ADAL" clId="{AB03F0B5-BBD0-4721-86B7-AA74ED02F087}" dt="2023-03-11T16:06:37.714" v="503"/>
          <ac:spMkLst>
            <pc:docMk/>
            <pc:sldMk cId="1766861246" sldId="274"/>
            <ac:spMk id="3" creationId="{6B673415-E57C-5112-FEE1-F8597FBE4674}"/>
          </ac:spMkLst>
        </pc:spChg>
        <pc:spChg chg="add mod">
          <ac:chgData name="CARLOS BORIS MARTINEZ CALZADIA" userId="5b0373e7-fab9-4f7a-a602-06dc1787f5e1" providerId="ADAL" clId="{AB03F0B5-BBD0-4721-86B7-AA74ED02F087}" dt="2023-03-11T15:35:31.537" v="404" actId="1076"/>
          <ac:spMkLst>
            <pc:docMk/>
            <pc:sldMk cId="1766861246" sldId="274"/>
            <ac:spMk id="5" creationId="{58F8DDE4-40BD-96AC-0904-26D0C4AA626D}"/>
          </ac:spMkLst>
        </pc:spChg>
      </pc:sldChg>
      <pc:sldChg chg="modSp new mod ord">
        <pc:chgData name="CARLOS BORIS MARTINEZ CALZADIA" userId="5b0373e7-fab9-4f7a-a602-06dc1787f5e1" providerId="ADAL" clId="{AB03F0B5-BBD0-4721-86B7-AA74ED02F087}" dt="2023-03-12T02:14:43.502" v="536" actId="20577"/>
        <pc:sldMkLst>
          <pc:docMk/>
          <pc:sldMk cId="1367741917" sldId="275"/>
        </pc:sldMkLst>
        <pc:spChg chg="mod">
          <ac:chgData name="CARLOS BORIS MARTINEZ CALZADIA" userId="5b0373e7-fab9-4f7a-a602-06dc1787f5e1" providerId="ADAL" clId="{AB03F0B5-BBD0-4721-86B7-AA74ED02F087}" dt="2023-03-11T15:36:34.512" v="424" actId="20577"/>
          <ac:spMkLst>
            <pc:docMk/>
            <pc:sldMk cId="1367741917" sldId="275"/>
            <ac:spMk id="2" creationId="{38C6D2F7-2BCE-A226-FE86-2CE4428A5307}"/>
          </ac:spMkLst>
        </pc:spChg>
        <pc:spChg chg="mod">
          <ac:chgData name="CARLOS BORIS MARTINEZ CALZADIA" userId="5b0373e7-fab9-4f7a-a602-06dc1787f5e1" providerId="ADAL" clId="{AB03F0B5-BBD0-4721-86B7-AA74ED02F087}" dt="2023-03-12T02:14:43.502" v="536" actId="20577"/>
          <ac:spMkLst>
            <pc:docMk/>
            <pc:sldMk cId="1367741917" sldId="275"/>
            <ac:spMk id="3" creationId="{1052746B-085D-21E0-9B3F-9E70C4078501}"/>
          </ac:spMkLst>
        </pc:spChg>
      </pc:sldChg>
      <pc:sldChg chg="addSp delSp modSp new mod ord">
        <pc:chgData name="CARLOS BORIS MARTINEZ CALZADIA" userId="5b0373e7-fab9-4f7a-a602-06dc1787f5e1" providerId="ADAL" clId="{AB03F0B5-BBD0-4721-86B7-AA74ED02F087}" dt="2023-03-11T15:40:27.345" v="502"/>
        <pc:sldMkLst>
          <pc:docMk/>
          <pc:sldMk cId="515492150" sldId="276"/>
        </pc:sldMkLst>
        <pc:spChg chg="mod">
          <ac:chgData name="CARLOS BORIS MARTINEZ CALZADIA" userId="5b0373e7-fab9-4f7a-a602-06dc1787f5e1" providerId="ADAL" clId="{AB03F0B5-BBD0-4721-86B7-AA74ED02F087}" dt="2023-03-11T15:39:37.073" v="498" actId="20577"/>
          <ac:spMkLst>
            <pc:docMk/>
            <pc:sldMk cId="515492150" sldId="276"/>
            <ac:spMk id="2" creationId="{C080FE34-8C33-9BFE-8AB1-163B72371AF7}"/>
          </ac:spMkLst>
        </pc:spChg>
        <pc:spChg chg="add del mod">
          <ac:chgData name="CARLOS BORIS MARTINEZ CALZADIA" userId="5b0373e7-fab9-4f7a-a602-06dc1787f5e1" providerId="ADAL" clId="{AB03F0B5-BBD0-4721-86B7-AA74ED02F087}" dt="2023-03-11T15:39:20.394" v="473" actId="20577"/>
          <ac:spMkLst>
            <pc:docMk/>
            <pc:sldMk cId="515492150" sldId="276"/>
            <ac:spMk id="3" creationId="{E2DFD41B-EF7C-06E1-641D-B3D52E16FB41}"/>
          </ac:spMkLst>
        </pc:spChg>
        <pc:spChg chg="add del mod">
          <ac:chgData name="CARLOS BORIS MARTINEZ CALZADIA" userId="5b0373e7-fab9-4f7a-a602-06dc1787f5e1" providerId="ADAL" clId="{AB03F0B5-BBD0-4721-86B7-AA74ED02F087}" dt="2023-03-11T15:39:04.749" v="455"/>
          <ac:spMkLst>
            <pc:docMk/>
            <pc:sldMk cId="515492150" sldId="276"/>
            <ac:spMk id="4" creationId="{6B0E260F-24EF-071D-80F5-1811F305846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A3D3-3C9B-B25C-F45B-11E1BC864A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7DFA64-7A41-9846-BCFD-64817B0FF2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9CD151-578A-D57B-49A7-6B44C6638C52}"/>
              </a:ext>
            </a:extLst>
          </p:cNvPr>
          <p:cNvSpPr>
            <a:spLocks noGrp="1"/>
          </p:cNvSpPr>
          <p:nvPr>
            <p:ph type="dt" sz="half" idx="10"/>
          </p:nvPr>
        </p:nvSpPr>
        <p:spPr/>
        <p:txBody>
          <a:bodyPr/>
          <a:lstStyle/>
          <a:p>
            <a:fld id="{60820E77-52C0-4CCB-BE84-5AF851A0F9D9}" type="datetimeFigureOut">
              <a:rPr lang="en-US" smtClean="0"/>
              <a:t>11/03/2023</a:t>
            </a:fld>
            <a:endParaRPr lang="en-US"/>
          </a:p>
        </p:txBody>
      </p:sp>
      <p:sp>
        <p:nvSpPr>
          <p:cNvPr id="5" name="Footer Placeholder 4">
            <a:extLst>
              <a:ext uri="{FF2B5EF4-FFF2-40B4-BE49-F238E27FC236}">
                <a16:creationId xmlns:a16="http://schemas.microsoft.com/office/drawing/2014/main" id="{CE706538-8918-CC8A-CC38-AE085F7F91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06FB9C-07C9-2E46-FCF5-B9B18D4412DE}"/>
              </a:ext>
            </a:extLst>
          </p:cNvPr>
          <p:cNvSpPr>
            <a:spLocks noGrp="1"/>
          </p:cNvSpPr>
          <p:nvPr>
            <p:ph type="sldNum" sz="quarter" idx="12"/>
          </p:nvPr>
        </p:nvSpPr>
        <p:spPr/>
        <p:txBody>
          <a:bodyPr/>
          <a:lstStyle/>
          <a:p>
            <a:fld id="{1C2B57DD-BACA-49AE-9FD4-D76C31FB823B}" type="slidenum">
              <a:rPr lang="en-US" smtClean="0"/>
              <a:t>‹#›</a:t>
            </a:fld>
            <a:endParaRPr lang="en-US"/>
          </a:p>
        </p:txBody>
      </p:sp>
    </p:spTree>
    <p:extLst>
      <p:ext uri="{BB962C8B-B14F-4D97-AF65-F5344CB8AC3E}">
        <p14:creationId xmlns:p14="http://schemas.microsoft.com/office/powerpoint/2010/main" val="1379285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04B75-6A28-92A0-23D5-735690EF05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B3A027-BFDD-180B-BD93-ED1E0170D2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CD6A8-F59C-D046-7ACB-8CA6FE08DE70}"/>
              </a:ext>
            </a:extLst>
          </p:cNvPr>
          <p:cNvSpPr>
            <a:spLocks noGrp="1"/>
          </p:cNvSpPr>
          <p:nvPr>
            <p:ph type="dt" sz="half" idx="10"/>
          </p:nvPr>
        </p:nvSpPr>
        <p:spPr/>
        <p:txBody>
          <a:bodyPr/>
          <a:lstStyle/>
          <a:p>
            <a:fld id="{60820E77-52C0-4CCB-BE84-5AF851A0F9D9}" type="datetimeFigureOut">
              <a:rPr lang="en-US" smtClean="0"/>
              <a:t>11/03/2023</a:t>
            </a:fld>
            <a:endParaRPr lang="en-US"/>
          </a:p>
        </p:txBody>
      </p:sp>
      <p:sp>
        <p:nvSpPr>
          <p:cNvPr id="5" name="Footer Placeholder 4">
            <a:extLst>
              <a:ext uri="{FF2B5EF4-FFF2-40B4-BE49-F238E27FC236}">
                <a16:creationId xmlns:a16="http://schemas.microsoft.com/office/drawing/2014/main" id="{8914A127-466C-8ACF-3E25-1802759AD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DA704-21EE-EA38-826F-F4E2B11B4782}"/>
              </a:ext>
            </a:extLst>
          </p:cNvPr>
          <p:cNvSpPr>
            <a:spLocks noGrp="1"/>
          </p:cNvSpPr>
          <p:nvPr>
            <p:ph type="sldNum" sz="quarter" idx="12"/>
          </p:nvPr>
        </p:nvSpPr>
        <p:spPr/>
        <p:txBody>
          <a:bodyPr/>
          <a:lstStyle/>
          <a:p>
            <a:fld id="{1C2B57DD-BACA-49AE-9FD4-D76C31FB823B}" type="slidenum">
              <a:rPr lang="en-US" smtClean="0"/>
              <a:t>‹#›</a:t>
            </a:fld>
            <a:endParaRPr lang="en-US"/>
          </a:p>
        </p:txBody>
      </p:sp>
    </p:spTree>
    <p:extLst>
      <p:ext uri="{BB962C8B-B14F-4D97-AF65-F5344CB8AC3E}">
        <p14:creationId xmlns:p14="http://schemas.microsoft.com/office/powerpoint/2010/main" val="2113975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4E7CF1-CE17-D8E2-E24B-9EEA99C255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F02B37-3E41-E030-8838-92DD2D1172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73C608-27AE-A81A-E8F2-3E095BA53584}"/>
              </a:ext>
            </a:extLst>
          </p:cNvPr>
          <p:cNvSpPr>
            <a:spLocks noGrp="1"/>
          </p:cNvSpPr>
          <p:nvPr>
            <p:ph type="dt" sz="half" idx="10"/>
          </p:nvPr>
        </p:nvSpPr>
        <p:spPr/>
        <p:txBody>
          <a:bodyPr/>
          <a:lstStyle/>
          <a:p>
            <a:fld id="{60820E77-52C0-4CCB-BE84-5AF851A0F9D9}" type="datetimeFigureOut">
              <a:rPr lang="en-US" smtClean="0"/>
              <a:t>11/03/2023</a:t>
            </a:fld>
            <a:endParaRPr lang="en-US"/>
          </a:p>
        </p:txBody>
      </p:sp>
      <p:sp>
        <p:nvSpPr>
          <p:cNvPr id="5" name="Footer Placeholder 4">
            <a:extLst>
              <a:ext uri="{FF2B5EF4-FFF2-40B4-BE49-F238E27FC236}">
                <a16:creationId xmlns:a16="http://schemas.microsoft.com/office/drawing/2014/main" id="{07172080-4775-7C87-F3EF-5EAD1E8C52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A4513-C4AD-E33E-67F8-3AD677508458}"/>
              </a:ext>
            </a:extLst>
          </p:cNvPr>
          <p:cNvSpPr>
            <a:spLocks noGrp="1"/>
          </p:cNvSpPr>
          <p:nvPr>
            <p:ph type="sldNum" sz="quarter" idx="12"/>
          </p:nvPr>
        </p:nvSpPr>
        <p:spPr/>
        <p:txBody>
          <a:bodyPr/>
          <a:lstStyle/>
          <a:p>
            <a:fld id="{1C2B57DD-BACA-49AE-9FD4-D76C31FB823B}" type="slidenum">
              <a:rPr lang="en-US" smtClean="0"/>
              <a:t>‹#›</a:t>
            </a:fld>
            <a:endParaRPr lang="en-US"/>
          </a:p>
        </p:txBody>
      </p:sp>
    </p:spTree>
    <p:extLst>
      <p:ext uri="{BB962C8B-B14F-4D97-AF65-F5344CB8AC3E}">
        <p14:creationId xmlns:p14="http://schemas.microsoft.com/office/powerpoint/2010/main" val="102146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FB40A-EBF4-26B0-B231-D0C376A828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53FDB6-D6CD-FA15-7A29-F6C97007F8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09B172-BD37-B9FE-24F6-009AC2EA35A1}"/>
              </a:ext>
            </a:extLst>
          </p:cNvPr>
          <p:cNvSpPr>
            <a:spLocks noGrp="1"/>
          </p:cNvSpPr>
          <p:nvPr>
            <p:ph type="dt" sz="half" idx="10"/>
          </p:nvPr>
        </p:nvSpPr>
        <p:spPr/>
        <p:txBody>
          <a:bodyPr/>
          <a:lstStyle/>
          <a:p>
            <a:fld id="{60820E77-52C0-4CCB-BE84-5AF851A0F9D9}" type="datetimeFigureOut">
              <a:rPr lang="en-US" smtClean="0"/>
              <a:t>11/03/2023</a:t>
            </a:fld>
            <a:endParaRPr lang="en-US"/>
          </a:p>
        </p:txBody>
      </p:sp>
      <p:sp>
        <p:nvSpPr>
          <p:cNvPr id="5" name="Footer Placeholder 4">
            <a:extLst>
              <a:ext uri="{FF2B5EF4-FFF2-40B4-BE49-F238E27FC236}">
                <a16:creationId xmlns:a16="http://schemas.microsoft.com/office/drawing/2014/main" id="{9C7CA159-2F86-1C51-DCA7-AF55DE7F1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AC74B-68E5-FE16-45D2-40644087F58D}"/>
              </a:ext>
            </a:extLst>
          </p:cNvPr>
          <p:cNvSpPr>
            <a:spLocks noGrp="1"/>
          </p:cNvSpPr>
          <p:nvPr>
            <p:ph type="sldNum" sz="quarter" idx="12"/>
          </p:nvPr>
        </p:nvSpPr>
        <p:spPr/>
        <p:txBody>
          <a:bodyPr/>
          <a:lstStyle/>
          <a:p>
            <a:fld id="{1C2B57DD-BACA-49AE-9FD4-D76C31FB823B}" type="slidenum">
              <a:rPr lang="en-US" smtClean="0"/>
              <a:t>‹#›</a:t>
            </a:fld>
            <a:endParaRPr lang="en-US"/>
          </a:p>
        </p:txBody>
      </p:sp>
    </p:spTree>
    <p:extLst>
      <p:ext uri="{BB962C8B-B14F-4D97-AF65-F5344CB8AC3E}">
        <p14:creationId xmlns:p14="http://schemas.microsoft.com/office/powerpoint/2010/main" val="3802211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6569-9318-8280-508B-920BD93D8A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540A49-C07D-5C71-D541-4F83A31A43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A1BCB9-3A26-D75D-6C36-B67816A178D5}"/>
              </a:ext>
            </a:extLst>
          </p:cNvPr>
          <p:cNvSpPr>
            <a:spLocks noGrp="1"/>
          </p:cNvSpPr>
          <p:nvPr>
            <p:ph type="dt" sz="half" idx="10"/>
          </p:nvPr>
        </p:nvSpPr>
        <p:spPr/>
        <p:txBody>
          <a:bodyPr/>
          <a:lstStyle/>
          <a:p>
            <a:fld id="{60820E77-52C0-4CCB-BE84-5AF851A0F9D9}" type="datetimeFigureOut">
              <a:rPr lang="en-US" smtClean="0"/>
              <a:t>11/03/2023</a:t>
            </a:fld>
            <a:endParaRPr lang="en-US"/>
          </a:p>
        </p:txBody>
      </p:sp>
      <p:sp>
        <p:nvSpPr>
          <p:cNvPr id="5" name="Footer Placeholder 4">
            <a:extLst>
              <a:ext uri="{FF2B5EF4-FFF2-40B4-BE49-F238E27FC236}">
                <a16:creationId xmlns:a16="http://schemas.microsoft.com/office/drawing/2014/main" id="{E78EF63D-F3EF-C0AA-3C32-0D6E6F070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4A74E3-3250-940B-CC2E-CECC8A5B8F9B}"/>
              </a:ext>
            </a:extLst>
          </p:cNvPr>
          <p:cNvSpPr>
            <a:spLocks noGrp="1"/>
          </p:cNvSpPr>
          <p:nvPr>
            <p:ph type="sldNum" sz="quarter" idx="12"/>
          </p:nvPr>
        </p:nvSpPr>
        <p:spPr/>
        <p:txBody>
          <a:bodyPr/>
          <a:lstStyle/>
          <a:p>
            <a:fld id="{1C2B57DD-BACA-49AE-9FD4-D76C31FB823B}" type="slidenum">
              <a:rPr lang="en-US" smtClean="0"/>
              <a:t>‹#›</a:t>
            </a:fld>
            <a:endParaRPr lang="en-US"/>
          </a:p>
        </p:txBody>
      </p:sp>
    </p:spTree>
    <p:extLst>
      <p:ext uri="{BB962C8B-B14F-4D97-AF65-F5344CB8AC3E}">
        <p14:creationId xmlns:p14="http://schemas.microsoft.com/office/powerpoint/2010/main" val="174737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77073-FA2F-BE16-D083-34C3FB0E7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4C09A2-9C6C-C68D-CB66-2BF60E5BA4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D9FE8B-50F8-FA6F-F762-8CF5EEBCC8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3FA366-67CC-3AF9-2B31-1BB863D0E2E9}"/>
              </a:ext>
            </a:extLst>
          </p:cNvPr>
          <p:cNvSpPr>
            <a:spLocks noGrp="1"/>
          </p:cNvSpPr>
          <p:nvPr>
            <p:ph type="dt" sz="half" idx="10"/>
          </p:nvPr>
        </p:nvSpPr>
        <p:spPr/>
        <p:txBody>
          <a:bodyPr/>
          <a:lstStyle/>
          <a:p>
            <a:fld id="{60820E77-52C0-4CCB-BE84-5AF851A0F9D9}" type="datetimeFigureOut">
              <a:rPr lang="en-US" smtClean="0"/>
              <a:t>11/03/2023</a:t>
            </a:fld>
            <a:endParaRPr lang="en-US"/>
          </a:p>
        </p:txBody>
      </p:sp>
      <p:sp>
        <p:nvSpPr>
          <p:cNvPr id="6" name="Footer Placeholder 5">
            <a:extLst>
              <a:ext uri="{FF2B5EF4-FFF2-40B4-BE49-F238E27FC236}">
                <a16:creationId xmlns:a16="http://schemas.microsoft.com/office/drawing/2014/main" id="{42E40DD0-CD30-5F12-CE7E-43E8CDC947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6AB2AF-CA31-1099-51BE-9F92D54488AE}"/>
              </a:ext>
            </a:extLst>
          </p:cNvPr>
          <p:cNvSpPr>
            <a:spLocks noGrp="1"/>
          </p:cNvSpPr>
          <p:nvPr>
            <p:ph type="sldNum" sz="quarter" idx="12"/>
          </p:nvPr>
        </p:nvSpPr>
        <p:spPr/>
        <p:txBody>
          <a:bodyPr/>
          <a:lstStyle/>
          <a:p>
            <a:fld id="{1C2B57DD-BACA-49AE-9FD4-D76C31FB823B}" type="slidenum">
              <a:rPr lang="en-US" smtClean="0"/>
              <a:t>‹#›</a:t>
            </a:fld>
            <a:endParaRPr lang="en-US"/>
          </a:p>
        </p:txBody>
      </p:sp>
    </p:spTree>
    <p:extLst>
      <p:ext uri="{BB962C8B-B14F-4D97-AF65-F5344CB8AC3E}">
        <p14:creationId xmlns:p14="http://schemas.microsoft.com/office/powerpoint/2010/main" val="2431249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578D1-9743-5B43-604B-1C34C5FED9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6101F6-E761-E51A-FF55-72E9B018A7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98A098-1F8A-A4BA-7D4A-EAA95F2E2C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F9B53D-FB0A-60C8-35F2-11AEC586B6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041907-2787-DB18-71AC-E5931866E1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3F58F1-3777-BF74-2E99-8FBE9BD4915D}"/>
              </a:ext>
            </a:extLst>
          </p:cNvPr>
          <p:cNvSpPr>
            <a:spLocks noGrp="1"/>
          </p:cNvSpPr>
          <p:nvPr>
            <p:ph type="dt" sz="half" idx="10"/>
          </p:nvPr>
        </p:nvSpPr>
        <p:spPr/>
        <p:txBody>
          <a:bodyPr/>
          <a:lstStyle/>
          <a:p>
            <a:fld id="{60820E77-52C0-4CCB-BE84-5AF851A0F9D9}" type="datetimeFigureOut">
              <a:rPr lang="en-US" smtClean="0"/>
              <a:t>11/03/2023</a:t>
            </a:fld>
            <a:endParaRPr lang="en-US"/>
          </a:p>
        </p:txBody>
      </p:sp>
      <p:sp>
        <p:nvSpPr>
          <p:cNvPr id="8" name="Footer Placeholder 7">
            <a:extLst>
              <a:ext uri="{FF2B5EF4-FFF2-40B4-BE49-F238E27FC236}">
                <a16:creationId xmlns:a16="http://schemas.microsoft.com/office/drawing/2014/main" id="{9CC99F82-3416-E382-525F-D2A8234A7D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A742A9-C044-B86A-D4C2-F2DFA2E4E6D9}"/>
              </a:ext>
            </a:extLst>
          </p:cNvPr>
          <p:cNvSpPr>
            <a:spLocks noGrp="1"/>
          </p:cNvSpPr>
          <p:nvPr>
            <p:ph type="sldNum" sz="quarter" idx="12"/>
          </p:nvPr>
        </p:nvSpPr>
        <p:spPr/>
        <p:txBody>
          <a:bodyPr/>
          <a:lstStyle/>
          <a:p>
            <a:fld id="{1C2B57DD-BACA-49AE-9FD4-D76C31FB823B}" type="slidenum">
              <a:rPr lang="en-US" smtClean="0"/>
              <a:t>‹#›</a:t>
            </a:fld>
            <a:endParaRPr lang="en-US"/>
          </a:p>
        </p:txBody>
      </p:sp>
    </p:spTree>
    <p:extLst>
      <p:ext uri="{BB962C8B-B14F-4D97-AF65-F5344CB8AC3E}">
        <p14:creationId xmlns:p14="http://schemas.microsoft.com/office/powerpoint/2010/main" val="3402788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5B9AB-2783-A962-59CC-5AD23CF68B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6F17D9-61FA-1CFC-B081-E4E0184C81F4}"/>
              </a:ext>
            </a:extLst>
          </p:cNvPr>
          <p:cNvSpPr>
            <a:spLocks noGrp="1"/>
          </p:cNvSpPr>
          <p:nvPr>
            <p:ph type="dt" sz="half" idx="10"/>
          </p:nvPr>
        </p:nvSpPr>
        <p:spPr/>
        <p:txBody>
          <a:bodyPr/>
          <a:lstStyle/>
          <a:p>
            <a:fld id="{60820E77-52C0-4CCB-BE84-5AF851A0F9D9}" type="datetimeFigureOut">
              <a:rPr lang="en-US" smtClean="0"/>
              <a:t>11/03/2023</a:t>
            </a:fld>
            <a:endParaRPr lang="en-US"/>
          </a:p>
        </p:txBody>
      </p:sp>
      <p:sp>
        <p:nvSpPr>
          <p:cNvPr id="4" name="Footer Placeholder 3">
            <a:extLst>
              <a:ext uri="{FF2B5EF4-FFF2-40B4-BE49-F238E27FC236}">
                <a16:creationId xmlns:a16="http://schemas.microsoft.com/office/drawing/2014/main" id="{9A6CE95E-5191-71C8-3891-EBCEF76DDA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20B9DD-034E-2F3C-1E72-9AA9112C4C05}"/>
              </a:ext>
            </a:extLst>
          </p:cNvPr>
          <p:cNvSpPr>
            <a:spLocks noGrp="1"/>
          </p:cNvSpPr>
          <p:nvPr>
            <p:ph type="sldNum" sz="quarter" idx="12"/>
          </p:nvPr>
        </p:nvSpPr>
        <p:spPr/>
        <p:txBody>
          <a:bodyPr/>
          <a:lstStyle/>
          <a:p>
            <a:fld id="{1C2B57DD-BACA-49AE-9FD4-D76C31FB823B}" type="slidenum">
              <a:rPr lang="en-US" smtClean="0"/>
              <a:t>‹#›</a:t>
            </a:fld>
            <a:endParaRPr lang="en-US"/>
          </a:p>
        </p:txBody>
      </p:sp>
    </p:spTree>
    <p:extLst>
      <p:ext uri="{BB962C8B-B14F-4D97-AF65-F5344CB8AC3E}">
        <p14:creationId xmlns:p14="http://schemas.microsoft.com/office/powerpoint/2010/main" val="3514993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859C97-8431-3BA5-8C6F-0BE268C0F0BD}"/>
              </a:ext>
            </a:extLst>
          </p:cNvPr>
          <p:cNvSpPr>
            <a:spLocks noGrp="1"/>
          </p:cNvSpPr>
          <p:nvPr>
            <p:ph type="dt" sz="half" idx="10"/>
          </p:nvPr>
        </p:nvSpPr>
        <p:spPr/>
        <p:txBody>
          <a:bodyPr/>
          <a:lstStyle/>
          <a:p>
            <a:fld id="{60820E77-52C0-4CCB-BE84-5AF851A0F9D9}" type="datetimeFigureOut">
              <a:rPr lang="en-US" smtClean="0"/>
              <a:t>11/03/2023</a:t>
            </a:fld>
            <a:endParaRPr lang="en-US"/>
          </a:p>
        </p:txBody>
      </p:sp>
      <p:sp>
        <p:nvSpPr>
          <p:cNvPr id="3" name="Footer Placeholder 2">
            <a:extLst>
              <a:ext uri="{FF2B5EF4-FFF2-40B4-BE49-F238E27FC236}">
                <a16:creationId xmlns:a16="http://schemas.microsoft.com/office/drawing/2014/main" id="{3007CD45-D25A-6841-1CDB-C824761222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EA5529-7D9D-973F-36EF-21868D0307D5}"/>
              </a:ext>
            </a:extLst>
          </p:cNvPr>
          <p:cNvSpPr>
            <a:spLocks noGrp="1"/>
          </p:cNvSpPr>
          <p:nvPr>
            <p:ph type="sldNum" sz="quarter" idx="12"/>
          </p:nvPr>
        </p:nvSpPr>
        <p:spPr/>
        <p:txBody>
          <a:bodyPr/>
          <a:lstStyle/>
          <a:p>
            <a:fld id="{1C2B57DD-BACA-49AE-9FD4-D76C31FB823B}" type="slidenum">
              <a:rPr lang="en-US" smtClean="0"/>
              <a:t>‹#›</a:t>
            </a:fld>
            <a:endParaRPr lang="en-US"/>
          </a:p>
        </p:txBody>
      </p:sp>
    </p:spTree>
    <p:extLst>
      <p:ext uri="{BB962C8B-B14F-4D97-AF65-F5344CB8AC3E}">
        <p14:creationId xmlns:p14="http://schemas.microsoft.com/office/powerpoint/2010/main" val="3744802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D244-1A4A-B13D-3020-60F5CD5039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85391D-A282-E2D8-FDCE-EB652FFEFD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815EA5-9390-7117-C99C-2B828CD27D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A54820-8A85-6ADF-3F15-E887BFEEF330}"/>
              </a:ext>
            </a:extLst>
          </p:cNvPr>
          <p:cNvSpPr>
            <a:spLocks noGrp="1"/>
          </p:cNvSpPr>
          <p:nvPr>
            <p:ph type="dt" sz="half" idx="10"/>
          </p:nvPr>
        </p:nvSpPr>
        <p:spPr/>
        <p:txBody>
          <a:bodyPr/>
          <a:lstStyle/>
          <a:p>
            <a:fld id="{60820E77-52C0-4CCB-BE84-5AF851A0F9D9}" type="datetimeFigureOut">
              <a:rPr lang="en-US" smtClean="0"/>
              <a:t>11/03/2023</a:t>
            </a:fld>
            <a:endParaRPr lang="en-US"/>
          </a:p>
        </p:txBody>
      </p:sp>
      <p:sp>
        <p:nvSpPr>
          <p:cNvPr id="6" name="Footer Placeholder 5">
            <a:extLst>
              <a:ext uri="{FF2B5EF4-FFF2-40B4-BE49-F238E27FC236}">
                <a16:creationId xmlns:a16="http://schemas.microsoft.com/office/drawing/2014/main" id="{D0499E13-18A9-0BE5-51BE-EC42BF87B4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4649CF-7AFA-274B-3F61-DC3820FC90FF}"/>
              </a:ext>
            </a:extLst>
          </p:cNvPr>
          <p:cNvSpPr>
            <a:spLocks noGrp="1"/>
          </p:cNvSpPr>
          <p:nvPr>
            <p:ph type="sldNum" sz="quarter" idx="12"/>
          </p:nvPr>
        </p:nvSpPr>
        <p:spPr/>
        <p:txBody>
          <a:bodyPr/>
          <a:lstStyle/>
          <a:p>
            <a:fld id="{1C2B57DD-BACA-49AE-9FD4-D76C31FB823B}" type="slidenum">
              <a:rPr lang="en-US" smtClean="0"/>
              <a:t>‹#›</a:t>
            </a:fld>
            <a:endParaRPr lang="en-US"/>
          </a:p>
        </p:txBody>
      </p:sp>
    </p:spTree>
    <p:extLst>
      <p:ext uri="{BB962C8B-B14F-4D97-AF65-F5344CB8AC3E}">
        <p14:creationId xmlns:p14="http://schemas.microsoft.com/office/powerpoint/2010/main" val="2796436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114FE-F9B9-74C5-6225-151722D59B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666CD2-7A64-4588-7AE1-0BDBF480C4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8C0B92-1432-0CB6-D545-32DA33F60C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3AD581-49B2-9ACE-381B-613D89D10D94}"/>
              </a:ext>
            </a:extLst>
          </p:cNvPr>
          <p:cNvSpPr>
            <a:spLocks noGrp="1"/>
          </p:cNvSpPr>
          <p:nvPr>
            <p:ph type="dt" sz="half" idx="10"/>
          </p:nvPr>
        </p:nvSpPr>
        <p:spPr/>
        <p:txBody>
          <a:bodyPr/>
          <a:lstStyle/>
          <a:p>
            <a:fld id="{60820E77-52C0-4CCB-BE84-5AF851A0F9D9}" type="datetimeFigureOut">
              <a:rPr lang="en-US" smtClean="0"/>
              <a:t>11/03/2023</a:t>
            </a:fld>
            <a:endParaRPr lang="en-US"/>
          </a:p>
        </p:txBody>
      </p:sp>
      <p:sp>
        <p:nvSpPr>
          <p:cNvPr id="6" name="Footer Placeholder 5">
            <a:extLst>
              <a:ext uri="{FF2B5EF4-FFF2-40B4-BE49-F238E27FC236}">
                <a16:creationId xmlns:a16="http://schemas.microsoft.com/office/drawing/2014/main" id="{317405E3-FD1C-4C16-B3D3-7CB12D3878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926329-C308-8CB4-DFEF-4AFAFDD20E04}"/>
              </a:ext>
            </a:extLst>
          </p:cNvPr>
          <p:cNvSpPr>
            <a:spLocks noGrp="1"/>
          </p:cNvSpPr>
          <p:nvPr>
            <p:ph type="sldNum" sz="quarter" idx="12"/>
          </p:nvPr>
        </p:nvSpPr>
        <p:spPr/>
        <p:txBody>
          <a:bodyPr/>
          <a:lstStyle/>
          <a:p>
            <a:fld id="{1C2B57DD-BACA-49AE-9FD4-D76C31FB823B}" type="slidenum">
              <a:rPr lang="en-US" smtClean="0"/>
              <a:t>‹#›</a:t>
            </a:fld>
            <a:endParaRPr lang="en-US"/>
          </a:p>
        </p:txBody>
      </p:sp>
    </p:spTree>
    <p:extLst>
      <p:ext uri="{BB962C8B-B14F-4D97-AF65-F5344CB8AC3E}">
        <p14:creationId xmlns:p14="http://schemas.microsoft.com/office/powerpoint/2010/main" val="990666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92BB05-3D95-46F8-AA36-C2E655B89A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A77EA9-5345-EDA3-4ADD-3EDDC9215D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2618EF-C7B3-4464-A1DA-F1E0FF6468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820E77-52C0-4CCB-BE84-5AF851A0F9D9}" type="datetimeFigureOut">
              <a:rPr lang="en-US" smtClean="0"/>
              <a:t>11/03/2023</a:t>
            </a:fld>
            <a:endParaRPr lang="en-US"/>
          </a:p>
        </p:txBody>
      </p:sp>
      <p:sp>
        <p:nvSpPr>
          <p:cNvPr id="5" name="Footer Placeholder 4">
            <a:extLst>
              <a:ext uri="{FF2B5EF4-FFF2-40B4-BE49-F238E27FC236}">
                <a16:creationId xmlns:a16="http://schemas.microsoft.com/office/drawing/2014/main" id="{70073BAE-FE85-1522-DF6E-AE902C821A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70CB50-5790-2D07-3E79-1E99BAC058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2B57DD-BACA-49AE-9FD4-D76C31FB823B}" type="slidenum">
              <a:rPr lang="en-US" smtClean="0"/>
              <a:t>‹#›</a:t>
            </a:fld>
            <a:endParaRPr lang="en-US"/>
          </a:p>
        </p:txBody>
      </p:sp>
    </p:spTree>
    <p:extLst>
      <p:ext uri="{BB962C8B-B14F-4D97-AF65-F5344CB8AC3E}">
        <p14:creationId xmlns:p14="http://schemas.microsoft.com/office/powerpoint/2010/main" val="810208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C6303-7FB3-7B5D-9FA4-A486B6E2DA16}"/>
              </a:ext>
            </a:extLst>
          </p:cNvPr>
          <p:cNvSpPr>
            <a:spLocks noGrp="1"/>
          </p:cNvSpPr>
          <p:nvPr>
            <p:ph type="title"/>
          </p:nvPr>
        </p:nvSpPr>
        <p:spPr>
          <a:xfrm>
            <a:off x="466722" y="586855"/>
            <a:ext cx="3201366" cy="3387497"/>
          </a:xfrm>
        </p:spPr>
        <p:txBody>
          <a:bodyPr anchor="b">
            <a:normAutofit/>
          </a:bodyPr>
          <a:lstStyle/>
          <a:p>
            <a:pPr algn="r"/>
            <a:r>
              <a:rPr lang="en-US" sz="4000" dirty="0" err="1">
                <a:solidFill>
                  <a:srgbClr val="FFFFFF"/>
                </a:solidFill>
              </a:rPr>
              <a:t>Encriptando</a:t>
            </a:r>
            <a:r>
              <a:rPr lang="en-US" sz="4000" dirty="0">
                <a:solidFill>
                  <a:srgbClr val="FFFFFF"/>
                </a:solidFill>
              </a:rPr>
              <a:t> </a:t>
            </a:r>
            <a:r>
              <a:rPr lang="en-US" sz="4000" dirty="0" err="1">
                <a:solidFill>
                  <a:srgbClr val="FFFFFF"/>
                </a:solidFill>
              </a:rPr>
              <a:t>datos</a:t>
            </a:r>
            <a:endParaRPr lang="en-US" sz="4000" dirty="0">
              <a:solidFill>
                <a:srgbClr val="FFFFFF"/>
              </a:solidFill>
            </a:endParaRPr>
          </a:p>
        </p:txBody>
      </p:sp>
      <p:sp>
        <p:nvSpPr>
          <p:cNvPr id="3" name="Content Placeholder 2">
            <a:extLst>
              <a:ext uri="{FF2B5EF4-FFF2-40B4-BE49-F238E27FC236}">
                <a16:creationId xmlns:a16="http://schemas.microsoft.com/office/drawing/2014/main" id="{8516053E-3F59-E8BD-0645-63D7E637ABE4}"/>
              </a:ext>
            </a:extLst>
          </p:cNvPr>
          <p:cNvSpPr>
            <a:spLocks noGrp="1"/>
          </p:cNvSpPr>
          <p:nvPr>
            <p:ph idx="1"/>
          </p:nvPr>
        </p:nvSpPr>
        <p:spPr>
          <a:xfrm>
            <a:off x="4810259" y="649480"/>
            <a:ext cx="6555347" cy="5546047"/>
          </a:xfrm>
        </p:spPr>
        <p:txBody>
          <a:bodyPr anchor="ctr">
            <a:normAutofit/>
          </a:bodyPr>
          <a:lstStyle/>
          <a:p>
            <a:r>
              <a:rPr lang="es-ES" sz="2000" dirty="0"/>
              <a:t>En ocasiones, la información persistida en una base de datos requiere ser protegida mediante técnicas de cifrado para evitar su exposición a terceros no autorizados en caso de compromiso de la base de datos. En SQL Server se dispone de diversas estrategias de protección, desde la encriptación de la totalidad de la base de datos hasta la aplicación de cifrado por columna.</a:t>
            </a:r>
          </a:p>
          <a:p>
            <a:r>
              <a:rPr lang="en-US" sz="2000" dirty="0"/>
              <a:t>Primero </a:t>
            </a:r>
            <a:r>
              <a:rPr lang="en-US" sz="2000" dirty="0" err="1"/>
              <a:t>crearemos</a:t>
            </a:r>
            <a:r>
              <a:rPr lang="en-US" sz="2000" dirty="0"/>
              <a:t> </a:t>
            </a:r>
            <a:r>
              <a:rPr lang="en-US" sz="2000" dirty="0" err="1"/>
              <a:t>una</a:t>
            </a:r>
            <a:r>
              <a:rPr lang="en-US" sz="2000" dirty="0"/>
              <a:t> base de </a:t>
            </a:r>
            <a:r>
              <a:rPr lang="en-US" sz="2000" dirty="0" err="1"/>
              <a:t>datos</a:t>
            </a:r>
            <a:r>
              <a:rPr lang="en-US" sz="2000" dirty="0"/>
              <a:t> que </a:t>
            </a:r>
            <a:r>
              <a:rPr lang="en-US" sz="2000" dirty="0" err="1"/>
              <a:t>guarde</a:t>
            </a:r>
            <a:r>
              <a:rPr lang="en-US" sz="2000" dirty="0"/>
              <a:t> </a:t>
            </a:r>
            <a:r>
              <a:rPr lang="en-US" sz="2000" dirty="0" err="1"/>
              <a:t>los</a:t>
            </a:r>
            <a:r>
              <a:rPr lang="en-US" sz="2000" dirty="0"/>
              <a:t> </a:t>
            </a:r>
            <a:r>
              <a:rPr lang="en-US" sz="2000" dirty="0" err="1"/>
              <a:t>números</a:t>
            </a:r>
            <a:r>
              <a:rPr lang="en-US" sz="2000" dirty="0"/>
              <a:t> de </a:t>
            </a:r>
            <a:r>
              <a:rPr lang="en-US" sz="2000" dirty="0" err="1"/>
              <a:t>tarjetas</a:t>
            </a:r>
            <a:r>
              <a:rPr lang="en-US" sz="2000" dirty="0"/>
              <a:t> de </a:t>
            </a:r>
            <a:r>
              <a:rPr lang="en-US" sz="2000" dirty="0" err="1"/>
              <a:t>credito</a:t>
            </a:r>
            <a:r>
              <a:rPr lang="en-US" sz="2000" dirty="0"/>
              <a:t>.</a:t>
            </a:r>
          </a:p>
          <a:p>
            <a:r>
              <a:rPr lang="en-US" sz="2000" dirty="0"/>
              <a:t>Create database </a:t>
            </a:r>
            <a:r>
              <a:rPr lang="en-US" sz="2000" dirty="0" err="1"/>
              <a:t>Prueba</a:t>
            </a:r>
            <a:endParaRPr lang="en-US" sz="2000" dirty="0"/>
          </a:p>
          <a:p>
            <a:endParaRPr lang="en-US" sz="2000" dirty="0"/>
          </a:p>
          <a:p>
            <a:endParaRPr lang="en-US" sz="2000" dirty="0"/>
          </a:p>
        </p:txBody>
      </p:sp>
    </p:spTree>
    <p:extLst>
      <p:ext uri="{BB962C8B-B14F-4D97-AF65-F5344CB8AC3E}">
        <p14:creationId xmlns:p14="http://schemas.microsoft.com/office/powerpoint/2010/main" val="1896589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2973953-A355-7D7E-E464-F9F81B3D544C}"/>
              </a:ext>
            </a:extLst>
          </p:cNvPr>
          <p:cNvSpPr>
            <a:spLocks noGrp="1"/>
          </p:cNvSpPr>
          <p:nvPr>
            <p:ph type="ctrTitle"/>
          </p:nvPr>
        </p:nvSpPr>
        <p:spPr>
          <a:xfrm>
            <a:off x="660041" y="2767106"/>
            <a:ext cx="2880828" cy="3071906"/>
          </a:xfrm>
        </p:spPr>
        <p:txBody>
          <a:bodyPr anchor="t">
            <a:normAutofit/>
          </a:bodyPr>
          <a:lstStyle/>
          <a:p>
            <a:pPr algn="l"/>
            <a:r>
              <a:rPr lang="en-US" sz="4000" dirty="0" err="1">
                <a:solidFill>
                  <a:srgbClr val="FFFFFF"/>
                </a:solidFill>
              </a:rPr>
              <a:t>Pantalla</a:t>
            </a:r>
            <a:r>
              <a:rPr lang="en-US" sz="4000" dirty="0">
                <a:solidFill>
                  <a:srgbClr val="FFFFFF"/>
                </a:solidFill>
              </a:rPr>
              <a:t> de </a:t>
            </a:r>
            <a:r>
              <a:rPr lang="en-US" sz="4000" dirty="0" err="1">
                <a:solidFill>
                  <a:srgbClr val="FFFFFF"/>
                </a:solidFill>
              </a:rPr>
              <a:t>conexion</a:t>
            </a:r>
            <a:r>
              <a:rPr lang="en-US" sz="4000" dirty="0">
                <a:solidFill>
                  <a:srgbClr val="FFFFFF"/>
                </a:solidFill>
              </a:rPr>
              <a:t> a SQL Server</a:t>
            </a:r>
            <a:br>
              <a:rPr lang="en-US" sz="4000" dirty="0">
                <a:solidFill>
                  <a:srgbClr val="FFFFFF"/>
                </a:solidFill>
              </a:rPr>
            </a:br>
            <a:endParaRPr lang="en-US" sz="4000" dirty="0">
              <a:solidFill>
                <a:srgbClr val="FFFFFF"/>
              </a:solidFill>
            </a:endParaRPr>
          </a:p>
        </p:txBody>
      </p:sp>
      <p:sp>
        <p:nvSpPr>
          <p:cNvPr id="3" name="Subtitle 2">
            <a:extLst>
              <a:ext uri="{FF2B5EF4-FFF2-40B4-BE49-F238E27FC236}">
                <a16:creationId xmlns:a16="http://schemas.microsoft.com/office/drawing/2014/main" id="{5D64AD3D-4EAF-C8A6-83D3-A8C8F7C343C7}"/>
              </a:ext>
            </a:extLst>
          </p:cNvPr>
          <p:cNvSpPr>
            <a:spLocks noGrp="1"/>
          </p:cNvSpPr>
          <p:nvPr>
            <p:ph type="subTitle" idx="1"/>
          </p:nvPr>
        </p:nvSpPr>
        <p:spPr>
          <a:xfrm>
            <a:off x="660042" y="806824"/>
            <a:ext cx="2919738" cy="1494117"/>
          </a:xfrm>
        </p:spPr>
        <p:txBody>
          <a:bodyPr anchor="b">
            <a:normAutofit/>
          </a:bodyPr>
          <a:lstStyle/>
          <a:p>
            <a:pPr algn="l"/>
            <a:endParaRPr lang="en-US" sz="2000">
              <a:solidFill>
                <a:srgbClr val="FFFFFF"/>
              </a:solidFill>
            </a:endParaRPr>
          </a:p>
        </p:txBody>
      </p:sp>
      <p:pic>
        <p:nvPicPr>
          <p:cNvPr id="5" name="Picture 4">
            <a:extLst>
              <a:ext uri="{FF2B5EF4-FFF2-40B4-BE49-F238E27FC236}">
                <a16:creationId xmlns:a16="http://schemas.microsoft.com/office/drawing/2014/main" id="{2B37F5C9-2BC9-D8EE-60CF-4EE1D3DB9BE6}"/>
              </a:ext>
            </a:extLst>
          </p:cNvPr>
          <p:cNvPicPr>
            <a:picLocks noChangeAspect="1"/>
          </p:cNvPicPr>
          <p:nvPr/>
        </p:nvPicPr>
        <p:blipFill>
          <a:blip r:embed="rId2"/>
          <a:stretch>
            <a:fillRect/>
          </a:stretch>
        </p:blipFill>
        <p:spPr>
          <a:xfrm>
            <a:off x="4502428" y="2083205"/>
            <a:ext cx="7225748" cy="2691590"/>
          </a:xfrm>
          <a:prstGeom prst="rect">
            <a:avLst/>
          </a:prstGeom>
        </p:spPr>
      </p:pic>
    </p:spTree>
    <p:extLst>
      <p:ext uri="{BB962C8B-B14F-4D97-AF65-F5344CB8AC3E}">
        <p14:creationId xmlns:p14="http://schemas.microsoft.com/office/powerpoint/2010/main" val="318446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ECACB72-3535-4C1F-B618-F4CBD214F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090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581159-204B-CF29-4ADB-E2D1ADC7AD27}"/>
              </a:ext>
            </a:extLst>
          </p:cNvPr>
          <p:cNvSpPr>
            <a:spLocks noGrp="1"/>
          </p:cNvSpPr>
          <p:nvPr>
            <p:ph type="title"/>
          </p:nvPr>
        </p:nvSpPr>
        <p:spPr>
          <a:xfrm>
            <a:off x="593954" y="581891"/>
            <a:ext cx="3771009" cy="3740727"/>
          </a:xfrm>
        </p:spPr>
        <p:txBody>
          <a:bodyPr vert="horz" lIns="91440" tIns="45720" rIns="91440" bIns="45720" rtlCol="0" anchor="b">
            <a:normAutofit/>
          </a:bodyPr>
          <a:lstStyle/>
          <a:p>
            <a:r>
              <a:rPr lang="en-US" sz="4600" kern="1200">
                <a:solidFill>
                  <a:schemeClr val="bg1"/>
                </a:solidFill>
                <a:latin typeface="+mj-lt"/>
                <a:ea typeface="+mj-ea"/>
                <a:cs typeface="+mj-cs"/>
              </a:rPr>
              <a:t>¿Por qué no puedo entrar si cree correctamente el login?</a:t>
            </a:r>
          </a:p>
        </p:txBody>
      </p:sp>
      <p:pic>
        <p:nvPicPr>
          <p:cNvPr id="5" name="Content Placeholder 4">
            <a:extLst>
              <a:ext uri="{FF2B5EF4-FFF2-40B4-BE49-F238E27FC236}">
                <a16:creationId xmlns:a16="http://schemas.microsoft.com/office/drawing/2014/main" id="{49326BFA-0D1C-D2A5-8B85-BA19A8833ABF}"/>
              </a:ext>
            </a:extLst>
          </p:cNvPr>
          <p:cNvPicPr>
            <a:picLocks noGrp="1" noChangeAspect="1"/>
          </p:cNvPicPr>
          <p:nvPr>
            <p:ph idx="1"/>
          </p:nvPr>
        </p:nvPicPr>
        <p:blipFill>
          <a:blip r:embed="rId2"/>
          <a:stretch>
            <a:fillRect/>
          </a:stretch>
        </p:blipFill>
        <p:spPr>
          <a:xfrm>
            <a:off x="5603027" y="952439"/>
            <a:ext cx="5881662" cy="4822962"/>
          </a:xfrm>
          <a:prstGeom prst="rect">
            <a:avLst/>
          </a:prstGeom>
        </p:spPr>
      </p:pic>
    </p:spTree>
    <p:extLst>
      <p:ext uri="{BB962C8B-B14F-4D97-AF65-F5344CB8AC3E}">
        <p14:creationId xmlns:p14="http://schemas.microsoft.com/office/powerpoint/2010/main" val="973568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F2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FE60522-D0CD-A33B-DE48-C5A929249498}"/>
              </a:ext>
            </a:extLst>
          </p:cNvPr>
          <p:cNvPicPr>
            <a:picLocks noChangeAspect="1"/>
          </p:cNvPicPr>
          <p:nvPr/>
        </p:nvPicPr>
        <p:blipFill>
          <a:blip r:embed="rId2"/>
          <a:stretch>
            <a:fillRect/>
          </a:stretch>
        </p:blipFill>
        <p:spPr>
          <a:xfrm>
            <a:off x="3241386" y="38100"/>
            <a:ext cx="8858250" cy="6781800"/>
          </a:xfrm>
          <a:prstGeom prst="rect">
            <a:avLst/>
          </a:prstGeom>
        </p:spPr>
      </p:pic>
      <p:sp>
        <p:nvSpPr>
          <p:cNvPr id="2" name="Title 1">
            <a:extLst>
              <a:ext uri="{FF2B5EF4-FFF2-40B4-BE49-F238E27FC236}">
                <a16:creationId xmlns:a16="http://schemas.microsoft.com/office/drawing/2014/main" id="{C3365B63-4C6B-B65F-0F14-A385320B1EB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800" kern="1200" dirty="0" err="1">
                <a:solidFill>
                  <a:srgbClr val="FFFFFF"/>
                </a:solidFill>
                <a:latin typeface="+mj-lt"/>
                <a:ea typeface="+mj-ea"/>
                <a:cs typeface="+mj-cs"/>
              </a:rPr>
              <a:t>Cuando</a:t>
            </a:r>
            <a:r>
              <a:rPr lang="en-US" sz="1800" kern="1200" dirty="0">
                <a:solidFill>
                  <a:srgbClr val="FFFFFF"/>
                </a:solidFill>
                <a:latin typeface="+mj-lt"/>
                <a:ea typeface="+mj-ea"/>
                <a:cs typeface="+mj-cs"/>
              </a:rPr>
              <a:t> se </a:t>
            </a:r>
            <a:r>
              <a:rPr lang="en-US" sz="1800" kern="1200" dirty="0" err="1">
                <a:solidFill>
                  <a:srgbClr val="FFFFFF"/>
                </a:solidFill>
                <a:latin typeface="+mj-lt"/>
                <a:ea typeface="+mj-ea"/>
                <a:cs typeface="+mj-cs"/>
              </a:rPr>
              <a:t>instaló</a:t>
            </a:r>
            <a:r>
              <a:rPr lang="en-US" sz="1800" kern="1200" dirty="0">
                <a:solidFill>
                  <a:srgbClr val="FFFFFF"/>
                </a:solidFill>
                <a:latin typeface="+mj-lt"/>
                <a:ea typeface="+mj-ea"/>
                <a:cs typeface="+mj-cs"/>
              </a:rPr>
              <a:t> </a:t>
            </a:r>
            <a:r>
              <a:rPr lang="en-US" sz="1800" kern="1200" dirty="0" err="1">
                <a:solidFill>
                  <a:srgbClr val="FFFFFF"/>
                </a:solidFill>
                <a:latin typeface="+mj-lt"/>
                <a:ea typeface="+mj-ea"/>
                <a:cs typeface="+mj-cs"/>
              </a:rPr>
              <a:t>por</a:t>
            </a:r>
            <a:r>
              <a:rPr lang="en-US" sz="1800" kern="1200" dirty="0">
                <a:solidFill>
                  <a:srgbClr val="FFFFFF"/>
                </a:solidFill>
                <a:latin typeface="+mj-lt"/>
                <a:ea typeface="+mj-ea"/>
                <a:cs typeface="+mj-cs"/>
              </a:rPr>
              <a:t> </a:t>
            </a:r>
            <a:r>
              <a:rPr lang="en-US" sz="1800" kern="1200" dirty="0" err="1">
                <a:solidFill>
                  <a:srgbClr val="FFFFFF"/>
                </a:solidFill>
                <a:latin typeface="+mj-lt"/>
                <a:ea typeface="+mj-ea"/>
                <a:cs typeface="+mj-cs"/>
              </a:rPr>
              <a:t>defecto</a:t>
            </a:r>
            <a:r>
              <a:rPr lang="en-US" sz="1800" kern="1200" dirty="0">
                <a:solidFill>
                  <a:srgbClr val="FFFFFF"/>
                </a:solidFill>
                <a:latin typeface="+mj-lt"/>
                <a:ea typeface="+mj-ea"/>
                <a:cs typeface="+mj-cs"/>
              </a:rPr>
              <a:t> se </a:t>
            </a:r>
            <a:r>
              <a:rPr lang="en-US" sz="1800" kern="1200" dirty="0" err="1">
                <a:solidFill>
                  <a:srgbClr val="FFFFFF"/>
                </a:solidFill>
                <a:latin typeface="+mj-lt"/>
                <a:ea typeface="+mj-ea"/>
                <a:cs typeface="+mj-cs"/>
              </a:rPr>
              <a:t>dijo</a:t>
            </a:r>
            <a:r>
              <a:rPr lang="en-US" sz="1800" kern="1200" dirty="0">
                <a:solidFill>
                  <a:srgbClr val="FFFFFF"/>
                </a:solidFill>
                <a:latin typeface="+mj-lt"/>
                <a:ea typeface="+mj-ea"/>
                <a:cs typeface="+mj-cs"/>
              </a:rPr>
              <a:t> que </a:t>
            </a:r>
            <a:r>
              <a:rPr lang="en-US" sz="1800" kern="1200" dirty="0" err="1">
                <a:solidFill>
                  <a:srgbClr val="FFFFFF"/>
                </a:solidFill>
                <a:latin typeface="+mj-lt"/>
                <a:ea typeface="+mj-ea"/>
                <a:cs typeface="+mj-cs"/>
              </a:rPr>
              <a:t>fuera</a:t>
            </a:r>
            <a:r>
              <a:rPr lang="en-US" sz="1800" kern="1200" dirty="0">
                <a:solidFill>
                  <a:srgbClr val="FFFFFF"/>
                </a:solidFill>
                <a:latin typeface="+mj-lt"/>
                <a:ea typeface="+mj-ea"/>
                <a:cs typeface="+mj-cs"/>
              </a:rPr>
              <a:t> Windows Authentication mode</a:t>
            </a:r>
          </a:p>
        </p:txBody>
      </p:sp>
    </p:spTree>
    <p:extLst>
      <p:ext uri="{BB962C8B-B14F-4D97-AF65-F5344CB8AC3E}">
        <p14:creationId xmlns:p14="http://schemas.microsoft.com/office/powerpoint/2010/main" val="3884262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DD119-9379-2593-6B57-7E59732290A6}"/>
              </a:ext>
            </a:extLst>
          </p:cNvPr>
          <p:cNvSpPr>
            <a:spLocks noGrp="1"/>
          </p:cNvSpPr>
          <p:nvPr>
            <p:ph type="title"/>
          </p:nvPr>
        </p:nvSpPr>
        <p:spPr/>
        <p:txBody>
          <a:bodyPr/>
          <a:lstStyle/>
          <a:p>
            <a:r>
              <a:rPr lang="en-US" dirty="0" err="1"/>
              <a:t>Tenemos</a:t>
            </a:r>
            <a:r>
              <a:rPr lang="en-US" dirty="0"/>
              <a:t> que </a:t>
            </a:r>
            <a:r>
              <a:rPr lang="en-US" dirty="0" err="1"/>
              <a:t>reiniciar</a:t>
            </a:r>
            <a:r>
              <a:rPr lang="en-US" dirty="0"/>
              <a:t> </a:t>
            </a:r>
            <a:r>
              <a:rPr lang="en-US" dirty="0" err="1"/>
              <a:t>el</a:t>
            </a:r>
            <a:r>
              <a:rPr lang="en-US" dirty="0"/>
              <a:t> </a:t>
            </a:r>
            <a:r>
              <a:rPr lang="en-US" dirty="0" err="1"/>
              <a:t>Servicio</a:t>
            </a:r>
            <a:r>
              <a:rPr lang="en-US" dirty="0"/>
              <a:t> SQL Server</a:t>
            </a:r>
          </a:p>
        </p:txBody>
      </p:sp>
      <p:pic>
        <p:nvPicPr>
          <p:cNvPr id="5" name="Content Placeholder 4">
            <a:extLst>
              <a:ext uri="{FF2B5EF4-FFF2-40B4-BE49-F238E27FC236}">
                <a16:creationId xmlns:a16="http://schemas.microsoft.com/office/drawing/2014/main" id="{BB6D31DF-DF6E-29FA-14DF-0E393F9DD12C}"/>
              </a:ext>
            </a:extLst>
          </p:cNvPr>
          <p:cNvPicPr>
            <a:picLocks noGrp="1" noChangeAspect="1"/>
          </p:cNvPicPr>
          <p:nvPr>
            <p:ph idx="1"/>
          </p:nvPr>
        </p:nvPicPr>
        <p:blipFill>
          <a:blip r:embed="rId2"/>
          <a:stretch>
            <a:fillRect/>
          </a:stretch>
        </p:blipFill>
        <p:spPr>
          <a:xfrm>
            <a:off x="3205162" y="2181225"/>
            <a:ext cx="5781675" cy="1247775"/>
          </a:xfrm>
        </p:spPr>
      </p:pic>
    </p:spTree>
    <p:extLst>
      <p:ext uri="{BB962C8B-B14F-4D97-AF65-F5344CB8AC3E}">
        <p14:creationId xmlns:p14="http://schemas.microsoft.com/office/powerpoint/2010/main" val="1040821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ECFB8-6712-1C07-69B9-59F42D1CA22A}"/>
              </a:ext>
            </a:extLst>
          </p:cNvPr>
          <p:cNvSpPr>
            <a:spLocks noGrp="1"/>
          </p:cNvSpPr>
          <p:nvPr>
            <p:ph type="title"/>
          </p:nvPr>
        </p:nvSpPr>
        <p:spPr/>
        <p:txBody>
          <a:bodyPr/>
          <a:lstStyle/>
          <a:p>
            <a:r>
              <a:rPr lang="en-US" dirty="0"/>
              <a:t>Se </a:t>
            </a:r>
            <a:r>
              <a:rPr lang="en-US" dirty="0" err="1"/>
              <a:t>presetan</a:t>
            </a:r>
            <a:r>
              <a:rPr lang="en-US" dirty="0"/>
              <a:t> dos </a:t>
            </a:r>
            <a:r>
              <a:rPr lang="en-US" dirty="0" err="1"/>
              <a:t>maneras</a:t>
            </a:r>
            <a:r>
              <a:rPr lang="en-US" dirty="0"/>
              <a:t> de </a:t>
            </a:r>
            <a:r>
              <a:rPr lang="en-US" dirty="0" err="1"/>
              <a:t>reiniciar</a:t>
            </a:r>
            <a:r>
              <a:rPr lang="en-US" dirty="0"/>
              <a:t> </a:t>
            </a:r>
            <a:r>
              <a:rPr lang="en-US" dirty="0" err="1"/>
              <a:t>el</a:t>
            </a:r>
            <a:r>
              <a:rPr lang="en-US" dirty="0"/>
              <a:t> </a:t>
            </a:r>
            <a:r>
              <a:rPr lang="en-US" dirty="0" err="1"/>
              <a:t>servicio</a:t>
            </a:r>
            <a:r>
              <a:rPr lang="en-US" dirty="0"/>
              <a:t> SQL Server- </a:t>
            </a:r>
            <a:r>
              <a:rPr lang="en-US" dirty="0" err="1"/>
              <a:t>Manera</a:t>
            </a:r>
            <a:r>
              <a:rPr lang="en-US" dirty="0"/>
              <a:t> 1</a:t>
            </a:r>
          </a:p>
        </p:txBody>
      </p:sp>
      <p:pic>
        <p:nvPicPr>
          <p:cNvPr id="5" name="Content Placeholder 4">
            <a:extLst>
              <a:ext uri="{FF2B5EF4-FFF2-40B4-BE49-F238E27FC236}">
                <a16:creationId xmlns:a16="http://schemas.microsoft.com/office/drawing/2014/main" id="{38BBBB52-74FE-9107-9F3E-6BB28416DFCA}"/>
              </a:ext>
            </a:extLst>
          </p:cNvPr>
          <p:cNvPicPr>
            <a:picLocks noGrp="1" noChangeAspect="1"/>
          </p:cNvPicPr>
          <p:nvPr>
            <p:ph idx="1"/>
          </p:nvPr>
        </p:nvPicPr>
        <p:blipFill>
          <a:blip r:embed="rId2"/>
          <a:stretch>
            <a:fillRect/>
          </a:stretch>
        </p:blipFill>
        <p:spPr>
          <a:xfrm>
            <a:off x="838200" y="2474840"/>
            <a:ext cx="3486150" cy="2295525"/>
          </a:xfrm>
        </p:spPr>
      </p:pic>
      <p:pic>
        <p:nvPicPr>
          <p:cNvPr id="7" name="Picture 6">
            <a:extLst>
              <a:ext uri="{FF2B5EF4-FFF2-40B4-BE49-F238E27FC236}">
                <a16:creationId xmlns:a16="http://schemas.microsoft.com/office/drawing/2014/main" id="{8055A398-E027-66DE-0A9C-E8D8B0B0144F}"/>
              </a:ext>
            </a:extLst>
          </p:cNvPr>
          <p:cNvPicPr>
            <a:picLocks noChangeAspect="1"/>
          </p:cNvPicPr>
          <p:nvPr/>
        </p:nvPicPr>
        <p:blipFill rotWithShape="1">
          <a:blip r:embed="rId3"/>
          <a:srcRect l="5909" r="28788" b="31717"/>
          <a:stretch/>
        </p:blipFill>
        <p:spPr>
          <a:xfrm>
            <a:off x="5544575" y="2189451"/>
            <a:ext cx="6453460" cy="3795712"/>
          </a:xfrm>
          <a:prstGeom prst="rect">
            <a:avLst/>
          </a:prstGeom>
        </p:spPr>
      </p:pic>
      <p:sp>
        <p:nvSpPr>
          <p:cNvPr id="8" name="Heptagon 7">
            <a:extLst>
              <a:ext uri="{FF2B5EF4-FFF2-40B4-BE49-F238E27FC236}">
                <a16:creationId xmlns:a16="http://schemas.microsoft.com/office/drawing/2014/main" id="{3D474201-D3F3-2A3E-87A0-A4BD6B267BC7}"/>
              </a:ext>
            </a:extLst>
          </p:cNvPr>
          <p:cNvSpPr/>
          <p:nvPr/>
        </p:nvSpPr>
        <p:spPr>
          <a:xfrm>
            <a:off x="576118" y="2013022"/>
            <a:ext cx="831273" cy="83127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Heptagon 8">
            <a:extLst>
              <a:ext uri="{FF2B5EF4-FFF2-40B4-BE49-F238E27FC236}">
                <a16:creationId xmlns:a16="http://schemas.microsoft.com/office/drawing/2014/main" id="{FEE095E8-9067-BEEF-1E96-362B2E91356A}"/>
              </a:ext>
            </a:extLst>
          </p:cNvPr>
          <p:cNvSpPr/>
          <p:nvPr/>
        </p:nvSpPr>
        <p:spPr>
          <a:xfrm>
            <a:off x="5904367" y="4354728"/>
            <a:ext cx="831273" cy="83127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Tree>
    <p:extLst>
      <p:ext uri="{BB962C8B-B14F-4D97-AF65-F5344CB8AC3E}">
        <p14:creationId xmlns:p14="http://schemas.microsoft.com/office/powerpoint/2010/main" val="3491101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lowchart: Document 12">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92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7ECFB8-6712-1C07-69B9-59F42D1CA22A}"/>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2700" kern="1200">
                <a:solidFill>
                  <a:srgbClr val="FFFFFF"/>
                </a:solidFill>
                <a:latin typeface="+mj-lt"/>
                <a:ea typeface="+mj-ea"/>
                <a:cs typeface="+mj-cs"/>
              </a:rPr>
              <a:t>Se presetan dos maneras de reiniciar el servicio SQL Server- Manera 2</a:t>
            </a:r>
          </a:p>
        </p:txBody>
      </p:sp>
      <p:pic>
        <p:nvPicPr>
          <p:cNvPr id="8" name="Content Placeholder 7">
            <a:extLst>
              <a:ext uri="{FF2B5EF4-FFF2-40B4-BE49-F238E27FC236}">
                <a16:creationId xmlns:a16="http://schemas.microsoft.com/office/drawing/2014/main" id="{C0037DF4-2DB6-3E36-E019-C693F5C5B23D}"/>
              </a:ext>
            </a:extLst>
          </p:cNvPr>
          <p:cNvPicPr>
            <a:picLocks noGrp="1" noChangeAspect="1"/>
          </p:cNvPicPr>
          <p:nvPr>
            <p:ph idx="1"/>
          </p:nvPr>
        </p:nvPicPr>
        <p:blipFill>
          <a:blip r:embed="rId2"/>
          <a:stretch>
            <a:fillRect/>
          </a:stretch>
        </p:blipFill>
        <p:spPr>
          <a:xfrm>
            <a:off x="4747535" y="640080"/>
            <a:ext cx="6268333" cy="5578816"/>
          </a:xfrm>
          <a:prstGeom prst="rect">
            <a:avLst/>
          </a:prstGeom>
        </p:spPr>
      </p:pic>
    </p:spTree>
    <p:extLst>
      <p:ext uri="{BB962C8B-B14F-4D97-AF65-F5344CB8AC3E}">
        <p14:creationId xmlns:p14="http://schemas.microsoft.com/office/powerpoint/2010/main" val="274499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lowchart: Document 1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354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3AC866-840A-4FD5-A67E-442EB8F04A6B}"/>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Me solicita cambiar contraseña</a:t>
            </a:r>
          </a:p>
        </p:txBody>
      </p:sp>
      <p:pic>
        <p:nvPicPr>
          <p:cNvPr id="5" name="Content Placeholder 4" descr="Graphical user interface, application&#10;&#10;Description automatically generated">
            <a:extLst>
              <a:ext uri="{FF2B5EF4-FFF2-40B4-BE49-F238E27FC236}">
                <a16:creationId xmlns:a16="http://schemas.microsoft.com/office/drawing/2014/main" id="{3DA75293-D7E0-5883-986C-85F8D11C6BA8}"/>
              </a:ext>
            </a:extLst>
          </p:cNvPr>
          <p:cNvPicPr>
            <a:picLocks noGrp="1" noChangeAspect="1"/>
          </p:cNvPicPr>
          <p:nvPr>
            <p:ph idx="1"/>
          </p:nvPr>
        </p:nvPicPr>
        <p:blipFill>
          <a:blip r:embed="rId2"/>
          <a:stretch>
            <a:fillRect/>
          </a:stretch>
        </p:blipFill>
        <p:spPr>
          <a:xfrm>
            <a:off x="4207933" y="1048342"/>
            <a:ext cx="7347537" cy="4762292"/>
          </a:xfrm>
          <a:prstGeom prst="rect">
            <a:avLst/>
          </a:prstGeom>
        </p:spPr>
      </p:pic>
    </p:spTree>
    <p:extLst>
      <p:ext uri="{BB962C8B-B14F-4D97-AF65-F5344CB8AC3E}">
        <p14:creationId xmlns:p14="http://schemas.microsoft.com/office/powerpoint/2010/main" val="963915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8917B0-95DE-6A10-E4AA-56F2405F61AD}"/>
              </a:ext>
            </a:extLst>
          </p:cNvPr>
          <p:cNvSpPr>
            <a:spLocks noGrp="1"/>
          </p:cNvSpPr>
          <p:nvPr>
            <p:ph type="title"/>
          </p:nvPr>
        </p:nvSpPr>
        <p:spPr>
          <a:xfrm>
            <a:off x="1036684" y="1152144"/>
            <a:ext cx="3888999" cy="3072393"/>
          </a:xfrm>
        </p:spPr>
        <p:txBody>
          <a:bodyPr vert="horz" lIns="91440" tIns="45720" rIns="91440" bIns="45720" rtlCol="0" anchor="b">
            <a:normAutofit fontScale="90000"/>
          </a:bodyPr>
          <a:lstStyle/>
          <a:p>
            <a:r>
              <a:rPr lang="en-US" sz="5600" dirty="0"/>
              <a:t>Tengo </a:t>
            </a:r>
            <a:r>
              <a:rPr lang="en-US" sz="5600" dirty="0" err="1"/>
              <a:t>acceso</a:t>
            </a:r>
            <a:r>
              <a:rPr lang="en-US" sz="5600" dirty="0"/>
              <a:t> </a:t>
            </a:r>
            <a:r>
              <a:rPr lang="en-US" sz="5600" dirty="0" err="1"/>
              <a:t>pero</a:t>
            </a:r>
            <a:r>
              <a:rPr lang="en-US" sz="5600" dirty="0"/>
              <a:t> no a las bases de </a:t>
            </a:r>
            <a:r>
              <a:rPr lang="en-US" sz="5600" dirty="0" err="1"/>
              <a:t>datos</a:t>
            </a:r>
            <a:endParaRPr lang="en-US" sz="5600" dirty="0"/>
          </a:p>
        </p:txBody>
      </p:sp>
      <p:sp>
        <p:nvSpPr>
          <p:cNvPr id="14" name="Rectangle 1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7"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E464E71A-9DB0-99EF-0B43-C7B10CE18269}"/>
              </a:ext>
            </a:extLst>
          </p:cNvPr>
          <p:cNvPicPr>
            <a:picLocks noChangeAspect="1"/>
          </p:cNvPicPr>
          <p:nvPr/>
        </p:nvPicPr>
        <p:blipFill>
          <a:blip r:embed="rId2"/>
          <a:stretch>
            <a:fillRect/>
          </a:stretch>
        </p:blipFill>
        <p:spPr>
          <a:xfrm>
            <a:off x="5509008" y="503832"/>
            <a:ext cx="6428067" cy="2474806"/>
          </a:xfrm>
          <a:prstGeom prst="rect">
            <a:avLst/>
          </a:prstGeom>
        </p:spPr>
      </p:pic>
      <p:sp>
        <p:nvSpPr>
          <p:cNvPr id="38" name="Rectangle 3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AAF979A-3A5B-50DF-9EDC-9B41C7566139}"/>
              </a:ext>
            </a:extLst>
          </p:cNvPr>
          <p:cNvPicPr>
            <a:picLocks noGrp="1" noChangeAspect="1"/>
          </p:cNvPicPr>
          <p:nvPr>
            <p:ph idx="1"/>
          </p:nvPr>
        </p:nvPicPr>
        <p:blipFill>
          <a:blip r:embed="rId3"/>
          <a:stretch>
            <a:fillRect/>
          </a:stretch>
        </p:blipFill>
        <p:spPr>
          <a:xfrm>
            <a:off x="5509008" y="3768246"/>
            <a:ext cx="6428068" cy="2555156"/>
          </a:xfrm>
          <a:prstGeom prst="rect">
            <a:avLst/>
          </a:prstGeom>
        </p:spPr>
      </p:pic>
    </p:spTree>
    <p:extLst>
      <p:ext uri="{BB962C8B-B14F-4D97-AF65-F5344CB8AC3E}">
        <p14:creationId xmlns:p14="http://schemas.microsoft.com/office/powerpoint/2010/main" val="3228437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D3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D62FD4-0DB5-F125-3B66-689F3711986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Procso para asignar permiso al usuario a una base de datos</a:t>
            </a:r>
          </a:p>
        </p:txBody>
      </p:sp>
      <p:pic>
        <p:nvPicPr>
          <p:cNvPr id="5" name="Content Placeholder 4">
            <a:extLst>
              <a:ext uri="{FF2B5EF4-FFF2-40B4-BE49-F238E27FC236}">
                <a16:creationId xmlns:a16="http://schemas.microsoft.com/office/drawing/2014/main" id="{5C790803-89A1-A32F-82E3-CC4FE90D3CE9}"/>
              </a:ext>
            </a:extLst>
          </p:cNvPr>
          <p:cNvPicPr>
            <a:picLocks noGrp="1" noChangeAspect="1"/>
          </p:cNvPicPr>
          <p:nvPr>
            <p:ph idx="1"/>
          </p:nvPr>
        </p:nvPicPr>
        <p:blipFill>
          <a:blip r:embed="rId2"/>
          <a:stretch>
            <a:fillRect/>
          </a:stretch>
        </p:blipFill>
        <p:spPr>
          <a:xfrm>
            <a:off x="4937735" y="640080"/>
            <a:ext cx="5887932" cy="5578816"/>
          </a:xfrm>
          <a:prstGeom prst="rect">
            <a:avLst/>
          </a:prstGeom>
        </p:spPr>
      </p:pic>
    </p:spTree>
    <p:extLst>
      <p:ext uri="{BB962C8B-B14F-4D97-AF65-F5344CB8AC3E}">
        <p14:creationId xmlns:p14="http://schemas.microsoft.com/office/powerpoint/2010/main" val="473583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12395B9-CABD-8F01-43D8-97CA2704B3CF}"/>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400" kern="1200">
                <a:solidFill>
                  <a:srgbClr val="FFFFFF"/>
                </a:solidFill>
                <a:latin typeface="+mj-lt"/>
                <a:ea typeface="+mj-ea"/>
                <a:cs typeface="+mj-cs"/>
              </a:rPr>
              <a:t>Despues de desconectarme y volverme a conectar </a:t>
            </a:r>
          </a:p>
        </p:txBody>
      </p:sp>
      <p:pic>
        <p:nvPicPr>
          <p:cNvPr id="5" name="Content Placeholder 4">
            <a:extLst>
              <a:ext uri="{FF2B5EF4-FFF2-40B4-BE49-F238E27FC236}">
                <a16:creationId xmlns:a16="http://schemas.microsoft.com/office/drawing/2014/main" id="{C334F36C-B79B-D957-D3BD-0A599C821E7A}"/>
              </a:ext>
            </a:extLst>
          </p:cNvPr>
          <p:cNvPicPr>
            <a:picLocks noGrp="1" noChangeAspect="1"/>
          </p:cNvPicPr>
          <p:nvPr>
            <p:ph idx="1"/>
          </p:nvPr>
        </p:nvPicPr>
        <p:blipFill>
          <a:blip r:embed="rId2"/>
          <a:stretch>
            <a:fillRect/>
          </a:stretch>
        </p:blipFill>
        <p:spPr>
          <a:xfrm>
            <a:off x="4991590" y="467208"/>
            <a:ext cx="6247424" cy="5923584"/>
          </a:xfrm>
          <a:prstGeom prst="rect">
            <a:avLst/>
          </a:prstGeom>
        </p:spPr>
      </p:pic>
    </p:spTree>
    <p:extLst>
      <p:ext uri="{BB962C8B-B14F-4D97-AF65-F5344CB8AC3E}">
        <p14:creationId xmlns:p14="http://schemas.microsoft.com/office/powerpoint/2010/main" val="952008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5ACF73-8B40-EF02-6356-EB8535931090}"/>
              </a:ext>
            </a:extLst>
          </p:cNvPr>
          <p:cNvSpPr>
            <a:spLocks noGrp="1"/>
          </p:cNvSpPr>
          <p:nvPr>
            <p:ph type="title"/>
          </p:nvPr>
        </p:nvSpPr>
        <p:spPr>
          <a:xfrm>
            <a:off x="182340" y="409777"/>
            <a:ext cx="4403529" cy="4037531"/>
          </a:xfrm>
        </p:spPr>
        <p:txBody>
          <a:bodyPr vert="horz" lIns="91440" tIns="45720" rIns="91440" bIns="45720" rtlCol="0" anchor="b">
            <a:normAutofit/>
          </a:bodyPr>
          <a:lstStyle/>
          <a:p>
            <a:pPr algn="ctr"/>
            <a:r>
              <a:rPr lang="en-US" sz="4000" b="1" i="0" kern="1200" dirty="0" err="1">
                <a:solidFill>
                  <a:srgbClr val="595959"/>
                </a:solidFill>
                <a:effectLst/>
                <a:latin typeface="+mj-lt"/>
                <a:ea typeface="+mj-ea"/>
                <a:cs typeface="+mj-cs"/>
              </a:rPr>
              <a:t>Creación</a:t>
            </a:r>
            <a:r>
              <a:rPr lang="en-US" sz="4000" b="1" i="0" kern="1200" dirty="0">
                <a:solidFill>
                  <a:srgbClr val="595959"/>
                </a:solidFill>
                <a:effectLst/>
                <a:latin typeface="+mj-lt"/>
                <a:ea typeface="+mj-ea"/>
                <a:cs typeface="+mj-cs"/>
              </a:rPr>
              <a:t> de la </a:t>
            </a:r>
            <a:r>
              <a:rPr lang="en-US" sz="4000" b="1" i="0" kern="1200" dirty="0" err="1">
                <a:solidFill>
                  <a:srgbClr val="595959"/>
                </a:solidFill>
                <a:effectLst/>
                <a:latin typeface="+mj-lt"/>
                <a:ea typeface="+mj-ea"/>
                <a:cs typeface="+mj-cs"/>
              </a:rPr>
              <a:t>tabla</a:t>
            </a:r>
            <a:br>
              <a:rPr lang="en-US" sz="4000" b="1" i="0" kern="1200" dirty="0">
                <a:solidFill>
                  <a:srgbClr val="595959"/>
                </a:solidFill>
                <a:effectLst/>
                <a:latin typeface="+mj-lt"/>
                <a:ea typeface="+mj-ea"/>
                <a:cs typeface="+mj-cs"/>
              </a:rPr>
            </a:br>
            <a:r>
              <a:rPr lang="en-US" sz="4000" b="1" i="0" kern="1200" dirty="0">
                <a:solidFill>
                  <a:srgbClr val="595959"/>
                </a:solidFill>
                <a:effectLst/>
                <a:latin typeface="+mj-lt"/>
                <a:ea typeface="+mj-ea"/>
                <a:cs typeface="+mj-cs"/>
              </a:rPr>
              <a:t>e </a:t>
            </a:r>
            <a:r>
              <a:rPr lang="en-US" sz="4000" b="1" i="0" kern="1200" dirty="0" err="1">
                <a:solidFill>
                  <a:srgbClr val="595959"/>
                </a:solidFill>
                <a:effectLst/>
                <a:latin typeface="+mj-lt"/>
                <a:ea typeface="+mj-ea"/>
                <a:cs typeface="+mj-cs"/>
              </a:rPr>
              <a:t>inserción</a:t>
            </a:r>
            <a:r>
              <a:rPr lang="en-US" sz="4000" b="1" i="0" kern="1200" dirty="0">
                <a:solidFill>
                  <a:srgbClr val="595959"/>
                </a:solidFill>
                <a:effectLst/>
                <a:latin typeface="+mj-lt"/>
                <a:ea typeface="+mj-ea"/>
                <a:cs typeface="+mj-cs"/>
              </a:rPr>
              <a:t> de </a:t>
            </a:r>
            <a:r>
              <a:rPr lang="en-US" sz="4000" b="1" i="0" kern="1200" dirty="0" err="1">
                <a:solidFill>
                  <a:srgbClr val="595959"/>
                </a:solidFill>
                <a:effectLst/>
                <a:latin typeface="+mj-lt"/>
                <a:ea typeface="+mj-ea"/>
                <a:cs typeface="+mj-cs"/>
              </a:rPr>
              <a:t>datos</a:t>
            </a:r>
            <a:endParaRPr lang="en-US" sz="4000" kern="1200" dirty="0">
              <a:solidFill>
                <a:srgbClr val="595959"/>
              </a:solidFill>
              <a:latin typeface="+mj-lt"/>
              <a:ea typeface="+mj-ea"/>
              <a:cs typeface="+mj-cs"/>
            </a:endParaRPr>
          </a:p>
        </p:txBody>
      </p:sp>
      <p:sp>
        <p:nvSpPr>
          <p:cNvPr id="11" name="TextBox 10">
            <a:extLst>
              <a:ext uri="{FF2B5EF4-FFF2-40B4-BE49-F238E27FC236}">
                <a16:creationId xmlns:a16="http://schemas.microsoft.com/office/drawing/2014/main" id="{22C12364-29F2-7D3C-D482-FEBB874743ED}"/>
              </a:ext>
            </a:extLst>
          </p:cNvPr>
          <p:cNvSpPr txBox="1"/>
          <p:nvPr/>
        </p:nvSpPr>
        <p:spPr>
          <a:xfrm>
            <a:off x="4895367" y="1558218"/>
            <a:ext cx="6096000" cy="369332"/>
          </a:xfrm>
          <a:prstGeom prst="rect">
            <a:avLst/>
          </a:prstGeom>
          <a:noFill/>
        </p:spPr>
        <p:txBody>
          <a:bodyPr wrap="square">
            <a:spAutoFit/>
          </a:bodyPr>
          <a:lstStyle/>
          <a:p>
            <a:pPr>
              <a:spcAft>
                <a:spcPts val="600"/>
              </a:spcAft>
            </a:pP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tblCliente</a:t>
            </a:r>
            <a:r>
              <a:rPr lang="en-US" dirty="0">
                <a:solidFill>
                  <a:srgbClr val="808080"/>
                </a:solidFill>
                <a:latin typeface="Consolas" panose="020B0609020204030204" pitchFamily="49" charset="0"/>
              </a:rPr>
              <a:t>;</a:t>
            </a:r>
            <a:endParaRPr lang="en-US" dirty="0"/>
          </a:p>
        </p:txBody>
      </p:sp>
      <p:sp>
        <p:nvSpPr>
          <p:cNvPr id="15" name="TextBox 14">
            <a:extLst>
              <a:ext uri="{FF2B5EF4-FFF2-40B4-BE49-F238E27FC236}">
                <a16:creationId xmlns:a16="http://schemas.microsoft.com/office/drawing/2014/main" id="{A7F4EFF5-616E-AC77-E3A8-62E3E4C54234}"/>
              </a:ext>
            </a:extLst>
          </p:cNvPr>
          <p:cNvSpPr txBox="1"/>
          <p:nvPr/>
        </p:nvSpPr>
        <p:spPr>
          <a:xfrm>
            <a:off x="4895367" y="409777"/>
            <a:ext cx="7114293" cy="923330"/>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tblCliente</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constraint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C_Nombre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100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T_CREDITO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endParaRPr lang="en-US" dirty="0"/>
          </a:p>
        </p:txBody>
      </p:sp>
      <p:sp>
        <p:nvSpPr>
          <p:cNvPr id="19" name="TextBox 18">
            <a:extLst>
              <a:ext uri="{FF2B5EF4-FFF2-40B4-BE49-F238E27FC236}">
                <a16:creationId xmlns:a16="http://schemas.microsoft.com/office/drawing/2014/main" id="{04E41FA5-EBF6-F867-B58B-0B259E3A57CB}"/>
              </a:ext>
            </a:extLst>
          </p:cNvPr>
          <p:cNvSpPr txBox="1"/>
          <p:nvPr/>
        </p:nvSpPr>
        <p:spPr>
          <a:xfrm>
            <a:off x="4895366" y="2387393"/>
            <a:ext cx="7114293" cy="3416320"/>
          </a:xfrm>
          <a:prstGeom prst="rect">
            <a:avLst/>
          </a:prstGeom>
          <a:noFill/>
        </p:spPr>
        <p:txBody>
          <a:bodyPr wrap="square">
            <a:spAutoFit/>
          </a:bodyPr>
          <a:lstStyle/>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tblCliente</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'Luis Roberto'</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'11222330-4'</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GO</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tblCliente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'Paola Luis'</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'11222331-2'</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GO</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tblCliente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'Juan Pablo'</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'11222332-0'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GO</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tblCliente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'Viviana Maria'</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'11222333-9'</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GO</a:t>
            </a:r>
            <a:r>
              <a:rPr lang="en-US" sz="1800" dirty="0">
                <a:solidFill>
                  <a:srgbClr val="000000"/>
                </a:solidFill>
                <a:latin typeface="Consolas" panose="020B0609020204030204" pitchFamily="49" charset="0"/>
              </a:rPr>
              <a:t> </a:t>
            </a:r>
            <a:endParaRPr lang="en-US" dirty="0"/>
          </a:p>
        </p:txBody>
      </p:sp>
      <p:sp>
        <p:nvSpPr>
          <p:cNvPr id="20" name="TextBox 19">
            <a:extLst>
              <a:ext uri="{FF2B5EF4-FFF2-40B4-BE49-F238E27FC236}">
                <a16:creationId xmlns:a16="http://schemas.microsoft.com/office/drawing/2014/main" id="{79FA5643-B823-E98A-AE65-1BCC31815062}"/>
              </a:ext>
            </a:extLst>
          </p:cNvPr>
          <p:cNvSpPr txBox="1"/>
          <p:nvPr/>
        </p:nvSpPr>
        <p:spPr>
          <a:xfrm>
            <a:off x="4902293" y="6050366"/>
            <a:ext cx="6096000" cy="369332"/>
          </a:xfrm>
          <a:prstGeom prst="rect">
            <a:avLst/>
          </a:prstGeom>
          <a:noFill/>
        </p:spPr>
        <p:txBody>
          <a:bodyPr wrap="square">
            <a:spAutoFit/>
          </a:bodyPr>
          <a:lstStyle/>
          <a:p>
            <a:pPr>
              <a:spcAft>
                <a:spcPts val="600"/>
              </a:spcAft>
            </a:pP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tblCliente</a:t>
            </a:r>
            <a:r>
              <a:rPr lang="en-US" dirty="0">
                <a:solidFill>
                  <a:srgbClr val="808080"/>
                </a:solidFill>
                <a:latin typeface="Consolas" panose="020B0609020204030204" pitchFamily="49" charset="0"/>
              </a:rPr>
              <a:t>;</a:t>
            </a:r>
            <a:endParaRPr lang="en-US" dirty="0"/>
          </a:p>
        </p:txBody>
      </p:sp>
    </p:spTree>
    <p:extLst>
      <p:ext uri="{BB962C8B-B14F-4D97-AF65-F5344CB8AC3E}">
        <p14:creationId xmlns:p14="http://schemas.microsoft.com/office/powerpoint/2010/main" val="1841862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A12C4-1E40-4DEA-AED3-B5957B8C54BF}"/>
              </a:ext>
            </a:extLst>
          </p:cNvPr>
          <p:cNvSpPr>
            <a:spLocks noGrp="1"/>
          </p:cNvSpPr>
          <p:nvPr>
            <p:ph type="title"/>
          </p:nvPr>
        </p:nvSpPr>
        <p:spPr/>
        <p:txBody>
          <a:bodyPr>
            <a:normAutofit fontScale="90000"/>
          </a:bodyPr>
          <a:lstStyle/>
          <a:p>
            <a:r>
              <a:rPr lang="en-US" dirty="0" err="1"/>
              <a:t>Cuando</a:t>
            </a:r>
            <a:r>
              <a:rPr lang="en-US" dirty="0"/>
              <a:t> </a:t>
            </a:r>
            <a:r>
              <a:rPr lang="en-US" dirty="0" err="1"/>
              <a:t>ingreso</a:t>
            </a:r>
            <a:r>
              <a:rPr lang="en-US" dirty="0"/>
              <a:t> un </a:t>
            </a:r>
            <a:r>
              <a:rPr lang="en-US" dirty="0" err="1"/>
              <a:t>dato</a:t>
            </a:r>
            <a:r>
              <a:rPr lang="en-US" dirty="0"/>
              <a:t> no </a:t>
            </a:r>
            <a:r>
              <a:rPr lang="en-US" dirty="0" err="1"/>
              <a:t>puedo</a:t>
            </a:r>
            <a:r>
              <a:rPr lang="en-US" dirty="0"/>
              <a:t> </a:t>
            </a:r>
            <a:r>
              <a:rPr lang="en-US" dirty="0" err="1"/>
              <a:t>por</a:t>
            </a:r>
            <a:r>
              <a:rPr lang="en-US" dirty="0"/>
              <a:t> </a:t>
            </a:r>
            <a:r>
              <a:rPr lang="en-US" dirty="0" err="1"/>
              <a:t>permisos</a:t>
            </a:r>
            <a:r>
              <a:rPr lang="en-US" dirty="0"/>
              <a:t>… </a:t>
            </a:r>
            <a:r>
              <a:rPr lang="en-US" dirty="0" err="1"/>
              <a:t>vea</a:t>
            </a:r>
            <a:r>
              <a:rPr lang="en-US" dirty="0"/>
              <a:t> </a:t>
            </a:r>
            <a:r>
              <a:rPr lang="en-US" dirty="0" err="1"/>
              <a:t>el</a:t>
            </a:r>
            <a:r>
              <a:rPr lang="en-US" dirty="0"/>
              <a:t> </a:t>
            </a:r>
            <a:r>
              <a:rPr lang="en-US" dirty="0" err="1"/>
              <a:t>permiso</a:t>
            </a:r>
            <a:r>
              <a:rPr lang="en-US" dirty="0"/>
              <a:t> </a:t>
            </a:r>
            <a:r>
              <a:rPr lang="en-US" dirty="0" err="1"/>
              <a:t>asignado</a:t>
            </a:r>
            <a:r>
              <a:rPr lang="en-US" dirty="0"/>
              <a:t> </a:t>
            </a:r>
            <a:r>
              <a:rPr lang="en-US" dirty="0" err="1"/>
              <a:t>en</a:t>
            </a:r>
            <a:r>
              <a:rPr lang="en-US" dirty="0"/>
              <a:t> las diapositive anterior (10)</a:t>
            </a:r>
          </a:p>
        </p:txBody>
      </p:sp>
      <p:pic>
        <p:nvPicPr>
          <p:cNvPr id="5" name="Content Placeholder 4">
            <a:extLst>
              <a:ext uri="{FF2B5EF4-FFF2-40B4-BE49-F238E27FC236}">
                <a16:creationId xmlns:a16="http://schemas.microsoft.com/office/drawing/2014/main" id="{474C4072-F6F4-B0A8-9EE7-80C37143199E}"/>
              </a:ext>
            </a:extLst>
          </p:cNvPr>
          <p:cNvPicPr>
            <a:picLocks noGrp="1" noChangeAspect="1"/>
          </p:cNvPicPr>
          <p:nvPr>
            <p:ph idx="1"/>
          </p:nvPr>
        </p:nvPicPr>
        <p:blipFill>
          <a:blip r:embed="rId2"/>
          <a:stretch>
            <a:fillRect/>
          </a:stretch>
        </p:blipFill>
        <p:spPr>
          <a:xfrm>
            <a:off x="692006" y="1898433"/>
            <a:ext cx="7667625" cy="3762375"/>
          </a:xfrm>
        </p:spPr>
      </p:pic>
    </p:spTree>
    <p:extLst>
      <p:ext uri="{BB962C8B-B14F-4D97-AF65-F5344CB8AC3E}">
        <p14:creationId xmlns:p14="http://schemas.microsoft.com/office/powerpoint/2010/main" val="1874918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BD7CC6-2F7F-4587-8E92-D041AB2CE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E7ED1F4-19EF-4BC2-A6EA-DF1525142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EE7C14F-442F-4416-A4A9-6DA10263A4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97AC4CCD-70AA-4916-97EA-D9C12FED1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5694289-EA59-4679-9DB4-0646321A8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2EDAD0A-6995-496D-9789-A34C66F5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CBBB211-248C-4F94-900A-80CD8D52F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48DCC953-87D5-419D-A529-94A946251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F67D0B7-A0F4-47EB-8DF7-2630C056AB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A3919D60-F174-4FEB-9E9D-5AF6BD659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8EF7474-F1F7-47A7-AF33-E38A86EBF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8B14C3B3-01E7-4DD2-80BC-D6605BDB3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E2ED25-9BE8-462A-BE54-D3E506DBA2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3E48329-07A0-4DBB-9D0C-0614AE372F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ED609B4-86D5-44D5-8511-42AE9B129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C912E1BF-76C2-49D5-A5AC-1CE20255C4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1" name="Straight Connector 30">
              <a:extLst>
                <a:ext uri="{FF2B5EF4-FFF2-40B4-BE49-F238E27FC236}">
                  <a16:creationId xmlns:a16="http://schemas.microsoft.com/office/drawing/2014/main" id="{84E6722B-B0C0-4A43-91F6-6E2D6E2D7F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8EAB6DA-9741-4668-8E47-957CD5151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36EC6AA-9E44-4DD2-B718-EE0411141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38DE653-B3C7-49E5-A3B0-6C00B2608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90AE89EB-4F51-4181-9475-7E1048FB3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78285A0-9022-40FD-B520-91444BA163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9" name="Straight Connector 38">
              <a:extLst>
                <a:ext uri="{FF2B5EF4-FFF2-40B4-BE49-F238E27FC236}">
                  <a16:creationId xmlns:a16="http://schemas.microsoft.com/office/drawing/2014/main" id="{0E2EED1A-F137-41BB-A555-7CDFF9C33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E1EC980-DEDC-41BF-995C-1D471C90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A2F9486-DC13-4EDD-82CE-7FFC6F4846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46A2475-19E5-46B8-B7FE-C2CF42971F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157987A-BBBD-DE6E-1F38-8547DFD38E23}"/>
              </a:ext>
            </a:extLst>
          </p:cNvPr>
          <p:cNvSpPr>
            <a:spLocks noGrp="1"/>
          </p:cNvSpPr>
          <p:nvPr>
            <p:ph type="title"/>
          </p:nvPr>
        </p:nvSpPr>
        <p:spPr>
          <a:xfrm>
            <a:off x="629640" y="4038037"/>
            <a:ext cx="5107366" cy="2087424"/>
          </a:xfrm>
          <a:noFill/>
        </p:spPr>
        <p:txBody>
          <a:bodyPr vert="horz" lIns="91440" tIns="45720" rIns="91440" bIns="45720" rtlCol="0" anchor="t">
            <a:normAutofit/>
          </a:bodyPr>
          <a:lstStyle/>
          <a:p>
            <a:r>
              <a:rPr lang="en-US" sz="4100" kern="1200">
                <a:solidFill>
                  <a:schemeClr val="bg1"/>
                </a:solidFill>
                <a:latin typeface="+mj-lt"/>
                <a:ea typeface="+mj-ea"/>
                <a:cs typeface="+mj-cs"/>
              </a:rPr>
              <a:t>Cuando cambiamos el permiso lo Podemos realizar la insert</a:t>
            </a:r>
          </a:p>
        </p:txBody>
      </p:sp>
      <p:pic>
        <p:nvPicPr>
          <p:cNvPr id="5" name="Content Placeholder 4">
            <a:extLst>
              <a:ext uri="{FF2B5EF4-FFF2-40B4-BE49-F238E27FC236}">
                <a16:creationId xmlns:a16="http://schemas.microsoft.com/office/drawing/2014/main" id="{BF83503D-6BBE-EF6A-53E0-E09DD6F402B8}"/>
              </a:ext>
            </a:extLst>
          </p:cNvPr>
          <p:cNvPicPr>
            <a:picLocks noGrp="1" noChangeAspect="1"/>
          </p:cNvPicPr>
          <p:nvPr>
            <p:ph idx="1"/>
          </p:nvPr>
        </p:nvPicPr>
        <p:blipFill>
          <a:blip r:embed="rId2"/>
          <a:stretch>
            <a:fillRect/>
          </a:stretch>
        </p:blipFill>
        <p:spPr>
          <a:xfrm>
            <a:off x="1365065" y="617779"/>
            <a:ext cx="9375653" cy="3265248"/>
          </a:xfrm>
          <a:prstGeom prst="rect">
            <a:avLst/>
          </a:prstGeom>
        </p:spPr>
      </p:pic>
      <p:grpSp>
        <p:nvGrpSpPr>
          <p:cNvPr id="44" name="Group 43">
            <a:extLst>
              <a:ext uri="{FF2B5EF4-FFF2-40B4-BE49-F238E27FC236}">
                <a16:creationId xmlns:a16="http://schemas.microsoft.com/office/drawing/2014/main" id="{91CD8CAA-4614-4393-ADD7-7FDFD8ABD7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45" name="Straight Connector 44">
              <a:extLst>
                <a:ext uri="{FF2B5EF4-FFF2-40B4-BE49-F238E27FC236}">
                  <a16:creationId xmlns:a16="http://schemas.microsoft.com/office/drawing/2014/main" id="{89F5BF84-4D12-40EB-B3CA-72B55341A8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CF91815-2B4A-44C8-BAC2-6732AD11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23960DB-F7E9-40C5-BDC7-9700C71B1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95623C8-E3C3-425E-B186-ADFF5B670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02887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11455-8E7C-67D6-1139-6B8D29E2B814}"/>
              </a:ext>
            </a:extLst>
          </p:cNvPr>
          <p:cNvSpPr>
            <a:spLocks noGrp="1"/>
          </p:cNvSpPr>
          <p:nvPr>
            <p:ph type="title"/>
          </p:nvPr>
        </p:nvSpPr>
        <p:spPr/>
        <p:txBody>
          <a:bodyPr/>
          <a:lstStyle/>
          <a:p>
            <a:r>
              <a:rPr lang="en-US"/>
              <a:t>CREANCIÓN DE LLAVES</a:t>
            </a:r>
            <a:endParaRPr lang="en-US" dirty="0"/>
          </a:p>
        </p:txBody>
      </p:sp>
      <p:sp>
        <p:nvSpPr>
          <p:cNvPr id="3" name="Content Placeholder 2">
            <a:extLst>
              <a:ext uri="{FF2B5EF4-FFF2-40B4-BE49-F238E27FC236}">
                <a16:creationId xmlns:a16="http://schemas.microsoft.com/office/drawing/2014/main" id="{DA263CD5-1AB5-3B33-53E2-4D69F9ED3A8C}"/>
              </a:ext>
            </a:extLst>
          </p:cNvPr>
          <p:cNvSpPr>
            <a:spLocks noGrp="1"/>
          </p:cNvSpPr>
          <p:nvPr>
            <p:ph idx="1"/>
          </p:nvPr>
        </p:nvSpPr>
        <p:spPr>
          <a:xfrm>
            <a:off x="263236" y="1316182"/>
            <a:ext cx="11776364" cy="5389418"/>
          </a:xfrm>
        </p:spPr>
        <p:txBody>
          <a:bodyPr>
            <a:normAutofit/>
          </a:bodyPr>
          <a:lstStyle/>
          <a:p>
            <a:r>
              <a:rPr lang="es-ES" b="0" i="0">
                <a:solidFill>
                  <a:srgbClr val="4C4C4C"/>
                </a:solidFill>
                <a:effectLst/>
                <a:latin typeface="Roboto Slab" pitchFamily="2" charset="0"/>
              </a:rPr>
              <a:t>Revisamos si la base de datos Master permite la tener clave corriendo</a:t>
            </a:r>
          </a:p>
          <a:p>
            <a:pPr marL="457200" lvl="1" indent="0">
              <a:buNone/>
            </a:pPr>
            <a:r>
              <a:rPr lang="en-US" sz="1400">
                <a:solidFill>
                  <a:srgbClr val="0000FF"/>
                </a:solidFill>
                <a:latin typeface="Consolas" panose="020B0609020204030204" pitchFamily="49" charset="0"/>
              </a:rPr>
              <a:t>USE</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master</a:t>
            </a:r>
            <a:r>
              <a:rPr lang="en-US" sz="1400">
                <a:solidFill>
                  <a:srgbClr val="808080"/>
                </a:solidFill>
                <a:latin typeface="Consolas" panose="020B0609020204030204" pitchFamily="49" charset="0"/>
              </a:rPr>
              <a:t>;</a:t>
            </a:r>
            <a:r>
              <a:rPr lang="en-US" sz="1400">
                <a:solidFill>
                  <a:srgbClr val="000000"/>
                </a:solidFill>
                <a:latin typeface="Consolas" panose="020B0609020204030204" pitchFamily="49" charset="0"/>
              </a:rPr>
              <a:t> </a:t>
            </a:r>
          </a:p>
          <a:p>
            <a:pPr marL="457200" lvl="1" indent="0">
              <a:buNone/>
            </a:pPr>
            <a:r>
              <a:rPr lang="en-US" sz="1400">
                <a:solidFill>
                  <a:srgbClr val="0000FF"/>
                </a:solidFill>
                <a:latin typeface="Consolas" panose="020B0609020204030204" pitchFamily="49" charset="0"/>
              </a:rPr>
              <a:t>GO</a:t>
            </a:r>
            <a:r>
              <a:rPr lang="en-US" sz="1400">
                <a:solidFill>
                  <a:srgbClr val="000000"/>
                </a:solidFill>
                <a:latin typeface="Consolas" panose="020B0609020204030204" pitchFamily="49" charset="0"/>
              </a:rPr>
              <a:t> </a:t>
            </a:r>
          </a:p>
          <a:p>
            <a:pPr marL="457200" lvl="1" indent="0">
              <a:buNone/>
            </a:pPr>
            <a:r>
              <a:rPr lang="en-US" sz="1400">
                <a:solidFill>
                  <a:srgbClr val="0000FF"/>
                </a:solidFill>
                <a:latin typeface="Consolas" panose="020B0609020204030204" pitchFamily="49" charset="0"/>
              </a:rPr>
              <a:t>SELECT</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FROM</a:t>
            </a:r>
            <a:r>
              <a:rPr lang="en-US" sz="1400">
                <a:solidFill>
                  <a:srgbClr val="000000"/>
                </a:solidFill>
                <a:latin typeface="Consolas" panose="020B0609020204030204" pitchFamily="49" charset="0"/>
              </a:rPr>
              <a:t> </a:t>
            </a:r>
            <a:r>
              <a:rPr lang="en-US" sz="1400">
                <a:solidFill>
                  <a:srgbClr val="00FF00"/>
                </a:solidFill>
                <a:latin typeface="Consolas" panose="020B0609020204030204" pitchFamily="49" charset="0"/>
              </a:rPr>
              <a:t>sys</a:t>
            </a:r>
            <a:r>
              <a:rPr lang="en-US" sz="1400">
                <a:solidFill>
                  <a:srgbClr val="808080"/>
                </a:solidFill>
                <a:latin typeface="Consolas" panose="020B0609020204030204" pitchFamily="49" charset="0"/>
              </a:rPr>
              <a:t>.</a:t>
            </a:r>
            <a:r>
              <a:rPr lang="en-US" sz="1400">
                <a:solidFill>
                  <a:srgbClr val="00FF00"/>
                </a:solidFill>
                <a:latin typeface="Consolas" panose="020B0609020204030204" pitchFamily="49" charset="0"/>
              </a:rPr>
              <a:t>symmetric_keys</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WHERE</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a:t>
            </a:r>
            <a:r>
              <a:rPr lang="en-US" sz="1400">
                <a:solidFill>
                  <a:srgbClr val="000000"/>
                </a:solidFill>
                <a:latin typeface="Consolas" panose="020B0609020204030204" pitchFamily="49" charset="0"/>
              </a:rPr>
              <a:t> </a:t>
            </a:r>
            <a:r>
              <a:rPr lang="en-US" sz="1400">
                <a:solidFill>
                  <a:srgbClr val="FF0000"/>
                </a:solidFill>
                <a:latin typeface="Consolas" panose="020B0609020204030204" pitchFamily="49" charset="0"/>
              </a:rPr>
              <a:t>'##MS_ServiceMasterKey##'</a:t>
            </a:r>
            <a:r>
              <a:rPr lang="en-US" sz="1400">
                <a:solidFill>
                  <a:srgbClr val="808080"/>
                </a:solidFill>
                <a:latin typeface="Consolas" panose="020B0609020204030204" pitchFamily="49" charset="0"/>
              </a:rPr>
              <a:t>;</a:t>
            </a:r>
            <a:r>
              <a:rPr lang="en-US" sz="1400">
                <a:solidFill>
                  <a:srgbClr val="000000"/>
                </a:solidFill>
                <a:latin typeface="Consolas" panose="020B0609020204030204" pitchFamily="49" charset="0"/>
              </a:rPr>
              <a:t> </a:t>
            </a:r>
          </a:p>
          <a:p>
            <a:pPr marL="457200" lvl="1" indent="0">
              <a:buNone/>
            </a:pPr>
            <a:r>
              <a:rPr lang="en-US" sz="1400">
                <a:solidFill>
                  <a:srgbClr val="0000FF"/>
                </a:solidFill>
                <a:latin typeface="Consolas" panose="020B0609020204030204" pitchFamily="49" charset="0"/>
              </a:rPr>
              <a:t>GO</a:t>
            </a:r>
            <a:r>
              <a:rPr lang="en-US" sz="1400">
                <a:solidFill>
                  <a:srgbClr val="000000"/>
                </a:solidFill>
                <a:latin typeface="Consolas" panose="020B0609020204030204" pitchFamily="49" charset="0"/>
              </a:rPr>
              <a:t> </a:t>
            </a:r>
          </a:p>
          <a:p>
            <a:pPr marL="0" indent="0">
              <a:buNone/>
            </a:pPr>
            <a:endParaRPr lang="en-US" sz="1800">
              <a:solidFill>
                <a:srgbClr val="000000"/>
              </a:solidFill>
              <a:latin typeface="Consolas" panose="020B0609020204030204" pitchFamily="49" charset="0"/>
            </a:endParaRPr>
          </a:p>
          <a:p>
            <a:pPr marL="0" indent="0">
              <a:buNone/>
            </a:pPr>
            <a:r>
              <a:rPr lang="es-ES" b="0" i="0">
                <a:solidFill>
                  <a:srgbClr val="4C4C4C"/>
                </a:solidFill>
                <a:effectLst/>
                <a:latin typeface="Roboto Slab" pitchFamily="2" charset="0"/>
              </a:rPr>
              <a:t>Asumiendo que el servicio esta funcionando vamos a proceder con la creacion de una clave</a:t>
            </a:r>
          </a:p>
          <a:p>
            <a:pPr marL="457200" lvl="1" indent="0">
              <a:buNone/>
            </a:pPr>
            <a:r>
              <a:rPr lang="en-US" sz="1400">
                <a:solidFill>
                  <a:srgbClr val="0000FF"/>
                </a:solidFill>
                <a:latin typeface="Consolas" panose="020B0609020204030204" pitchFamily="49" charset="0"/>
              </a:rPr>
              <a:t>USE</a:t>
            </a:r>
            <a:r>
              <a:rPr lang="en-US" sz="1400">
                <a:solidFill>
                  <a:srgbClr val="000000"/>
                </a:solidFill>
                <a:latin typeface="Consolas" panose="020B0609020204030204" pitchFamily="49" charset="0"/>
              </a:rPr>
              <a:t> Prueba</a:t>
            </a:r>
            <a:r>
              <a:rPr lang="en-US" sz="1400">
                <a:solidFill>
                  <a:srgbClr val="808080"/>
                </a:solidFill>
                <a:latin typeface="Consolas" panose="020B0609020204030204" pitchFamily="49" charset="0"/>
              </a:rPr>
              <a:t>;</a:t>
            </a:r>
            <a:r>
              <a:rPr lang="en-US" sz="1400">
                <a:solidFill>
                  <a:srgbClr val="000000"/>
                </a:solidFill>
                <a:latin typeface="Consolas" panose="020B0609020204030204" pitchFamily="49" charset="0"/>
              </a:rPr>
              <a:t> </a:t>
            </a:r>
          </a:p>
          <a:p>
            <a:pPr marL="457200" lvl="1" indent="0">
              <a:buNone/>
            </a:pPr>
            <a:r>
              <a:rPr lang="en-US" sz="1400">
                <a:solidFill>
                  <a:srgbClr val="0000FF"/>
                </a:solidFill>
                <a:latin typeface="Consolas" panose="020B0609020204030204" pitchFamily="49" charset="0"/>
              </a:rPr>
              <a:t>GO</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CREATE</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MASTER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KEY</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ENCRYPTION</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BY</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PASSWORD</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a:t>
            </a:r>
            <a:r>
              <a:rPr lang="en-US" sz="1400">
                <a:solidFill>
                  <a:srgbClr val="000000"/>
                </a:solidFill>
                <a:latin typeface="Consolas" panose="020B0609020204030204" pitchFamily="49" charset="0"/>
              </a:rPr>
              <a:t> </a:t>
            </a:r>
            <a:r>
              <a:rPr lang="en-US" sz="1400">
                <a:solidFill>
                  <a:srgbClr val="FF0000"/>
                </a:solidFill>
                <a:latin typeface="Consolas" panose="020B0609020204030204" pitchFamily="49" charset="0"/>
              </a:rPr>
              <a:t>'ClavePrueba'</a:t>
            </a:r>
            <a:r>
              <a:rPr lang="en-US" sz="1400">
                <a:solidFill>
                  <a:srgbClr val="808080"/>
                </a:solidFill>
                <a:latin typeface="Consolas" panose="020B0609020204030204" pitchFamily="49" charset="0"/>
              </a:rPr>
              <a:t>;</a:t>
            </a:r>
            <a:r>
              <a:rPr lang="en-US" sz="1400">
                <a:solidFill>
                  <a:srgbClr val="000000"/>
                </a:solidFill>
                <a:latin typeface="Consolas" panose="020B0609020204030204" pitchFamily="49" charset="0"/>
              </a:rPr>
              <a:t> </a:t>
            </a:r>
          </a:p>
          <a:p>
            <a:pPr marL="457200" lvl="1" indent="0">
              <a:buNone/>
            </a:pPr>
            <a:r>
              <a:rPr lang="en-US" sz="1400">
                <a:solidFill>
                  <a:srgbClr val="0000FF"/>
                </a:solidFill>
                <a:latin typeface="Consolas" panose="020B0609020204030204" pitchFamily="49" charset="0"/>
              </a:rPr>
              <a:t>GO</a:t>
            </a:r>
            <a:r>
              <a:rPr lang="en-US" sz="1400">
                <a:solidFill>
                  <a:srgbClr val="000000"/>
                </a:solidFill>
                <a:latin typeface="Consolas" panose="020B0609020204030204" pitchFamily="49" charset="0"/>
              </a:rPr>
              <a:t> </a:t>
            </a:r>
          </a:p>
          <a:p>
            <a:pPr marL="0" indent="0">
              <a:buNone/>
            </a:pPr>
            <a:r>
              <a:rPr lang="es-ES" b="0" i="0">
                <a:solidFill>
                  <a:srgbClr val="4C4C4C"/>
                </a:solidFill>
                <a:effectLst/>
                <a:latin typeface="Roboto Slab" pitchFamily="2" charset="0"/>
              </a:rPr>
              <a:t>Es importante tomar nota de esta clave</a:t>
            </a:r>
            <a:endParaRPr lang="en-US" dirty="0"/>
          </a:p>
        </p:txBody>
      </p:sp>
    </p:spTree>
    <p:extLst>
      <p:ext uri="{BB962C8B-B14F-4D97-AF65-F5344CB8AC3E}">
        <p14:creationId xmlns:p14="http://schemas.microsoft.com/office/powerpoint/2010/main" val="1138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3576E-73B7-79ED-4FE8-2F6A54FEE0BB}"/>
              </a:ext>
            </a:extLst>
          </p:cNvPr>
          <p:cNvSpPr>
            <a:spLocks noGrp="1"/>
          </p:cNvSpPr>
          <p:nvPr>
            <p:ph type="title"/>
          </p:nvPr>
        </p:nvSpPr>
        <p:spPr/>
        <p:txBody>
          <a:bodyPr/>
          <a:lstStyle/>
          <a:p>
            <a:r>
              <a:rPr lang="en-US" b="0" i="0" dirty="0" err="1">
                <a:solidFill>
                  <a:srgbClr val="4C4C4C"/>
                </a:solidFill>
                <a:effectLst/>
                <a:latin typeface="Roboto Slab" pitchFamily="2" charset="0"/>
              </a:rPr>
              <a:t>crear</a:t>
            </a:r>
            <a:r>
              <a:rPr lang="en-US" b="0" i="0" dirty="0">
                <a:solidFill>
                  <a:srgbClr val="4C4C4C"/>
                </a:solidFill>
                <a:effectLst/>
                <a:latin typeface="Roboto Slab" pitchFamily="2" charset="0"/>
              </a:rPr>
              <a:t> </a:t>
            </a:r>
            <a:r>
              <a:rPr lang="en-US" b="0" i="0" dirty="0" err="1">
                <a:solidFill>
                  <a:srgbClr val="4C4C4C"/>
                </a:solidFill>
                <a:effectLst/>
                <a:latin typeface="Roboto Slab" pitchFamily="2" charset="0"/>
              </a:rPr>
              <a:t>el</a:t>
            </a:r>
            <a:r>
              <a:rPr lang="en-US" b="0" i="0" dirty="0">
                <a:solidFill>
                  <a:srgbClr val="4C4C4C"/>
                </a:solidFill>
                <a:effectLst/>
                <a:latin typeface="Roboto Slab" pitchFamily="2" charset="0"/>
              </a:rPr>
              <a:t> </a:t>
            </a:r>
            <a:r>
              <a:rPr lang="en-US" b="0" i="0" dirty="0" err="1">
                <a:solidFill>
                  <a:srgbClr val="4C4C4C"/>
                </a:solidFill>
                <a:effectLst/>
                <a:latin typeface="Roboto Slab" pitchFamily="2" charset="0"/>
              </a:rPr>
              <a:t>certificado</a:t>
            </a:r>
            <a:endParaRPr lang="en-US" dirty="0"/>
          </a:p>
        </p:txBody>
      </p:sp>
      <p:sp>
        <p:nvSpPr>
          <p:cNvPr id="3" name="Content Placeholder 2">
            <a:extLst>
              <a:ext uri="{FF2B5EF4-FFF2-40B4-BE49-F238E27FC236}">
                <a16:creationId xmlns:a16="http://schemas.microsoft.com/office/drawing/2014/main" id="{E16BC6B1-B6C6-103A-81BC-8BA62EB214AB}"/>
              </a:ext>
            </a:extLst>
          </p:cNvPr>
          <p:cNvSpPr>
            <a:spLocks noGrp="1"/>
          </p:cNvSpPr>
          <p:nvPr>
            <p:ph idx="1"/>
          </p:nvPr>
        </p:nvSpPr>
        <p:spPr/>
        <p:txBody>
          <a:bodyPr/>
          <a:lstStyle/>
          <a:p>
            <a:pPr marL="0" indent="0">
              <a:buNone/>
            </a:pPr>
            <a:r>
              <a:rPr lang="en-US" sz="1800" dirty="0">
                <a:solidFill>
                  <a:srgbClr val="0000FF"/>
                </a:solidFill>
                <a:latin typeface="Consolas" panose="020B0609020204030204" pitchFamily="49" charset="0"/>
              </a:rPr>
              <a:t>USE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Prueba</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pPr marL="0" indent="0">
              <a:buNone/>
            </a:pPr>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CERTIFICATE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Certificado</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WITH</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SUBJECT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Proteccion</a:t>
            </a:r>
            <a:r>
              <a:rPr lang="en-US" sz="1800" dirty="0">
                <a:solidFill>
                  <a:srgbClr val="FF0000"/>
                </a:solidFill>
                <a:latin typeface="Consolas" panose="020B0609020204030204" pitchFamily="49" charset="0"/>
              </a:rPr>
              <a:t> </a:t>
            </a:r>
            <a:r>
              <a:rPr lang="en-US" sz="1800" dirty="0" err="1">
                <a:solidFill>
                  <a:srgbClr val="FF0000"/>
                </a:solidFill>
                <a:latin typeface="Consolas" panose="020B0609020204030204" pitchFamily="49" charset="0"/>
              </a:rPr>
              <a:t>Datos</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pPr marL="0" indent="0">
              <a:buNone/>
            </a:pPr>
            <a:r>
              <a:rPr lang="en-US" sz="1800" dirty="0">
                <a:solidFill>
                  <a:srgbClr val="0000FF"/>
                </a:solidFill>
                <a:latin typeface="Consolas" panose="020B0609020204030204" pitchFamily="49" charset="0"/>
              </a:rPr>
              <a:t>GO</a:t>
            </a:r>
          </a:p>
          <a:p>
            <a:pPr marL="0" indent="0">
              <a:buNone/>
            </a:pPr>
            <a:r>
              <a:rPr lang="es-ES" b="0" i="0" dirty="0">
                <a:solidFill>
                  <a:srgbClr val="333333"/>
                </a:solidFill>
                <a:effectLst/>
                <a:latin typeface="Roboto Slab" pitchFamily="2" charset="0"/>
              </a:rPr>
              <a:t>Y ahora se crea la clave </a:t>
            </a:r>
            <a:r>
              <a:rPr lang="es-ES" b="0" i="0" dirty="0" err="1">
                <a:solidFill>
                  <a:srgbClr val="333333"/>
                </a:solidFill>
                <a:effectLst/>
                <a:latin typeface="Roboto Slab" pitchFamily="2" charset="0"/>
              </a:rPr>
              <a:t>simetrica</a:t>
            </a:r>
            <a:endParaRPr lang="en-US" sz="1800" b="0" i="0" dirty="0">
              <a:solidFill>
                <a:srgbClr val="0000FF"/>
              </a:solidFill>
              <a:effectLst/>
              <a:latin typeface="Consolas" panose="020B0609020204030204" pitchFamily="49" charset="0"/>
            </a:endParaRPr>
          </a:p>
          <a:p>
            <a:r>
              <a:rPr lang="en-US" sz="1800" dirty="0">
                <a:solidFill>
                  <a:srgbClr val="0000FF"/>
                </a:solidFill>
                <a:latin typeface="Consolas" panose="020B0609020204030204" pitchFamily="49" charset="0"/>
              </a:rPr>
              <a:t>USE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Prueba</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SYMMETRIC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Clave1   </a:t>
            </a:r>
            <a:r>
              <a:rPr lang="en-US" sz="1800" dirty="0">
                <a:solidFill>
                  <a:srgbClr val="0000FF"/>
                </a:solidFill>
                <a:latin typeface="Consolas" panose="020B0609020204030204" pitchFamily="49" charset="0"/>
              </a:rPr>
              <a:t>WITH</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ALGORITHM</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AES_128</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ENCRYPTION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CERTIFICATE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Certificado</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GO</a:t>
            </a:r>
            <a:r>
              <a:rPr lang="en-US" sz="1800"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3349493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84286-3F25-8998-9483-3566BFAEC979}"/>
              </a:ext>
            </a:extLst>
          </p:cNvPr>
          <p:cNvSpPr>
            <a:spLocks noGrp="1"/>
          </p:cNvSpPr>
          <p:nvPr>
            <p:ph type="title"/>
          </p:nvPr>
        </p:nvSpPr>
        <p:spPr/>
        <p:txBody>
          <a:bodyPr/>
          <a:lstStyle/>
          <a:p>
            <a:r>
              <a:rPr lang="en-US" b="1" i="0" dirty="0" err="1">
                <a:solidFill>
                  <a:srgbClr val="6B0405"/>
                </a:solidFill>
                <a:effectLst/>
                <a:latin typeface="Roboto Slab" pitchFamily="2" charset="0"/>
              </a:rPr>
              <a:t>Agregar</a:t>
            </a:r>
            <a:r>
              <a:rPr lang="en-US" b="1" i="0" dirty="0">
                <a:solidFill>
                  <a:srgbClr val="6B0405"/>
                </a:solidFill>
                <a:effectLst/>
                <a:latin typeface="Roboto Slab" pitchFamily="2" charset="0"/>
              </a:rPr>
              <a:t> </a:t>
            </a:r>
            <a:r>
              <a:rPr lang="en-US" b="1" i="0" dirty="0" err="1">
                <a:solidFill>
                  <a:srgbClr val="6B0405"/>
                </a:solidFill>
                <a:effectLst/>
                <a:latin typeface="Roboto Slab" pitchFamily="2" charset="0"/>
              </a:rPr>
              <a:t>columna</a:t>
            </a:r>
            <a:r>
              <a:rPr lang="en-US" b="1" i="0" dirty="0">
                <a:solidFill>
                  <a:srgbClr val="6B0405"/>
                </a:solidFill>
                <a:effectLst/>
                <a:latin typeface="Roboto Slab" pitchFamily="2" charset="0"/>
              </a:rPr>
              <a:t> </a:t>
            </a:r>
            <a:r>
              <a:rPr lang="en-US" b="1" i="0" dirty="0" err="1">
                <a:solidFill>
                  <a:srgbClr val="6B0405"/>
                </a:solidFill>
                <a:effectLst/>
                <a:latin typeface="Roboto Slab" pitchFamily="2" charset="0"/>
              </a:rPr>
              <a:t>encriptada</a:t>
            </a:r>
            <a:r>
              <a:rPr lang="en-US" b="1" i="0" dirty="0">
                <a:solidFill>
                  <a:srgbClr val="6B0405"/>
                </a:solidFill>
                <a:effectLst/>
                <a:latin typeface="Roboto Slab" pitchFamily="2" charset="0"/>
              </a:rPr>
              <a:t>.</a:t>
            </a:r>
            <a:br>
              <a:rPr lang="en-US" b="1" i="0" dirty="0">
                <a:solidFill>
                  <a:srgbClr val="6B0405"/>
                </a:solidFill>
                <a:effectLst/>
                <a:latin typeface="Roboto Slab" pitchFamily="2" charset="0"/>
              </a:rPr>
            </a:br>
            <a:endParaRPr lang="en-US" dirty="0"/>
          </a:p>
        </p:txBody>
      </p:sp>
      <p:sp>
        <p:nvSpPr>
          <p:cNvPr id="3" name="Content Placeholder 2">
            <a:extLst>
              <a:ext uri="{FF2B5EF4-FFF2-40B4-BE49-F238E27FC236}">
                <a16:creationId xmlns:a16="http://schemas.microsoft.com/office/drawing/2014/main" id="{8E90FE3D-8B14-2FC7-B1E9-CCD7FD80A473}"/>
              </a:ext>
            </a:extLst>
          </p:cNvPr>
          <p:cNvSpPr>
            <a:spLocks noGrp="1"/>
          </p:cNvSpPr>
          <p:nvPr>
            <p:ph idx="1"/>
          </p:nvPr>
        </p:nvSpPr>
        <p:spPr/>
        <p:txBody>
          <a:bodyPr/>
          <a:lstStyle/>
          <a:p>
            <a:pPr marL="0" indent="0">
              <a:buNone/>
            </a:pPr>
            <a:r>
              <a:rPr lang="en-US" sz="1800" dirty="0">
                <a:solidFill>
                  <a:srgbClr val="0000FF"/>
                </a:solidFill>
                <a:latin typeface="Consolas" panose="020B0609020204030204" pitchFamily="49" charset="0"/>
              </a:rPr>
              <a:t>ALTER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tblCliente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ADD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T_CREDITO_encriptado</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varbinary</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MAX</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tblCliente</a:t>
            </a:r>
            <a:r>
              <a:rPr lang="en-US" sz="1800" dirty="0">
                <a:solidFill>
                  <a:srgbClr val="808080"/>
                </a:solidFill>
                <a:latin typeface="Consolas" panose="020B0609020204030204" pitchFamily="49" charset="0"/>
              </a:rPr>
              <a:t>;</a:t>
            </a:r>
          </a:p>
          <a:p>
            <a:pPr marL="0" indent="0">
              <a:buNone/>
            </a:pPr>
            <a:endParaRPr lang="en-US" sz="1800" dirty="0">
              <a:solidFill>
                <a:srgbClr val="808080"/>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719494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EA584-CC71-15F9-4E52-4EEC52A56F17}"/>
              </a:ext>
            </a:extLst>
          </p:cNvPr>
          <p:cNvSpPr>
            <a:spLocks noGrp="1"/>
          </p:cNvSpPr>
          <p:nvPr>
            <p:ph type="title"/>
          </p:nvPr>
        </p:nvSpPr>
        <p:spPr/>
        <p:txBody>
          <a:bodyPr/>
          <a:lstStyle/>
          <a:p>
            <a:r>
              <a:rPr lang="en-US" b="1" i="0" dirty="0" err="1">
                <a:solidFill>
                  <a:srgbClr val="6B0405"/>
                </a:solidFill>
                <a:effectLst/>
                <a:latin typeface="Roboto Slab" pitchFamily="2" charset="0"/>
              </a:rPr>
              <a:t>Encriptar</a:t>
            </a:r>
            <a:r>
              <a:rPr lang="en-US" b="1" i="0" dirty="0">
                <a:solidFill>
                  <a:srgbClr val="6B0405"/>
                </a:solidFill>
                <a:effectLst/>
                <a:latin typeface="Roboto Slab" pitchFamily="2" charset="0"/>
              </a:rPr>
              <a:t> </a:t>
            </a:r>
            <a:r>
              <a:rPr lang="en-US" b="1" i="0" dirty="0" err="1">
                <a:solidFill>
                  <a:srgbClr val="6B0405"/>
                </a:solidFill>
                <a:effectLst/>
                <a:latin typeface="Roboto Slab" pitchFamily="2" charset="0"/>
              </a:rPr>
              <a:t>los</a:t>
            </a:r>
            <a:r>
              <a:rPr lang="en-US" b="1" i="0" dirty="0">
                <a:solidFill>
                  <a:srgbClr val="6B0405"/>
                </a:solidFill>
                <a:effectLst/>
                <a:latin typeface="Roboto Slab" pitchFamily="2" charset="0"/>
              </a:rPr>
              <a:t> </a:t>
            </a:r>
            <a:r>
              <a:rPr lang="en-US" b="1" i="0" dirty="0" err="1">
                <a:solidFill>
                  <a:srgbClr val="6B0405"/>
                </a:solidFill>
                <a:effectLst/>
                <a:latin typeface="Roboto Slab" pitchFamily="2" charset="0"/>
              </a:rPr>
              <a:t>datos</a:t>
            </a:r>
            <a:br>
              <a:rPr lang="en-US" b="1" i="0" dirty="0">
                <a:solidFill>
                  <a:srgbClr val="6B0405"/>
                </a:solidFill>
                <a:effectLst/>
                <a:latin typeface="Roboto Slab" pitchFamily="2" charset="0"/>
              </a:rPr>
            </a:br>
            <a:endParaRPr lang="en-US" dirty="0"/>
          </a:p>
        </p:txBody>
      </p:sp>
      <p:sp>
        <p:nvSpPr>
          <p:cNvPr id="3" name="Content Placeholder 2">
            <a:extLst>
              <a:ext uri="{FF2B5EF4-FFF2-40B4-BE49-F238E27FC236}">
                <a16:creationId xmlns:a16="http://schemas.microsoft.com/office/drawing/2014/main" id="{6B673415-E57C-5112-FEE1-F8597FBE4674}"/>
              </a:ext>
            </a:extLst>
          </p:cNvPr>
          <p:cNvSpPr>
            <a:spLocks noGrp="1"/>
          </p:cNvSpPr>
          <p:nvPr>
            <p:ph idx="1"/>
          </p:nvPr>
        </p:nvSpPr>
        <p:spPr/>
        <p:txBody>
          <a:bodyPr/>
          <a:lstStyle/>
          <a:p>
            <a:pPr marL="0" indent="0">
              <a:buNone/>
            </a:pPr>
            <a:r>
              <a:rPr lang="en-US" sz="1800" dirty="0">
                <a:solidFill>
                  <a:srgbClr val="0000FF"/>
                </a:solidFill>
                <a:latin typeface="Consolas" panose="020B0609020204030204" pitchFamily="49" charset="0"/>
              </a:rPr>
              <a:t>USE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Prueba</a:t>
            </a:r>
            <a:endParaRPr lang="en-US" sz="1800" dirty="0">
              <a:solidFill>
                <a:srgbClr val="000000"/>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OPEN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SYMMETRIC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Clave1 </a:t>
            </a:r>
            <a:r>
              <a:rPr lang="en-US" sz="1800" dirty="0">
                <a:solidFill>
                  <a:srgbClr val="0000FF"/>
                </a:solidFill>
                <a:latin typeface="Consolas" panose="020B0609020204030204" pitchFamily="49" charset="0"/>
              </a:rPr>
              <a:t>DECRYPTION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CERTIFICATE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Certificado</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pPr marL="0" indent="0">
              <a:buNone/>
            </a:pPr>
            <a:r>
              <a:rPr lang="en-US" sz="1800" dirty="0">
                <a:solidFill>
                  <a:srgbClr val="0000FF"/>
                </a:solidFill>
                <a:latin typeface="Consolas" panose="020B0609020204030204" pitchFamily="49" charset="0"/>
              </a:rPr>
              <a:t>GO</a:t>
            </a:r>
            <a:r>
              <a:rPr lang="en-US" sz="1800" dirty="0">
                <a:solidFill>
                  <a:srgbClr val="000000"/>
                </a:solidFill>
                <a:latin typeface="Consolas" panose="020B0609020204030204" pitchFamily="49" charset="0"/>
              </a:rPr>
              <a:t> </a:t>
            </a:r>
          </a:p>
          <a:p>
            <a:pPr marL="0" indent="0">
              <a:buNone/>
            </a:pPr>
            <a:r>
              <a:rPr lang="en-US" sz="1800" dirty="0">
                <a:solidFill>
                  <a:srgbClr val="FF00FF"/>
                </a:solidFill>
                <a:latin typeface="Consolas" panose="020B0609020204030204" pitchFamily="49" charset="0"/>
              </a:rPr>
              <a:t>UPDATE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tblCliente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T_CREDITO_encriptado</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FF00FF"/>
                </a:solidFill>
                <a:latin typeface="Consolas" panose="020B0609020204030204" pitchFamily="49" charset="0"/>
              </a:rPr>
              <a:t>EncryptByKey</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Key_GUID</a:t>
            </a:r>
            <a:r>
              <a:rPr lang="en-US" sz="1800" dirty="0">
                <a:solidFill>
                  <a:srgbClr val="808080"/>
                </a:solidFill>
                <a:latin typeface="Consolas" panose="020B0609020204030204" pitchFamily="49" charset="0"/>
              </a:rPr>
              <a:t>(</a:t>
            </a:r>
            <a:r>
              <a:rPr lang="en-US" sz="1800">
                <a:solidFill>
                  <a:srgbClr val="FF0000"/>
                </a:solidFill>
                <a:latin typeface="Consolas" panose="020B0609020204030204" pitchFamily="49" charset="0"/>
              </a:rPr>
              <a:t>'Clave1'</a:t>
            </a:r>
            <a:r>
              <a:rPr lang="en-US" sz="1800">
                <a:solidFill>
                  <a:srgbClr val="808080"/>
                </a:solidFill>
                <a:latin typeface="Consolas" panose="020B0609020204030204" pitchFamily="49" charset="0"/>
              </a:rPr>
              <a:t>),</a:t>
            </a:r>
            <a:r>
              <a:rPr lang="en-US" sz="1800">
                <a:solidFill>
                  <a:srgbClr val="000000"/>
                </a:solidFill>
                <a:latin typeface="Consolas" panose="020B0609020204030204" pitchFamily="49" charset="0"/>
              </a:rPr>
              <a:t> T_CREDITO</a:t>
            </a:r>
            <a:r>
              <a:rPr lang="en-US" sz="1800">
                <a:solidFill>
                  <a:srgbClr val="808080"/>
                </a:solidFill>
                <a:latin typeface="Consolas" panose="020B0609020204030204" pitchFamily="49" charset="0"/>
              </a:rPr>
              <a:t>)</a:t>
            </a:r>
            <a:r>
              <a:rPr lang="en-US" sz="180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tblCliente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pPr marL="0" indent="0">
              <a:buNone/>
            </a:pPr>
            <a:r>
              <a:rPr lang="en-US" sz="1800" dirty="0">
                <a:solidFill>
                  <a:srgbClr val="0000FF"/>
                </a:solidFill>
                <a:latin typeface="Consolas" panose="020B0609020204030204" pitchFamily="49" charset="0"/>
              </a:rPr>
              <a:t>GO</a:t>
            </a:r>
            <a:r>
              <a:rPr lang="en-US" sz="1800" dirty="0">
                <a:solidFill>
                  <a:srgbClr val="000000"/>
                </a:solidFill>
                <a:latin typeface="Consolas" panose="020B0609020204030204" pitchFamily="49" charset="0"/>
              </a:rPr>
              <a:t> </a:t>
            </a:r>
          </a:p>
          <a:p>
            <a:pPr marL="0" indent="0">
              <a:buNone/>
            </a:pPr>
            <a:r>
              <a:rPr lang="en-US" sz="1800" dirty="0">
                <a:solidFill>
                  <a:srgbClr val="008000"/>
                </a:solidFill>
                <a:latin typeface="Consolas" panose="020B0609020204030204" pitchFamily="49" charset="0"/>
              </a:rPr>
              <a:t>-- </a:t>
            </a:r>
            <a:r>
              <a:rPr lang="en-US" sz="1800" dirty="0" err="1">
                <a:solidFill>
                  <a:srgbClr val="008000"/>
                </a:solidFill>
                <a:latin typeface="Consolas" panose="020B0609020204030204" pitchFamily="49" charset="0"/>
              </a:rPr>
              <a:t>Cerrar</a:t>
            </a:r>
            <a:r>
              <a:rPr lang="en-US" sz="1800" dirty="0">
                <a:solidFill>
                  <a:srgbClr val="008000"/>
                </a:solidFill>
                <a:latin typeface="Consolas" panose="020B0609020204030204" pitchFamily="49" charset="0"/>
              </a:rPr>
              <a:t> la clave </a:t>
            </a:r>
            <a:endParaRPr lang="en-US" sz="1800" dirty="0">
              <a:solidFill>
                <a:srgbClr val="000000"/>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CLOSE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SYMMETRIC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Clave1</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pPr marL="0" indent="0">
              <a:buNone/>
            </a:pPr>
            <a:r>
              <a:rPr lang="en-US" sz="1800" dirty="0">
                <a:solidFill>
                  <a:srgbClr val="0000FF"/>
                </a:solidFill>
                <a:latin typeface="Consolas" panose="020B0609020204030204" pitchFamily="49" charset="0"/>
              </a:rPr>
              <a:t>GO</a:t>
            </a:r>
            <a:r>
              <a:rPr lang="en-US" sz="1800" dirty="0">
                <a:solidFill>
                  <a:srgbClr val="000000"/>
                </a:solidFill>
                <a:latin typeface="Consolas" panose="020B0609020204030204" pitchFamily="49" charset="0"/>
              </a:rPr>
              <a:t> </a:t>
            </a:r>
            <a:endParaRPr lang="en-US" dirty="0"/>
          </a:p>
        </p:txBody>
      </p:sp>
      <p:sp>
        <p:nvSpPr>
          <p:cNvPr id="5" name="TextBox 4">
            <a:extLst>
              <a:ext uri="{FF2B5EF4-FFF2-40B4-BE49-F238E27FC236}">
                <a16:creationId xmlns:a16="http://schemas.microsoft.com/office/drawing/2014/main" id="{58F8DDE4-40BD-96AC-0904-26D0C4AA626D}"/>
              </a:ext>
            </a:extLst>
          </p:cNvPr>
          <p:cNvSpPr txBox="1"/>
          <p:nvPr/>
        </p:nvSpPr>
        <p:spPr>
          <a:xfrm>
            <a:off x="838200" y="5322562"/>
            <a:ext cx="6096000" cy="646331"/>
          </a:xfrm>
          <a:prstGeom prst="rect">
            <a:avLst/>
          </a:prstGeom>
          <a:noFill/>
        </p:spPr>
        <p:txBody>
          <a:bodyPr wrap="square">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tblCliente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1766861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6D2F7-2BCE-A226-FE86-2CE4428A5307}"/>
              </a:ext>
            </a:extLst>
          </p:cNvPr>
          <p:cNvSpPr>
            <a:spLocks noGrp="1"/>
          </p:cNvSpPr>
          <p:nvPr>
            <p:ph type="title"/>
          </p:nvPr>
        </p:nvSpPr>
        <p:spPr/>
        <p:txBody>
          <a:bodyPr/>
          <a:lstStyle/>
          <a:p>
            <a:r>
              <a:rPr lang="en-US" b="1" dirty="0">
                <a:solidFill>
                  <a:srgbClr val="6B0405"/>
                </a:solidFill>
                <a:latin typeface="Roboto Slab" pitchFamily="2" charset="0"/>
              </a:rPr>
              <a:t>Leer </a:t>
            </a:r>
            <a:r>
              <a:rPr lang="en-US" b="1" i="0" dirty="0">
                <a:solidFill>
                  <a:srgbClr val="6B0405"/>
                </a:solidFill>
                <a:effectLst/>
                <a:latin typeface="Roboto Slab" pitchFamily="2" charset="0"/>
              </a:rPr>
              <a:t> </a:t>
            </a:r>
            <a:r>
              <a:rPr lang="en-US" b="1" i="0" dirty="0" err="1">
                <a:solidFill>
                  <a:srgbClr val="6B0405"/>
                </a:solidFill>
                <a:effectLst/>
                <a:latin typeface="Roboto Slab" pitchFamily="2" charset="0"/>
              </a:rPr>
              <a:t>los</a:t>
            </a:r>
            <a:r>
              <a:rPr lang="en-US" b="1" i="0" dirty="0">
                <a:solidFill>
                  <a:srgbClr val="6B0405"/>
                </a:solidFill>
                <a:effectLst/>
                <a:latin typeface="Roboto Slab" pitchFamily="2" charset="0"/>
              </a:rPr>
              <a:t> </a:t>
            </a:r>
            <a:r>
              <a:rPr lang="en-US" b="1" i="0" dirty="0" err="1">
                <a:solidFill>
                  <a:srgbClr val="6B0405"/>
                </a:solidFill>
                <a:effectLst/>
                <a:latin typeface="Roboto Slab" pitchFamily="2" charset="0"/>
              </a:rPr>
              <a:t>datos</a:t>
            </a:r>
            <a:br>
              <a:rPr lang="en-US" b="1" i="0" dirty="0">
                <a:solidFill>
                  <a:srgbClr val="6B0405"/>
                </a:solidFill>
                <a:effectLst/>
                <a:latin typeface="Roboto Slab" pitchFamily="2" charset="0"/>
              </a:rPr>
            </a:br>
            <a:endParaRPr lang="en-US" dirty="0"/>
          </a:p>
        </p:txBody>
      </p:sp>
      <p:sp>
        <p:nvSpPr>
          <p:cNvPr id="3" name="Content Placeholder 2">
            <a:extLst>
              <a:ext uri="{FF2B5EF4-FFF2-40B4-BE49-F238E27FC236}">
                <a16:creationId xmlns:a16="http://schemas.microsoft.com/office/drawing/2014/main" id="{1052746B-085D-21E0-9B3F-9E70C4078501}"/>
              </a:ext>
            </a:extLst>
          </p:cNvPr>
          <p:cNvSpPr>
            <a:spLocks noGrp="1"/>
          </p:cNvSpPr>
          <p:nvPr>
            <p:ph idx="1"/>
          </p:nvPr>
        </p:nvSpPr>
        <p:spPr/>
        <p:txBody>
          <a:bodyPr/>
          <a:lstStyle/>
          <a:p>
            <a:pPr marL="0" indent="0">
              <a:buNone/>
            </a:pPr>
            <a:r>
              <a:rPr lang="en-US" sz="1800" dirty="0">
                <a:solidFill>
                  <a:srgbClr val="0000FF"/>
                </a:solidFill>
                <a:latin typeface="Consolas" panose="020B0609020204030204" pitchFamily="49" charset="0"/>
              </a:rPr>
              <a:t>USE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Prueba</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pPr marL="0" indent="0">
              <a:buNone/>
            </a:pPr>
            <a:r>
              <a:rPr lang="en-US" sz="1800" dirty="0">
                <a:solidFill>
                  <a:srgbClr val="0000FF"/>
                </a:solidFill>
                <a:latin typeface="Consolas" panose="020B0609020204030204" pitchFamily="49" charset="0"/>
              </a:rPr>
              <a:t>GO</a:t>
            </a:r>
            <a:r>
              <a:rPr lang="en-US" sz="1800" dirty="0">
                <a:solidFill>
                  <a:srgbClr val="000000"/>
                </a:solidFill>
                <a:latin typeface="Consolas" panose="020B0609020204030204" pitchFamily="49" charset="0"/>
              </a:rPr>
              <a:t> </a:t>
            </a:r>
          </a:p>
          <a:p>
            <a:pPr marL="0" indent="0">
              <a:buNone/>
            </a:pPr>
            <a:r>
              <a:rPr lang="en-US" sz="1800" dirty="0">
                <a:solidFill>
                  <a:srgbClr val="0000FF"/>
                </a:solidFill>
                <a:latin typeface="Consolas" panose="020B0609020204030204" pitchFamily="49" charset="0"/>
              </a:rPr>
              <a:t>OPEN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SYMMETRIC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Clave1 </a:t>
            </a:r>
            <a:r>
              <a:rPr lang="en-US" sz="1800" dirty="0">
                <a:solidFill>
                  <a:srgbClr val="0000FF"/>
                </a:solidFill>
                <a:latin typeface="Consolas" panose="020B0609020204030204" pitchFamily="49" charset="0"/>
              </a:rPr>
              <a:t>DECRYPTION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CERTIFICATE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Certificado</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pPr marL="0" indent="0">
              <a:buNone/>
            </a:pPr>
            <a:r>
              <a:rPr lang="en-US" sz="1800" dirty="0">
                <a:solidFill>
                  <a:srgbClr val="0000FF"/>
                </a:solidFill>
                <a:latin typeface="Consolas" panose="020B0609020204030204" pitchFamily="49" charset="0"/>
              </a:rPr>
              <a:t>GO</a:t>
            </a:r>
            <a:r>
              <a:rPr lang="en-US" sz="1800" dirty="0">
                <a:solidFill>
                  <a:srgbClr val="000000"/>
                </a:solidFill>
                <a:latin typeface="Consolas" panose="020B0609020204030204" pitchFamily="49" charset="0"/>
              </a:rPr>
              <a:t> </a:t>
            </a:r>
          </a:p>
          <a:p>
            <a:pPr marL="0" indent="0">
              <a:buNone/>
            </a:pPr>
            <a:r>
              <a:rPr lang="en-US" sz="1800" dirty="0">
                <a:solidFill>
                  <a:srgbClr val="008000"/>
                </a:solidFill>
                <a:latin typeface="Consolas" panose="020B0609020204030204" pitchFamily="49" charset="0"/>
              </a:rPr>
              <a:t>-- Leer </a:t>
            </a:r>
            <a:r>
              <a:rPr lang="en-US" sz="1800" dirty="0" err="1">
                <a:solidFill>
                  <a:srgbClr val="008000"/>
                </a:solidFill>
                <a:latin typeface="Consolas" panose="020B0609020204030204" pitchFamily="49" charset="0"/>
              </a:rPr>
              <a:t>los</a:t>
            </a:r>
            <a:r>
              <a:rPr lang="en-US" sz="1800" dirty="0">
                <a:solidFill>
                  <a:srgbClr val="008000"/>
                </a:solidFill>
                <a:latin typeface="Consolas" panose="020B0609020204030204" pitchFamily="49" charset="0"/>
              </a:rPr>
              <a:t> </a:t>
            </a:r>
            <a:r>
              <a:rPr lang="en-US" sz="1800" dirty="0" err="1">
                <a:solidFill>
                  <a:srgbClr val="008000"/>
                </a:solidFill>
                <a:latin typeface="Consolas" panose="020B0609020204030204" pitchFamily="49" charset="0"/>
              </a:rPr>
              <a:t>datos</a:t>
            </a:r>
            <a:r>
              <a:rPr lang="en-US" sz="1800" dirty="0">
                <a:solidFill>
                  <a:srgbClr val="008000"/>
                </a:solidFill>
                <a:latin typeface="Consolas" panose="020B0609020204030204" pitchFamily="49" charset="0"/>
              </a:rPr>
              <a:t> </a:t>
            </a:r>
            <a:endParaRPr lang="en-US" sz="1800" dirty="0">
              <a:solidFill>
                <a:srgbClr val="000000"/>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C_Nombre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T_CREDITO_encriptado</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Tarjeta</a:t>
            </a:r>
            <a:r>
              <a:rPr lang="en-US" sz="1800" dirty="0">
                <a:solidFill>
                  <a:srgbClr val="FF0000"/>
                </a:solidFill>
                <a:latin typeface="Consolas" panose="020B0609020204030204" pitchFamily="49" charset="0"/>
              </a:rPr>
              <a:t> </a:t>
            </a:r>
            <a:r>
              <a:rPr lang="en-US" sz="1800" dirty="0" err="1">
                <a:solidFill>
                  <a:srgbClr val="FF0000"/>
                </a:solidFill>
                <a:latin typeface="Consolas" panose="020B0609020204030204" pitchFamily="49" charset="0"/>
              </a:rPr>
              <a:t>encriptada</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CONVERT</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FF00FF"/>
                </a:solidFill>
                <a:latin typeface="Consolas" panose="020B0609020204030204" pitchFamily="49" charset="0"/>
              </a:rPr>
              <a:t>DecryptByKey</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T_CREDITO_encriptado</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Tarjeta</a:t>
            </a:r>
            <a:r>
              <a:rPr lang="en-US" sz="1800" dirty="0">
                <a:solidFill>
                  <a:srgbClr val="FF0000"/>
                </a:solidFill>
                <a:latin typeface="Consolas" panose="020B0609020204030204" pitchFamily="49" charset="0"/>
              </a:rPr>
              <a:t> </a:t>
            </a:r>
            <a:r>
              <a:rPr lang="en-US" sz="1800" dirty="0" err="1">
                <a:solidFill>
                  <a:srgbClr val="FF0000"/>
                </a:solidFill>
                <a:latin typeface="Consolas" panose="020B0609020204030204" pitchFamily="49" charset="0"/>
              </a:rPr>
              <a:t>desencriptada</a:t>
            </a:r>
            <a:r>
              <a:rPr lang="en-US" sz="1800" dirty="0">
                <a:solidFill>
                  <a:srgbClr val="FF000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tblCliente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pPr marL="0" indent="0">
              <a:buNone/>
            </a:pPr>
            <a:r>
              <a:rPr lang="en-US" sz="1800" dirty="0">
                <a:solidFill>
                  <a:srgbClr val="008000"/>
                </a:solidFill>
                <a:latin typeface="Consolas" panose="020B0609020204030204" pitchFamily="49" charset="0"/>
              </a:rPr>
              <a:t>-- Close the symmetric key </a:t>
            </a:r>
            <a:endParaRPr lang="en-US" sz="1800" dirty="0">
              <a:solidFill>
                <a:srgbClr val="000000"/>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CLOSE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SYMMETRIC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Clave1</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pPr marL="0" indent="0">
              <a:buNone/>
            </a:pPr>
            <a:r>
              <a:rPr lang="en-US" sz="1800" dirty="0">
                <a:solidFill>
                  <a:srgbClr val="0000FF"/>
                </a:solidFill>
                <a:latin typeface="Consolas" panose="020B0609020204030204" pitchFamily="49" charset="0"/>
              </a:rPr>
              <a:t>GO</a:t>
            </a:r>
            <a:r>
              <a:rPr lang="en-US" sz="1800" dirty="0">
                <a:solidFill>
                  <a:srgbClr val="000000"/>
                </a:solidFill>
                <a:latin typeface="Consolas" panose="020B0609020204030204" pitchFamily="49" charset="0"/>
              </a:rPr>
              <a:t> </a:t>
            </a:r>
          </a:p>
          <a:p>
            <a:endParaRPr lang="en-US" dirty="0"/>
          </a:p>
        </p:txBody>
      </p:sp>
    </p:spTree>
    <p:extLst>
      <p:ext uri="{BB962C8B-B14F-4D97-AF65-F5344CB8AC3E}">
        <p14:creationId xmlns:p14="http://schemas.microsoft.com/office/powerpoint/2010/main" val="136774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0FE34-8C33-9BFE-8AB1-163B72371AF7}"/>
              </a:ext>
            </a:extLst>
          </p:cNvPr>
          <p:cNvSpPr>
            <a:spLocks noGrp="1"/>
          </p:cNvSpPr>
          <p:nvPr>
            <p:ph type="title"/>
          </p:nvPr>
        </p:nvSpPr>
        <p:spPr/>
        <p:txBody>
          <a:bodyPr/>
          <a:lstStyle/>
          <a:p>
            <a:r>
              <a:rPr lang="en-US" b="1" dirty="0" err="1">
                <a:solidFill>
                  <a:srgbClr val="6B0405"/>
                </a:solidFill>
                <a:latin typeface="Roboto Slab" pitchFamily="2" charset="0"/>
              </a:rPr>
              <a:t>Borrando</a:t>
            </a:r>
            <a:r>
              <a:rPr lang="en-US" b="1" dirty="0">
                <a:solidFill>
                  <a:srgbClr val="6B0405"/>
                </a:solidFill>
                <a:latin typeface="Roboto Slab" pitchFamily="2" charset="0"/>
              </a:rPr>
              <a:t> </a:t>
            </a:r>
            <a:r>
              <a:rPr lang="en-US" b="1" i="0" dirty="0">
                <a:solidFill>
                  <a:srgbClr val="6B0405"/>
                </a:solidFill>
                <a:effectLst/>
                <a:latin typeface="Roboto Slab" pitchFamily="2" charset="0"/>
              </a:rPr>
              <a:t> </a:t>
            </a:r>
            <a:r>
              <a:rPr lang="en-US" b="1" i="0" dirty="0" err="1">
                <a:solidFill>
                  <a:srgbClr val="6B0405"/>
                </a:solidFill>
                <a:effectLst/>
                <a:latin typeface="Roboto Slab" pitchFamily="2" charset="0"/>
              </a:rPr>
              <a:t>los</a:t>
            </a:r>
            <a:r>
              <a:rPr lang="en-US" b="1" i="0" dirty="0">
                <a:solidFill>
                  <a:srgbClr val="6B0405"/>
                </a:solidFill>
                <a:effectLst/>
                <a:latin typeface="Roboto Slab" pitchFamily="2" charset="0"/>
              </a:rPr>
              <a:t> </a:t>
            </a:r>
            <a:r>
              <a:rPr lang="en-US" b="1" i="0" dirty="0" err="1">
                <a:solidFill>
                  <a:srgbClr val="6B0405"/>
                </a:solidFill>
                <a:effectLst/>
                <a:latin typeface="Roboto Slab" pitchFamily="2" charset="0"/>
              </a:rPr>
              <a:t>datos</a:t>
            </a:r>
            <a:r>
              <a:rPr lang="en-US" b="1" i="0" dirty="0">
                <a:solidFill>
                  <a:srgbClr val="6B0405"/>
                </a:solidFill>
                <a:effectLst/>
                <a:latin typeface="Roboto Slab" pitchFamily="2" charset="0"/>
              </a:rPr>
              <a:t> </a:t>
            </a:r>
            <a:r>
              <a:rPr lang="en-US" b="1" i="0" dirty="0" err="1">
                <a:solidFill>
                  <a:srgbClr val="6B0405"/>
                </a:solidFill>
                <a:effectLst/>
                <a:latin typeface="Roboto Slab" pitchFamily="2" charset="0"/>
              </a:rPr>
              <a:t>sensibles</a:t>
            </a:r>
            <a:br>
              <a:rPr lang="en-US" b="1" i="0" dirty="0">
                <a:solidFill>
                  <a:srgbClr val="6B0405"/>
                </a:solidFill>
                <a:effectLst/>
                <a:latin typeface="Roboto Slab" pitchFamily="2" charset="0"/>
              </a:rPr>
            </a:br>
            <a:endParaRPr lang="en-US" dirty="0"/>
          </a:p>
        </p:txBody>
      </p:sp>
      <p:sp>
        <p:nvSpPr>
          <p:cNvPr id="3" name="Content Placeholder 2">
            <a:extLst>
              <a:ext uri="{FF2B5EF4-FFF2-40B4-BE49-F238E27FC236}">
                <a16:creationId xmlns:a16="http://schemas.microsoft.com/office/drawing/2014/main" id="{E2DFD41B-EF7C-06E1-641D-B3D52E16FB41}"/>
              </a:ext>
            </a:extLst>
          </p:cNvPr>
          <p:cNvSpPr>
            <a:spLocks noGrp="1"/>
          </p:cNvSpPr>
          <p:nvPr>
            <p:ph idx="1"/>
          </p:nvPr>
        </p:nvSpPr>
        <p:spPr/>
        <p:txBody>
          <a:bodyPr/>
          <a:lstStyle/>
          <a:p>
            <a:r>
              <a:rPr lang="en-US" sz="1800" dirty="0">
                <a:solidFill>
                  <a:srgbClr val="0000FF"/>
                </a:solidFill>
                <a:latin typeface="Consolas" panose="020B0609020204030204" pitchFamily="49" charset="0"/>
              </a:rPr>
              <a:t>USE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Prueba</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GO</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tblCliente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DROP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COLUMN</a:t>
            </a:r>
            <a:r>
              <a:rPr lang="en-US" sz="1800" dirty="0">
                <a:solidFill>
                  <a:srgbClr val="000000"/>
                </a:solidFill>
                <a:latin typeface="Consolas" panose="020B0609020204030204" pitchFamily="49" charset="0"/>
              </a:rPr>
              <a:t> T_CREDITO</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GO</a:t>
            </a:r>
            <a:r>
              <a:rPr lang="en-US" sz="1800"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515492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F24A09B-713F-43FC-AB6E-B88083968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3A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B91AB35-C3B4-4B70-B3DD-13D63B7DA2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3975" y="2423149"/>
            <a:ext cx="0" cy="201168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EAF96FE-B589-2A1D-3149-342ADAD29885}"/>
              </a:ext>
            </a:extLst>
          </p:cNvPr>
          <p:cNvPicPr>
            <a:picLocks noChangeAspect="1"/>
          </p:cNvPicPr>
          <p:nvPr/>
        </p:nvPicPr>
        <p:blipFill>
          <a:blip r:embed="rId2"/>
          <a:stretch>
            <a:fillRect/>
          </a:stretch>
        </p:blipFill>
        <p:spPr>
          <a:xfrm>
            <a:off x="6896677" y="2780654"/>
            <a:ext cx="3616325" cy="3308350"/>
          </a:xfrm>
          <a:prstGeom prst="rect">
            <a:avLst/>
          </a:prstGeom>
        </p:spPr>
      </p:pic>
      <p:pic>
        <p:nvPicPr>
          <p:cNvPr id="5" name="Content Placeholder 4">
            <a:extLst>
              <a:ext uri="{FF2B5EF4-FFF2-40B4-BE49-F238E27FC236}">
                <a16:creationId xmlns:a16="http://schemas.microsoft.com/office/drawing/2014/main" id="{F9944345-CF69-8E73-B932-EECED318A137}"/>
              </a:ext>
            </a:extLst>
          </p:cNvPr>
          <p:cNvPicPr>
            <a:picLocks noGrp="1" noChangeAspect="1"/>
          </p:cNvPicPr>
          <p:nvPr>
            <p:ph idx="1"/>
          </p:nvPr>
        </p:nvPicPr>
        <p:blipFill>
          <a:blip r:embed="rId3"/>
          <a:stretch>
            <a:fillRect/>
          </a:stretch>
        </p:blipFill>
        <p:spPr>
          <a:xfrm>
            <a:off x="6723454" y="417054"/>
            <a:ext cx="3616325" cy="2201863"/>
          </a:xfrm>
        </p:spPr>
      </p:pic>
      <p:sp>
        <p:nvSpPr>
          <p:cNvPr id="2" name="Title 1">
            <a:extLst>
              <a:ext uri="{FF2B5EF4-FFF2-40B4-BE49-F238E27FC236}">
                <a16:creationId xmlns:a16="http://schemas.microsoft.com/office/drawing/2014/main" id="{3FD61CED-72BB-1CA7-EE43-14846A98063B}"/>
              </a:ext>
            </a:extLst>
          </p:cNvPr>
          <p:cNvSpPr>
            <a:spLocks noGrp="1"/>
          </p:cNvSpPr>
          <p:nvPr>
            <p:ph type="title"/>
          </p:nvPr>
        </p:nvSpPr>
        <p:spPr>
          <a:xfrm>
            <a:off x="646744" y="640080"/>
            <a:ext cx="4173905" cy="5577818"/>
          </a:xfrm>
        </p:spPr>
        <p:txBody>
          <a:bodyPr vert="horz" lIns="91440" tIns="45720" rIns="91440" bIns="45720" rtlCol="0" anchor="ctr">
            <a:normAutofit/>
          </a:bodyPr>
          <a:lstStyle/>
          <a:p>
            <a:pPr algn="r"/>
            <a:r>
              <a:rPr lang="en-US" sz="5400" kern="1200">
                <a:solidFill>
                  <a:srgbClr val="FFFFFF"/>
                </a:solidFill>
                <a:latin typeface="+mj-lt"/>
                <a:ea typeface="+mj-ea"/>
                <a:cs typeface="+mj-cs"/>
              </a:rPr>
              <a:t>Creando un login </a:t>
            </a:r>
          </a:p>
        </p:txBody>
      </p:sp>
    </p:spTree>
    <p:extLst>
      <p:ext uri="{BB962C8B-B14F-4D97-AF65-F5344CB8AC3E}">
        <p14:creationId xmlns:p14="http://schemas.microsoft.com/office/powerpoint/2010/main" val="2889612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186</TotalTime>
  <Words>615</Words>
  <Application>Microsoft Office PowerPoint</Application>
  <PresentationFormat>Widescreen</PresentationFormat>
  <Paragraphs>81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Consolas</vt:lpstr>
      <vt:lpstr>Roboto Slab</vt:lpstr>
      <vt:lpstr>Office Theme</vt:lpstr>
      <vt:lpstr>Encriptando datos</vt:lpstr>
      <vt:lpstr>Creación de la tabla e inserción de datos</vt:lpstr>
      <vt:lpstr>CREANCIÓN DE LLAVES</vt:lpstr>
      <vt:lpstr>crear el certificado</vt:lpstr>
      <vt:lpstr>Agregar columna encriptada. </vt:lpstr>
      <vt:lpstr>Encriptar los datos </vt:lpstr>
      <vt:lpstr>Leer  los datos </vt:lpstr>
      <vt:lpstr>Borrando  los datos sensibles </vt:lpstr>
      <vt:lpstr>Creando un login </vt:lpstr>
      <vt:lpstr>Pantalla de conexion a SQL Server </vt:lpstr>
      <vt:lpstr>¿Por qué no puedo entrar si cree correctamente el login?</vt:lpstr>
      <vt:lpstr>Cuando se instaló por defecto se dijo que fuera Windows Authentication mode</vt:lpstr>
      <vt:lpstr>Tenemos que reiniciar el Servicio SQL Server</vt:lpstr>
      <vt:lpstr>Se presetan dos maneras de reiniciar el servicio SQL Server- Manera 1</vt:lpstr>
      <vt:lpstr>Se presetan dos maneras de reiniciar el servicio SQL Server- Manera 2</vt:lpstr>
      <vt:lpstr>Me solicita cambiar contraseña</vt:lpstr>
      <vt:lpstr>Tengo acceso pero no a las bases de datos</vt:lpstr>
      <vt:lpstr>Procso para asignar permiso al usuario a una base de datos</vt:lpstr>
      <vt:lpstr>Despues de desconectarme y volverme a conectar </vt:lpstr>
      <vt:lpstr>Cuando ingreso un dato no puedo por permisos… vea el permiso asignado en las diapositive anterior (10)</vt:lpstr>
      <vt:lpstr>Cuando cambiamos el permiso lo Podemos realizar la insert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Creando un login </dc:title>
  <dc:creator>CARLOS BORIS MARTINEZ CALZADIA</dc:creator>
  <cp:lastModifiedBy>CARLOS BORIS MARTINEZ CALZADIA</cp:lastModifiedBy>
  <cp:revision>1</cp:revision>
  <dcterms:created xsi:type="dcterms:W3CDTF">2023-03-11T01:26:26Z</dcterms:created>
  <dcterms:modified xsi:type="dcterms:W3CDTF">2023-03-12T02:14:50Z</dcterms:modified>
</cp:coreProperties>
</file>