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C1F5F-832C-0012-E839-F662FEA8F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77FDCF-A32C-D888-446A-3B1166B76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E657A9-8343-A622-A8F5-6928BB69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7E0-7A6C-46C2-8E99-36600924E07C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669140-552B-CEDC-51B9-6E9CACC5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3C9564-51B0-DC27-7014-BEE49DED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5E97-67A5-4B61-84B5-23FA5378DD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59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C7C75-8C5E-C0A1-2C5F-8033AB79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7E6F18-4268-4889-C00B-A98586078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E763D6-0810-FC8F-8334-C682ACD6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7E0-7A6C-46C2-8E99-36600924E07C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82C2CF-5060-FB75-1857-97D1B2FC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384F7F-D23D-68A3-128A-1DA4E536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5E97-67A5-4B61-84B5-23FA5378DD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84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5A353D8-336B-44D2-6AD2-D7C905D75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49AD90-4D76-86DE-33CA-DA022F853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8A258A-3BB1-BB1F-8403-2D6EDDF5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7E0-7A6C-46C2-8E99-36600924E07C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6C02A5-3AF2-A46D-7639-2F3F70DB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8678E9-2AEF-2FCD-D0E4-E63F0401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5E97-67A5-4B61-84B5-23FA5378DD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B3BFB3-332E-9E77-F814-9F082C06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077A99-B038-C57C-A1AB-B2D6F6F16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38AC3D-A0F5-7404-8A27-E2BE06E42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7E0-7A6C-46C2-8E99-36600924E07C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76052D-0BD8-A961-0790-11379F35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0194B8-961F-56D0-105B-B8B7F531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5E97-67A5-4B61-84B5-23FA5378DD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3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145EB-3570-F4E0-242E-E5A51F817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939DD1-86BC-2496-28B9-7D5D3524F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0C23DB-5635-1533-BF19-72AF4C77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7E0-7A6C-46C2-8E99-36600924E07C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095CAC-7C2C-D7A9-B3FD-455802E7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0FDF19-3EF3-402F-4D9C-0B906D87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5E97-67A5-4B61-84B5-23FA5378DD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36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0450E-4D31-E1E6-E97A-43DE5850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A99883-1A90-1AC6-A1DA-3033F9782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42C523-F55D-9E4D-238F-32E77E564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68731C-3FEE-23BA-E6A8-5E879C23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7E0-7A6C-46C2-8E99-36600924E07C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197126-5ACF-5ED8-6161-A6F1AFAE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DEEA17-6D20-8B3C-93DC-C59174E9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5E97-67A5-4B61-84B5-23FA5378DD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59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50276-44D6-C4E5-3235-E1EAE717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338D97-E4A8-A69A-EE1E-5FC02B203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3D3355-5EC8-7E0A-A367-58D4A12B3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D4AE72-8671-8087-AF1F-A14DEBB74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E97C57E-8EF3-00C5-DBE6-3D67A82DB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194EEC-CDEB-08FD-669D-0747A4D1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7E0-7A6C-46C2-8E99-36600924E07C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F845E2-D7E7-C334-431F-9C7EB4B1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DDD6FC3-5848-38D2-1DAE-697FB46C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5E97-67A5-4B61-84B5-23FA5378DD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10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BB43D-D89B-9B49-F695-F5B76703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3B9B81-E0E7-F97D-6787-06D697D0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7E0-7A6C-46C2-8E99-36600924E07C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C6BFF4-712F-8355-81FF-48478A37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459700-F16B-4D2A-D221-AFBFAC7C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5E97-67A5-4B61-84B5-23FA5378DD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38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EA03E4-9828-D615-30E4-11485691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7E0-7A6C-46C2-8E99-36600924E07C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D6BA33-78E4-3D22-03A2-01D8DEAA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B4DEDD-7E57-9CA7-6C66-8A49DF3F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5E97-67A5-4B61-84B5-23FA5378DD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27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6801E-C59D-1715-275B-33168FA4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F79838-70D2-DEC5-0EE7-B72DD9968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DE08A0-106F-DEC9-5966-286320313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64673E-DF1B-D391-9447-C35DC99A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7E0-7A6C-46C2-8E99-36600924E07C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093194-B8AC-022C-A636-8C3E8F07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B3A19C-27A6-1D6E-F02C-3757669C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5E97-67A5-4B61-84B5-23FA5378DD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10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47CB1-C130-647C-4319-F422C790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43354C5-1A97-4D3E-6F6C-BA985BF08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22F919-8434-A432-E2FD-A1FB46656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6F6AAE-431B-5493-0F7D-0D6F4475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7E0-7A6C-46C2-8E99-36600924E07C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F16D-AA82-BC51-2C42-9421477E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364836-C3F6-A704-9137-6C9D2F24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5E97-67A5-4B61-84B5-23FA5378DD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60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E15E669-61E2-D4CF-1D00-E7CC475D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BAA3DB-21A3-14D4-4387-5E30D733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2AF8D3-2154-10D9-FF57-94F57189D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117E0-7A6C-46C2-8E99-36600924E07C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450B81-8AE8-237E-23BE-2CA5EA462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F71F72-F481-71DB-6515-E5D4ACC57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05E97-67A5-4B61-84B5-23FA5378DD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70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narchism | Particracy Wiki | Fandom">
            <a:extLst>
              <a:ext uri="{FF2B5EF4-FFF2-40B4-BE49-F238E27FC236}">
                <a16:creationId xmlns:a16="http://schemas.microsoft.com/office/drawing/2014/main" id="{224D4357-9275-2673-96AB-27E95F4250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33" b="9317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1E26CDD-E67D-0C5E-79D5-77D598FF9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Anarchismus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6FE02C-A1A1-FABE-D57E-8190F6E01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248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3C539C1-F467-4F8B-D3EF-428CC04709AA}"/>
              </a:ext>
            </a:extLst>
          </p:cNvPr>
          <p:cNvSpPr txBox="1"/>
          <p:nvPr/>
        </p:nvSpPr>
        <p:spPr>
          <a:xfrm>
            <a:off x="654356" y="797184"/>
            <a:ext cx="983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Anarchismus ist eine politische Philosophie und Bewegung, die für die </a:t>
            </a:r>
            <a:r>
              <a:rPr lang="de-DE" b="1" dirty="0"/>
              <a:t>Abschaffung hierarchischer Autorität</a:t>
            </a:r>
            <a:r>
              <a:rPr lang="de-DE" dirty="0"/>
              <a:t>, staatlicher Strukturen und anderer Zwangsinstitutionen eintritt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3DA5671-5665-F56C-57FE-A27C0FB989CF}"/>
              </a:ext>
            </a:extLst>
          </p:cNvPr>
          <p:cNvSpPr txBox="1"/>
          <p:nvPr/>
        </p:nvSpPr>
        <p:spPr>
          <a:xfrm>
            <a:off x="77884" y="227827"/>
            <a:ext cx="1180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/>
              <a:t>Definiton</a:t>
            </a:r>
            <a:endParaRPr lang="de-DE" sz="20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730139B-104F-2269-2C13-8F3515058C1C}"/>
              </a:ext>
            </a:extLst>
          </p:cNvPr>
          <p:cNvSpPr txBox="1"/>
          <p:nvPr/>
        </p:nvSpPr>
        <p:spPr>
          <a:xfrm>
            <a:off x="77884" y="1771650"/>
            <a:ext cx="164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Basierend auf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38924C8-71BF-0B81-9189-10E3C86E3896}"/>
              </a:ext>
            </a:extLst>
          </p:cNvPr>
          <p:cNvSpPr txBox="1"/>
          <p:nvPr/>
        </p:nvSpPr>
        <p:spPr>
          <a:xfrm>
            <a:off x="828675" y="2466975"/>
            <a:ext cx="905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Menschen sind in der Lage, </a:t>
            </a:r>
            <a:r>
              <a:rPr lang="de-DE" b="1" dirty="0"/>
              <a:t>friedlich</a:t>
            </a:r>
            <a:r>
              <a:rPr lang="de-DE" dirty="0"/>
              <a:t> und </a:t>
            </a:r>
            <a:r>
              <a:rPr lang="de-DE" b="1" dirty="0"/>
              <a:t>kooperativ</a:t>
            </a:r>
            <a:r>
              <a:rPr lang="de-DE" dirty="0"/>
              <a:t> miteinander zu leben, ohne dass eine zentrale Autorität dies regelt oder erzwingt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6FB30F1-AA7D-9F38-1E3E-52EE5A1F70E0}"/>
              </a:ext>
            </a:extLst>
          </p:cNvPr>
          <p:cNvSpPr txBox="1"/>
          <p:nvPr/>
        </p:nvSpPr>
        <p:spPr>
          <a:xfrm>
            <a:off x="146589" y="3375363"/>
            <a:ext cx="113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Herkunft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734B4F5-7B2D-7234-F2A6-3146C39616D1}"/>
              </a:ext>
            </a:extLst>
          </p:cNvPr>
          <p:cNvSpPr txBox="1"/>
          <p:nvPr/>
        </p:nvSpPr>
        <p:spPr>
          <a:xfrm>
            <a:off x="902148" y="4057650"/>
            <a:ext cx="6187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Oftmals aufgekommen in vielen Societies. </a:t>
            </a:r>
          </a:p>
          <a:p>
            <a:r>
              <a:rPr lang="de-DE" dirty="0"/>
              <a:t>Aber erst bekannt geworden durch den Spanischen Bürgerkrieg.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86407D2-B608-9D10-C614-602A9495FED1}"/>
              </a:ext>
            </a:extLst>
          </p:cNvPr>
          <p:cNvSpPr txBox="1"/>
          <p:nvPr/>
        </p:nvSpPr>
        <p:spPr>
          <a:xfrm>
            <a:off x="146589" y="5248215"/>
            <a:ext cx="3411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Platz auf dem </a:t>
            </a:r>
            <a:r>
              <a:rPr lang="de-DE" sz="2000" b="1" dirty="0" err="1"/>
              <a:t>Polit</a:t>
            </a:r>
            <a:r>
              <a:rPr lang="de-DE" sz="2000" b="1" dirty="0"/>
              <a:t>. Spektrum: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10DDACE-BC3E-85F2-03FF-B4D552926664}"/>
              </a:ext>
            </a:extLst>
          </p:cNvPr>
          <p:cNvSpPr txBox="1"/>
          <p:nvPr/>
        </p:nvSpPr>
        <p:spPr>
          <a:xfrm>
            <a:off x="3629025" y="5278993"/>
            <a:ext cx="219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Links – versifft radikal</a:t>
            </a:r>
          </a:p>
        </p:txBody>
      </p:sp>
    </p:spTree>
    <p:extLst>
      <p:ext uri="{BB962C8B-B14F-4D97-AF65-F5344CB8AC3E}">
        <p14:creationId xmlns:p14="http://schemas.microsoft.com/office/powerpoint/2010/main" val="109055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BE1FE77-6F73-4962-F425-814D0BC2F4BF}"/>
              </a:ext>
            </a:extLst>
          </p:cNvPr>
          <p:cNvSpPr txBox="1"/>
          <p:nvPr/>
        </p:nvSpPr>
        <p:spPr>
          <a:xfrm>
            <a:off x="0" y="0"/>
            <a:ext cx="2757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Arten des Anarchismus </a:t>
            </a:r>
            <a:r>
              <a:rPr lang="de-DE" dirty="0"/>
              <a:t>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086C9BA-7BEE-A611-D78B-7600A183B290}"/>
              </a:ext>
            </a:extLst>
          </p:cNvPr>
          <p:cNvSpPr txBox="1"/>
          <p:nvPr/>
        </p:nvSpPr>
        <p:spPr>
          <a:xfrm>
            <a:off x="485775" y="647700"/>
            <a:ext cx="24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Anarcho – Kapitalismus:</a:t>
            </a:r>
          </a:p>
        </p:txBody>
      </p:sp>
      <p:pic>
        <p:nvPicPr>
          <p:cNvPr id="2054" name="Picture 6" descr="AnCap Ball&quot; iPad Case &amp; Skin for Sale by ScringyBungus | Redbubble">
            <a:extLst>
              <a:ext uri="{FF2B5EF4-FFF2-40B4-BE49-F238E27FC236}">
                <a16:creationId xmlns:a16="http://schemas.microsoft.com/office/drawing/2014/main" id="{8774E151-666D-79FF-13B2-8FAB7892A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464" y="-369332"/>
            <a:ext cx="253156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62240C9-1DEC-9C7A-5F0B-878CCBE5BC15}"/>
              </a:ext>
            </a:extLst>
          </p:cNvPr>
          <p:cNvSpPr txBox="1"/>
          <p:nvPr/>
        </p:nvSpPr>
        <p:spPr>
          <a:xfrm>
            <a:off x="2915799" y="647700"/>
            <a:ext cx="611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Fokus : Eine Gesellschaft , die auf den kapitalistischen Prinzipien des freien Handels und privatem Eigentum basiert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2457E3E-FCF2-A979-D818-C103189C431D}"/>
              </a:ext>
            </a:extLst>
          </p:cNvPr>
          <p:cNvSpPr txBox="1"/>
          <p:nvPr/>
        </p:nvSpPr>
        <p:spPr>
          <a:xfrm>
            <a:off x="2915799" y="1294031"/>
            <a:ext cx="150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Staat : Räuber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617A63B-D667-D38C-4AF7-87A5EFC00AC4}"/>
              </a:ext>
            </a:extLst>
          </p:cNvPr>
          <p:cNvSpPr txBox="1"/>
          <p:nvPr/>
        </p:nvSpPr>
        <p:spPr>
          <a:xfrm>
            <a:off x="2915799" y="1755696"/>
            <a:ext cx="554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Kritik: Die Unternehmen bekommen zu viel Macht ! /</a:t>
            </a:r>
          </a:p>
          <a:p>
            <a:r>
              <a:rPr lang="de-DE" dirty="0"/>
              <a:t>            Ein Anarcho-kap. Staat kann sich nicht verteidigen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5B9A1BE-7D66-6400-47AE-898C0B9EB21C}"/>
              </a:ext>
            </a:extLst>
          </p:cNvPr>
          <p:cNvSpPr txBox="1"/>
          <p:nvPr/>
        </p:nvSpPr>
        <p:spPr>
          <a:xfrm>
            <a:off x="2915799" y="2551152"/>
            <a:ext cx="5065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Gegenkritik: Arbeiter können sich vereinen / </a:t>
            </a:r>
          </a:p>
          <a:p>
            <a:r>
              <a:rPr lang="de-DE" dirty="0"/>
              <a:t>Es gäbe bilaterale Verträge von Versicherungsfirmen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6661A1-FB97-9915-CBB7-DD1495123A7C}"/>
              </a:ext>
            </a:extLst>
          </p:cNvPr>
          <p:cNvSpPr txBox="1"/>
          <p:nvPr/>
        </p:nvSpPr>
        <p:spPr>
          <a:xfrm>
            <a:off x="3028950" y="3429000"/>
            <a:ext cx="556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Ps : Es wird nie Klappen -&gt; siehe </a:t>
            </a:r>
            <a:r>
              <a:rPr lang="de-DE" dirty="0" err="1"/>
              <a:t>Usa</a:t>
            </a:r>
            <a:r>
              <a:rPr lang="de-DE" dirty="0"/>
              <a:t> Versicherungsfirmen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95FF0B9-FC90-91EC-5543-00EE459C4B8A}"/>
              </a:ext>
            </a:extLst>
          </p:cNvPr>
          <p:cNvSpPr txBox="1"/>
          <p:nvPr/>
        </p:nvSpPr>
        <p:spPr>
          <a:xfrm>
            <a:off x="485775" y="4167664"/>
            <a:ext cx="269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Anarcho – Kommunismus 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4104B64-3771-CDB1-B045-0AFBD0224D33}"/>
              </a:ext>
            </a:extLst>
          </p:cNvPr>
          <p:cNvSpPr txBox="1"/>
          <p:nvPr/>
        </p:nvSpPr>
        <p:spPr>
          <a:xfrm>
            <a:off x="3248025" y="4419600"/>
            <a:ext cx="5346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Fokus: Eine Gesellschaft ohne Staat, in der es keinen privaten Besitz und keine Klassen-gesellschaft gibt.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D9BB982-3E7C-295B-0059-171655A3AF7B}"/>
              </a:ext>
            </a:extLst>
          </p:cNvPr>
          <p:cNvSpPr txBox="1"/>
          <p:nvPr/>
        </p:nvSpPr>
        <p:spPr>
          <a:xfrm>
            <a:off x="3241465" y="5194637"/>
            <a:ext cx="5216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Basierend auf : Jeder gibt, was er geben kann und will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95185D3-1BBC-12A3-AD72-155EEE4C7308}"/>
              </a:ext>
            </a:extLst>
          </p:cNvPr>
          <p:cNvSpPr txBox="1"/>
          <p:nvPr/>
        </p:nvSpPr>
        <p:spPr>
          <a:xfrm>
            <a:off x="3226396" y="5687199"/>
            <a:ext cx="657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Kritik: Keine Motivation für Innovation / Ökonomisch nicht profitabel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15EFA12-CEA5-53B9-DFBE-CCCAC1F99677}"/>
              </a:ext>
            </a:extLst>
          </p:cNvPr>
          <p:cNvSpPr txBox="1"/>
          <p:nvPr/>
        </p:nvSpPr>
        <p:spPr>
          <a:xfrm>
            <a:off x="3333750" y="6200775"/>
            <a:ext cx="422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Ps: Es wird nie Klappen _&gt; sieh </a:t>
            </a:r>
            <a:r>
              <a:rPr lang="de-DE" dirty="0" err="1"/>
              <a:t>Sovjetunion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27D23F9-05B2-BD50-1A6B-9001C7BBD138}"/>
              </a:ext>
            </a:extLst>
          </p:cNvPr>
          <p:cNvSpPr txBox="1"/>
          <p:nvPr/>
        </p:nvSpPr>
        <p:spPr>
          <a:xfrm>
            <a:off x="2971680" y="3819525"/>
            <a:ext cx="538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Film : https://www.youtube.com/watch?v=pZk6ia1vFAc</a:t>
            </a:r>
          </a:p>
        </p:txBody>
      </p:sp>
    </p:spTree>
    <p:extLst>
      <p:ext uri="{BB962C8B-B14F-4D97-AF65-F5344CB8AC3E}">
        <p14:creationId xmlns:p14="http://schemas.microsoft.com/office/powerpoint/2010/main" val="166180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Javier Milei Wants to Ignite a Far-Right Cultural Revolution">
            <a:extLst>
              <a:ext uri="{FF2B5EF4-FFF2-40B4-BE49-F238E27FC236}">
                <a16:creationId xmlns:a16="http://schemas.microsoft.com/office/drawing/2014/main" id="{1E7D6EC3-144E-6A05-4DB5-38542059C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00013"/>
            <a:ext cx="9753600" cy="65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9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2A874E0-14D9-B3B4-76D5-5DC41286011A}"/>
              </a:ext>
            </a:extLst>
          </p:cNvPr>
          <p:cNvSpPr txBox="1"/>
          <p:nvPr/>
        </p:nvSpPr>
        <p:spPr>
          <a:xfrm>
            <a:off x="219075" y="314325"/>
            <a:ext cx="26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Bist du ein Anarchist?????</a:t>
            </a:r>
          </a:p>
        </p:txBody>
      </p:sp>
    </p:spTree>
    <p:extLst>
      <p:ext uri="{BB962C8B-B14F-4D97-AF65-F5344CB8AC3E}">
        <p14:creationId xmlns:p14="http://schemas.microsoft.com/office/powerpoint/2010/main" val="259390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Breitbild</PresentationFormat>
  <Paragraphs>26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Anarchismus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Anarchismus</dc:title>
  <dc:creator>Assaf Tariq</dc:creator>
  <cp:lastModifiedBy>Assaf Tariq</cp:lastModifiedBy>
  <cp:revision>1</cp:revision>
  <dcterms:created xsi:type="dcterms:W3CDTF">2024-01-26T05:41:06Z</dcterms:created>
  <dcterms:modified xsi:type="dcterms:W3CDTF">2024-01-26T06:28:42Z</dcterms:modified>
</cp:coreProperties>
</file>