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D0D6B-279C-5B41-3CB1-1F3557AD5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74C4D8-33D7-B80F-6FC6-F4DC941C6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72D60D-DAA2-A4B1-BF2C-76C6B4A1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B6054E-B0B9-D576-A06C-222D9BBA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9B2D5-FE83-2C7C-90E6-8C0CE325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24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443D0-2160-1F4F-1761-418698A4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7EED1A-4315-E30B-463F-8952BD2F6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27D5C-3F72-F272-85C3-29C4644F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6C190-0F87-B979-AA30-CFBA1240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26C8EB-50B5-A49D-CD6F-BE19FE3B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59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9179A8-C193-8DEF-57F9-C929A36D7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005305-77B8-148D-BC17-BC69AF7D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1B394-33D9-3406-1558-5CC0E3A6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48CB1-49F9-9847-41A6-6058135B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41DDA8-C99D-FB1F-D6BC-266A7AED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9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8B942-52BA-BB15-FBDC-A905D31D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4F4BB-2A9F-D07E-B2B1-12291CD5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0711A-6EA1-9B58-1592-C715CE50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6BF81-A376-C9F8-E8C7-AB5B2FE6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8C736-C447-0000-B6BA-1502AEE3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6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A7FD7-71D8-710B-2096-5D45A52F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77AC52-B346-E44C-33A7-F89118AA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BF2AB-F169-CC56-EB79-C068E64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F9AE5-8630-8620-2E7F-994A990A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C4C3E-48B9-6855-FBB1-CC83F97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00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2C42F-B55A-D85C-605C-7CE26FFA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3B1DB-830A-A909-869E-941238DD1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BEB869-D3DB-B050-489F-115D56AF6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3655AB-F4F2-1C40-4D16-ABF34EAB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78EE9-A371-ECB2-6AD3-F13F709C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D90E11-915F-FCB3-4EF0-9D648399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25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81DAF-917F-3904-A430-8BE8AA74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E950C9-C3FD-C59E-551E-D35301F0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2A45AC-A328-27EB-73C6-070EFF61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083C3-0FFF-384D-426C-CC9258AD7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9DEAD-C9C2-F83C-ADDD-F2C112C70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F0FEDE-8368-AB18-DBF7-AE83FADF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E74F25-CC54-2027-4953-F28C16AF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34AFE4-86A8-9229-F296-F3F243C9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75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5DF26-C33E-6415-6F5B-EFA244D8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D2959A-AB58-C837-25BD-99D538C7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DDA309-0386-ACB7-9C0E-2F07C71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F09752-8F3D-EE79-CF7F-9211F656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6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7D0BD7-6907-37A8-7A81-A6A45CD9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54D2D1-C454-A60F-F37F-4B325F07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870232-4E2A-C3AC-4BB5-FD82D2A6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84727-DCF4-FB89-A36F-135C622C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5834A-8D97-D196-9630-45BC1B65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B5A495-B15E-05DA-DA75-0D888E96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4744A7-DCDB-A6C9-B3F7-D6BABA8B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224839-33A7-5D44-1797-D394A2DE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0600E-8415-56E8-A71B-4AA547CD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73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FFBBC-41C3-776F-9D8D-01DF53E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2B18ED-6F57-867F-C48D-3FBD5BE6F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616D5C-0F86-2E28-622F-093765BBC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E7F1-0B37-BDAE-3C0C-E28624A9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BA2695-BF3E-445D-8F27-81F01802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E94CF9-4E0E-9D8B-74A1-14A923C6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26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3741EC-3CAA-64D3-D272-6FD736AA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FB9FA-0EE0-DF1C-B733-A3C9CBB58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F01BD-2C54-ECE6-5C48-02ADCD4E2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A7CE-D6FD-4C48-84B6-77E5F1DF59A7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18878-9FD9-ADA8-0205-382B074A9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D7346E-8D86-3F83-761A-56E0BB5DE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3715-BFAE-4E97-B730-7E6EDC681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4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ker cooperatives during the Spanish Civil War and in contemporary Spain  – Daniel Beetham">
            <a:extLst>
              <a:ext uri="{FF2B5EF4-FFF2-40B4-BE49-F238E27FC236}">
                <a16:creationId xmlns:a16="http://schemas.microsoft.com/office/drawing/2014/main" id="{E731A1D7-6407-7A25-A908-7ABA4A970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4" y="504825"/>
            <a:ext cx="2015159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B560247-B2BF-628B-FDC0-A244B76AE1D7}"/>
              </a:ext>
            </a:extLst>
          </p:cNvPr>
          <p:cNvSpPr txBox="1"/>
          <p:nvPr/>
        </p:nvSpPr>
        <p:spPr>
          <a:xfrm>
            <a:off x="2981325" y="733425"/>
            <a:ext cx="757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Unoffizielle</a:t>
            </a:r>
            <a:r>
              <a:rPr lang="de-DE" dirty="0"/>
              <a:t> “ Flagge  -&gt; „A(</a:t>
            </a:r>
            <a:r>
              <a:rPr lang="de-DE" dirty="0" err="1"/>
              <a:t>narchie</a:t>
            </a:r>
            <a:r>
              <a:rPr lang="de-DE" dirty="0"/>
              <a:t>) + (ist) O(</a:t>
            </a:r>
            <a:r>
              <a:rPr lang="de-DE" dirty="0" err="1"/>
              <a:t>rdnung</a:t>
            </a:r>
            <a:r>
              <a:rPr lang="de-DE" dirty="0"/>
              <a:t>)“ -&gt; von Pierre Proudhon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C4F0B9-5FB8-09DD-555F-748FAD8B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4" y="2405064"/>
            <a:ext cx="2056110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38B4EDA-9F54-233D-4F7A-F707E3C43EBD}"/>
              </a:ext>
            </a:extLst>
          </p:cNvPr>
          <p:cNvSpPr txBox="1"/>
          <p:nvPr/>
        </p:nvSpPr>
        <p:spPr>
          <a:xfrm>
            <a:off x="2981325" y="2609850"/>
            <a:ext cx="745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CNT : </a:t>
            </a:r>
            <a:r>
              <a:rPr lang="de-DE" dirty="0" err="1"/>
              <a:t>Confederación</a:t>
            </a:r>
            <a:r>
              <a:rPr lang="de-DE" dirty="0"/>
              <a:t> </a:t>
            </a:r>
            <a:r>
              <a:rPr lang="de-DE" dirty="0" err="1"/>
              <a:t>Nacional</a:t>
            </a:r>
            <a:r>
              <a:rPr lang="de-DE" dirty="0"/>
              <a:t> del </a:t>
            </a:r>
            <a:r>
              <a:rPr lang="de-DE" dirty="0" err="1"/>
              <a:t>Trabajo</a:t>
            </a:r>
            <a:r>
              <a:rPr lang="de-DE" dirty="0"/>
              <a:t> ; = Nationale Arbeiterkonföderation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C5535D-D57B-4077-03F4-2481B0F15E03}"/>
              </a:ext>
            </a:extLst>
          </p:cNvPr>
          <p:cNvSpPr txBox="1"/>
          <p:nvPr/>
        </p:nvSpPr>
        <p:spPr>
          <a:xfrm>
            <a:off x="2981325" y="3087660"/>
            <a:ext cx="643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Fraktion im spanischen Bürgerkrieg; auf der republikanischen Seite</a:t>
            </a:r>
          </a:p>
        </p:txBody>
      </p:sp>
      <p:pic>
        <p:nvPicPr>
          <p:cNvPr id="1030" name="Picture 6" descr="Our League of Nations Spanish Civil War map update by SheldonOswaldLee on  DeviantArt">
            <a:extLst>
              <a:ext uri="{FF2B5EF4-FFF2-40B4-BE49-F238E27FC236}">
                <a16:creationId xmlns:a16="http://schemas.microsoft.com/office/drawing/2014/main" id="{7D9C7F15-1F74-E5BF-7B74-145C0A86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4" y="3995736"/>
            <a:ext cx="3899237" cy="261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9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340F973-AC13-61B9-1BCE-D1822D79F6EA}"/>
              </a:ext>
            </a:extLst>
          </p:cNvPr>
          <p:cNvSpPr txBox="1"/>
          <p:nvPr/>
        </p:nvSpPr>
        <p:spPr>
          <a:xfrm>
            <a:off x="0" y="0"/>
            <a:ext cx="895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Nennenswerte Aufkommen / Personen von anarchistischen Gruppen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4ED724-F260-82F5-DE8B-D4BB1322CBD4}"/>
              </a:ext>
            </a:extLst>
          </p:cNvPr>
          <p:cNvSpPr txBox="1"/>
          <p:nvPr/>
        </p:nvSpPr>
        <p:spPr>
          <a:xfrm>
            <a:off x="298580" y="970384"/>
            <a:ext cx="680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CNT :  </a:t>
            </a:r>
            <a:r>
              <a:rPr lang="de-DE" dirty="0" err="1"/>
              <a:t>Confederación</a:t>
            </a:r>
            <a:r>
              <a:rPr lang="de-DE" dirty="0"/>
              <a:t> </a:t>
            </a:r>
            <a:r>
              <a:rPr lang="de-DE" dirty="0" err="1"/>
              <a:t>Nacional</a:t>
            </a:r>
            <a:r>
              <a:rPr lang="de-DE" dirty="0"/>
              <a:t> del </a:t>
            </a:r>
            <a:r>
              <a:rPr lang="de-DE" dirty="0" err="1"/>
              <a:t>Trabajo</a:t>
            </a:r>
            <a:r>
              <a:rPr lang="de-DE" dirty="0"/>
              <a:t>; Spanischer Bürgerkrieg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29D93EF-B9C6-5366-2306-E9A9E9C35C1C}"/>
              </a:ext>
            </a:extLst>
          </p:cNvPr>
          <p:cNvSpPr txBox="1"/>
          <p:nvPr/>
        </p:nvSpPr>
        <p:spPr>
          <a:xfrm>
            <a:off x="895738" y="1339716"/>
            <a:ext cx="712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dem Sieg der Monarchisten wurde die CNT verfolgt und aufgelöst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606AB7-007E-2D9E-57BC-9D9A7C2C59AF}"/>
              </a:ext>
            </a:extLst>
          </p:cNvPr>
          <p:cNvSpPr txBox="1"/>
          <p:nvPr/>
        </p:nvSpPr>
        <p:spPr>
          <a:xfrm>
            <a:off x="298580" y="57858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Spanien :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2B14F5-B254-AACC-939E-1CF27B8D72E8}"/>
              </a:ext>
            </a:extLst>
          </p:cNvPr>
          <p:cNvSpPr txBox="1"/>
          <p:nvPr/>
        </p:nvSpPr>
        <p:spPr>
          <a:xfrm>
            <a:off x="298580" y="2078380"/>
            <a:ext cx="158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Amerika (USA)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5CED90-E5DB-C6C3-3B85-8078D5DFCBA1}"/>
              </a:ext>
            </a:extLst>
          </p:cNvPr>
          <p:cNvSpPr txBox="1"/>
          <p:nvPr/>
        </p:nvSpPr>
        <p:spPr>
          <a:xfrm>
            <a:off x="298580" y="2447712"/>
            <a:ext cx="6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Schon seit der Gründung Amerikas gab es anarchistische Bewegungen.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CDB1D1-196B-A11A-089A-3ED25FADBE68}"/>
              </a:ext>
            </a:extLst>
          </p:cNvPr>
          <p:cNvSpPr txBox="1"/>
          <p:nvPr/>
        </p:nvSpPr>
        <p:spPr>
          <a:xfrm>
            <a:off x="298579" y="2817044"/>
            <a:ext cx="749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</a:t>
            </a:r>
            <a:r>
              <a:rPr lang="de-DE" dirty="0" err="1"/>
              <a:t>grösste</a:t>
            </a:r>
            <a:r>
              <a:rPr lang="de-DE" dirty="0"/>
              <a:t> anarchistische Bewegung: Black Rose </a:t>
            </a:r>
            <a:r>
              <a:rPr lang="de-DE" dirty="0" err="1"/>
              <a:t>anarchist</a:t>
            </a:r>
            <a:r>
              <a:rPr lang="de-DE" dirty="0"/>
              <a:t> </a:t>
            </a:r>
            <a:r>
              <a:rPr lang="de-DE" dirty="0" err="1"/>
              <a:t>federation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86F8DAF-1D1D-DEBE-28CB-BD4503FC29A8}"/>
              </a:ext>
            </a:extLst>
          </p:cNvPr>
          <p:cNvSpPr txBox="1"/>
          <p:nvPr/>
        </p:nvSpPr>
        <p:spPr>
          <a:xfrm>
            <a:off x="298579" y="3429000"/>
            <a:ext cx="10355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0" dirty="0">
                <a:effectLst/>
                <a:latin typeface="Söhne"/>
              </a:rPr>
              <a:t>Pierre-Joseph Proudhon </a:t>
            </a:r>
            <a:r>
              <a:rPr lang="de-DE" i="0" dirty="0">
                <a:effectLst/>
                <a:latin typeface="Söhne"/>
              </a:rPr>
              <a:t>(1809–1865):</a:t>
            </a:r>
          </a:p>
          <a:p>
            <a:r>
              <a:rPr lang="de-DE" dirty="0"/>
              <a:t>Ein französischer Philosoph und Ökonom, der als einer der ersten bekannten Anarchisten gilt. </a:t>
            </a:r>
          </a:p>
          <a:p>
            <a:r>
              <a:rPr lang="de-DE" dirty="0"/>
              <a:t>Proudhon prägte den Begriff "Anarchie" und setzte sich für eine dezentrale Gesellschaft ohne Herrschaft ein.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F5E87D-A289-A81C-5853-D27D2411A4CE}"/>
              </a:ext>
            </a:extLst>
          </p:cNvPr>
          <p:cNvSpPr txBox="1"/>
          <p:nvPr/>
        </p:nvSpPr>
        <p:spPr>
          <a:xfrm>
            <a:off x="298579" y="4536996"/>
            <a:ext cx="8213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Mikhail Bakunin </a:t>
            </a:r>
            <a:r>
              <a:rPr lang="de-DE" dirty="0"/>
              <a:t>(1814–1876): </a:t>
            </a:r>
          </a:p>
          <a:p>
            <a:r>
              <a:rPr lang="de-DE" dirty="0"/>
              <a:t>Ein russischer Anarchist und Theoretiker, der als einer der Väter des Anarchismus gilt. </a:t>
            </a:r>
          </a:p>
          <a:p>
            <a:r>
              <a:rPr lang="de-DE" dirty="0"/>
              <a:t>Bakunin war ein prominenter Kritiker des Staates und des autoritären Kommunismus.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4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Assaf Tariq</dc:creator>
  <cp:lastModifiedBy>Assaf Tariq</cp:lastModifiedBy>
  <cp:revision>1</cp:revision>
  <dcterms:created xsi:type="dcterms:W3CDTF">2024-02-02T06:36:47Z</dcterms:created>
  <dcterms:modified xsi:type="dcterms:W3CDTF">2024-02-05T07:22:57Z</dcterms:modified>
</cp:coreProperties>
</file>