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b7a35e41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7b7a35e41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9d112cef0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9d112cef0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7b7a35e41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7b7a35e41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b7a35e417_5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b7a35e417_5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7b7a35e417_5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7b7a35e417_5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node.j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576850"/>
            <a:ext cx="2930400" cy="8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CineVerse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13616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online movie ticket booking system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3537150" y="2260850"/>
            <a:ext cx="5408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CSE-2211 : Database Management System Lab Project</a:t>
            </a:r>
            <a:endParaRPr b="1" sz="1600"/>
          </a:p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3537150" y="3007625"/>
            <a:ext cx="49083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Submitted by: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Group : </a:t>
            </a:r>
            <a:r>
              <a:rPr lang="en-GB"/>
              <a:t>B-5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Md. Mahmudur Rahman Moin (AE-30)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Md. Sadman Shihab (FH-36)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Key Features</a:t>
            </a:r>
            <a:endParaRPr b="1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601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Multi-authentication log in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Movie browsing and filtering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Smart and user friendly booking system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Simplified and secured payment process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Favorite movies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Trailers and movie casts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Review and star rating movies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Booking history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297500" y="1040950"/>
            <a:ext cx="7038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User Features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Key Features</a:t>
            </a:r>
            <a:endParaRPr b="1"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601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Revenue, bookings and user statistics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Add, edit or delete movie shows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Fix ticket price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View and manage all user bookings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Manage multiple cinema halls and seating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Protected route and role-based access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040950"/>
            <a:ext cx="70389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/>
              <a:t>2.	Admin Features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Tools Requirement</a:t>
            </a:r>
            <a:endParaRPr b="1"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113525"/>
            <a:ext cx="32745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Frontend:</a:t>
            </a:r>
            <a:endParaRPr b="1" sz="18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React 19 - Framework (UI)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Vite - Build tool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Tailwind CSS -  Framework (Styling)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React Router DOM - (Routing)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Lucid React - Icons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React Hot Toast - Notifications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React Player - Video Player</a:t>
            </a:r>
            <a:endParaRPr sz="1400"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4948875" y="1113525"/>
            <a:ext cx="32745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Back</a:t>
            </a:r>
            <a:r>
              <a:rPr b="1" lang="en-GB" sz="1800"/>
              <a:t>end:</a:t>
            </a:r>
            <a:endParaRPr b="1" sz="18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Supabase - Backend service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Supabase Auth - authentication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Supabase Javascript Client - API Integration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node.js</a:t>
            </a:r>
            <a:r>
              <a:rPr lang="en-GB" sz="1400"/>
              <a:t> - runtime environment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16"/>
          <p:cNvCxnSpPr/>
          <p:nvPr/>
        </p:nvCxnSpPr>
        <p:spPr>
          <a:xfrm flipH="1">
            <a:off x="4540975" y="1315575"/>
            <a:ext cx="8400" cy="27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4948875" y="3115725"/>
            <a:ext cx="3274500" cy="15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Database:</a:t>
            </a:r>
            <a:endParaRPr b="1" sz="18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PostgreSQL - primary database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Supabase Database - managed postgreSQL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Future Enhancements</a:t>
            </a:r>
            <a:endParaRPr b="1"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Mobile and cross-platform implementation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Offline functionality and app-like experience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Chatbot support for user service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AI predictive analysis for booking pattern and revenue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More advanced payment system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Real time chat for customer support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Social account login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Multi-language support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SMS notification and email confirmation for booking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2483550" y="2288100"/>
            <a:ext cx="4176900" cy="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THANKS FOR WATCHING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