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7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6858000" cx="9144000"/>
  <p:notesSz cx="6858000" cy="9144000"/>
  <p:embeddedFontLst>
    <p:embeddedFont>
      <p:font typeface="Merriweather Sans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r4d57JZRUTbabTHcWr0yN/Cfg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erriweatherSans-bold.fntdata"/><Relationship Id="rId25" Type="http://schemas.openxmlformats.org/officeDocument/2006/relationships/font" Target="fonts/MerriweatherSans-regular.fntdata"/><Relationship Id="rId28" Type="http://schemas.openxmlformats.org/officeDocument/2006/relationships/font" Target="fonts/MerriweatherSans-boldItalic.fntdata"/><Relationship Id="rId27" Type="http://schemas.openxmlformats.org/officeDocument/2006/relationships/font" Target="fonts/Merriweather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3.xml"/><Relationship Id="rId33" Type="http://customschemas.google.com/relationships/presentationmetadata" Target="metadata"/><Relationship Id="rId10" Type="http://schemas.openxmlformats.org/officeDocument/2006/relationships/slide" Target="slides/slide2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bb489db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e3bb489db2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894184" y="2481863"/>
            <a:ext cx="5460317" cy="1894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lang="en-US" sz="3000">
                <a:solidFill>
                  <a:schemeClr val="dk1"/>
                </a:solidFill>
              </a:rPr>
              <a:t>       </a:t>
            </a:r>
            <a:r>
              <a:rPr b="1" lang="en-US" sz="3000">
                <a:solidFill>
                  <a:schemeClr val="dk1"/>
                </a:solidFill>
              </a:rPr>
              <a:t>Incident Prediction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&lt;Team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/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400" name="Google Shape;4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/>
          </a:p>
        </p:txBody>
      </p:sp>
      <p:cxnSp>
        <p:nvCxnSpPr>
          <p:cNvPr id="406" name="Google Shape;406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0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/>
          </a:p>
        </p:txBody>
      </p:sp>
      <p:sp>
        <p:nvSpPr>
          <p:cNvPr id="409" name="Google Shape;409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/>
          </a:p>
        </p:txBody>
      </p:sp>
      <p:sp>
        <p:nvSpPr>
          <p:cNvPr id="410" name="Google Shape;410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/>
          </a:p>
        </p:txBody>
      </p:sp>
      <p:sp>
        <p:nvSpPr>
          <p:cNvPr id="411" name="Google Shape;411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/>
          </a:p>
        </p:txBody>
      </p:sp>
      <p:sp>
        <p:nvSpPr>
          <p:cNvPr id="412" name="Google Shape;412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/>
          </a:p>
        </p:txBody>
      </p:sp>
      <p:pic>
        <p:nvPicPr>
          <p:cNvPr id="414" name="Google Shape;4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/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6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/>
          </a:p>
        </p:txBody>
      </p:sp>
      <p:sp>
        <p:nvSpPr>
          <p:cNvPr id="424" name="Google Shape;424;p11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/>
          </a:p>
        </p:txBody>
      </p:sp>
      <p:pic>
        <p:nvPicPr>
          <p:cNvPr id="425" name="Google Shape;4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1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/>
          </a:p>
        </p:txBody>
      </p:sp>
      <p:pic>
        <p:nvPicPr>
          <p:cNvPr id="432" name="Google Shape;4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/>
          </a:p>
        </p:txBody>
      </p:sp>
      <p:pic>
        <p:nvPicPr>
          <p:cNvPr id="434" name="Google Shape;4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/>
          </a:p>
        </p:txBody>
      </p:sp>
      <p:pic>
        <p:nvPicPr>
          <p:cNvPr id="441" name="Google Shape;4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447" name="Google Shape;4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632940"/>
            <a:ext cx="89790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The dataset is having incidents raised by customers.Which contains an event log of an incident management process extracted from a service desk platform of an IT company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0" y="2903091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/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8" y="635875"/>
            <a:ext cx="6985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To predict the impact of the incident raised by the customer.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bb489db2_4_0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e3bb489db2_4_0"/>
          <p:cNvSpPr txBox="1"/>
          <p:nvPr>
            <p:ph idx="1" type="body"/>
          </p:nvPr>
        </p:nvSpPr>
        <p:spPr>
          <a:xfrm>
            <a:off x="1114424" y="2595564"/>
            <a:ext cx="7610400" cy="367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62" name="Google Shape;3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/>
          </a:p>
        </p:txBody>
      </p:sp>
      <p:pic>
        <p:nvPicPr>
          <p:cNvPr id="368" name="Google Shape;3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5" y="3149341"/>
            <a:ext cx="8875681" cy="168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371" name="Google Shape;371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pic>
        <p:nvPicPr>
          <p:cNvPr id="384" name="Google Shape;3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/>
          </a:p>
        </p:txBody>
      </p:sp>
      <p:pic>
        <p:nvPicPr>
          <p:cNvPr id="388" name="Google Shape;38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