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64" r:id="rId6"/>
    <p:sldId id="270" r:id="rId7"/>
    <p:sldId id="271" r:id="rId8"/>
    <p:sldId id="272" r:id="rId9"/>
    <p:sldId id="273" r:id="rId10"/>
    <p:sldId id="274" r:id="rId11"/>
    <p:sldId id="275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FE57E-286D-5178-F6D2-96751449E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78D7E-88C6-08AF-53EE-5E498CB28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5A1ED-5E9F-7EEB-8A89-7542615C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8E5F-20FB-421C-A8AB-EDF4B221EC6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672F2-4E79-7CBC-2AB6-BCEED2A86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F32A2-7466-84D3-9D8D-C8026E34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80D6-D1B2-4E5C-8668-87935160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8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F9BC-D491-C48C-4C27-13799563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E488C-A07E-4DAB-DDC2-CDF14EBB7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147C9-7D5C-87D1-8C25-8570F7008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8E5F-20FB-421C-A8AB-EDF4B221EC6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BF3C8-DECE-02E4-1A8A-60FA9085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17421-9486-AA0C-C120-99B70299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80D6-D1B2-4E5C-8668-87935160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7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214690-EB22-4005-D3B6-B0C0EDFBD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E0A56-EFF8-CF74-8D88-3EE6BBFD9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B7616-E2F0-E872-0BAF-4EB1DE2A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8E5F-20FB-421C-A8AB-EDF4B221EC6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5CAED-3B8A-3E0E-7EED-B184403AC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D3DC3-ADF6-DD66-14A1-BB8854B6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80D6-D1B2-4E5C-8668-87935160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9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389B-F284-62BD-53B6-CDEC4216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1D684-A84D-D7C1-BEC8-15BC5110B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DCE1A-89CB-C4BA-AB77-6E9DA98E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8E5F-20FB-421C-A8AB-EDF4B221EC6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24F4A-9BD0-3FB5-B482-656D3A28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DC5B4-D852-D379-19BE-4D1623AF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80D6-D1B2-4E5C-8668-87935160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1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A813-A3DF-A20F-57C0-77954D74B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F901A-2A5E-2D01-082C-9CA3528A6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C6A07-69CC-8396-3934-34391F02A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8E5F-20FB-421C-A8AB-EDF4B221EC6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B1BD7-EC09-302C-C5C8-3723E9FA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66593-2F85-1E13-DC14-E394AD47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80D6-D1B2-4E5C-8668-87935160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1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CFC2F-789F-4874-DACA-A2E99F12A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C6DBF-59B9-CD14-70EC-4E991A4A8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69B2A-7F11-7F2C-BFD7-A5B5C7625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37A73-6E99-7931-D0C2-98BB79D3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8E5F-20FB-421C-A8AB-EDF4B221EC6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E152A-0176-92B3-27B4-87A26186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97483-7975-7FEF-F810-F12DC13A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80D6-D1B2-4E5C-8668-87935160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1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48361-898A-1A7D-87D6-DC7151DC2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E5036-60B4-3A77-9B5A-5FB588EC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3278A-7709-A5D5-F00E-361CDB8D9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707D31-A894-46FA-D84C-4E2571636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622C67-FF06-D431-8FB1-36E077412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7AE267-6CE0-1411-C0D5-B9380DF1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8E5F-20FB-421C-A8AB-EDF4B221EC6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3DC52-95E6-B44C-FA22-4A15BC8A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FF3A3B-FD3C-BF7C-5650-C7A94F32A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80D6-D1B2-4E5C-8668-87935160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1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98FF8-33EA-21F6-4E63-967C5F31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73986-34C7-84D5-23AF-86E636ADF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8E5F-20FB-421C-A8AB-EDF4B221EC6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CCA36-7D65-FA97-9272-D2622AF0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5BF34D-E13C-4492-CE65-DBFD21E1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80D6-D1B2-4E5C-8668-87935160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1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C826F-3D13-08EF-A7D2-A37BC4079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8E5F-20FB-421C-A8AB-EDF4B221EC6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EED4C6-F05F-8594-92A3-FE700D7C1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ED4B4-CA8F-034D-4EF1-B79A398C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80D6-D1B2-4E5C-8668-87935160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5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AF149-8781-F3ED-AD74-9CD748B8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8FE8E-9C62-0594-E026-B2CE00C12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85D54-2BA7-8F6E-F80D-5C15CC06C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FFD87-C4F9-E693-343A-C0BFE2E2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8E5F-20FB-421C-A8AB-EDF4B221EC6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BF2E1-EDB7-9E69-4106-9AA60620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0B45B-D80D-7B54-2E5C-FD930CBC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80D6-D1B2-4E5C-8668-87935160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1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F13C7-7141-937F-5570-C5CD1251E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48EA8-AC1C-45F8-DF96-78844AEDB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4D705-BDD8-23DA-497F-EE8C7A63E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E321B-EEBB-CA42-F9FA-012E548A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8E5F-20FB-421C-A8AB-EDF4B221EC6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2DFDA-E7EF-99E7-0888-59479F026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75D64-73D8-F1A4-1A17-D48D15AD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80D6-D1B2-4E5C-8668-87935160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2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D300C-BD17-DDFF-AC7D-C56CE7B91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13244-A0F2-2DB0-0BFD-B2B297445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8EBEA-29D7-337D-B394-D657E21CD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78E5F-20FB-421C-A8AB-EDF4B221EC6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A208A-9B6F-DCDC-5B38-C373A3D87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CBCB5-D05F-BD17-23C0-81095278E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380D6-D1B2-4E5C-8668-87935160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E076619-A4EA-6794-B50F-A3AEED18B1EF}"/>
              </a:ext>
            </a:extLst>
          </p:cNvPr>
          <p:cNvSpPr/>
          <p:nvPr/>
        </p:nvSpPr>
        <p:spPr>
          <a:xfrm>
            <a:off x="7519882" y="1031770"/>
            <a:ext cx="1450806" cy="6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Computer</a:t>
            </a:r>
          </a:p>
          <a:p>
            <a:pPr algn="ctr"/>
            <a:r>
              <a:rPr lang="en-US" sz="1400" dirty="0"/>
              <a:t>hidden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EA402F-03FE-AA1F-9470-E9B639CDAE61}"/>
              </a:ext>
            </a:extLst>
          </p:cNvPr>
          <p:cNvSpPr/>
          <p:nvPr/>
        </p:nvSpPr>
        <p:spPr>
          <a:xfrm>
            <a:off x="7489287" y="5031410"/>
            <a:ext cx="1595887" cy="2901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SIM Card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963D8D-5A17-0C24-B082-390C8E32F638}"/>
              </a:ext>
            </a:extLst>
          </p:cNvPr>
          <p:cNvSpPr/>
          <p:nvPr/>
        </p:nvSpPr>
        <p:spPr>
          <a:xfrm>
            <a:off x="3588429" y="811638"/>
            <a:ext cx="2977164" cy="4145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Employee Sign an Offer letter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3511B1-7899-C7CD-B537-2CE153977B84}"/>
              </a:ext>
            </a:extLst>
          </p:cNvPr>
          <p:cNvSpPr/>
          <p:nvPr/>
        </p:nvSpPr>
        <p:spPr>
          <a:xfrm>
            <a:off x="3588429" y="1866153"/>
            <a:ext cx="2977164" cy="6642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Create Temp Profile in HR Opal and generate employee ID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F1DA22-15DB-D6F3-E666-F928427CBF46}"/>
              </a:ext>
            </a:extLst>
          </p:cNvPr>
          <p:cNvSpPr/>
          <p:nvPr/>
        </p:nvSpPr>
        <p:spPr>
          <a:xfrm>
            <a:off x="3588429" y="2750579"/>
            <a:ext cx="2977164" cy="6642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Filling Zoho onboarding form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6E9CCD-EECE-9A91-A1B1-4FB4532BF3F9}"/>
              </a:ext>
            </a:extLst>
          </p:cNvPr>
          <p:cNvSpPr/>
          <p:nvPr/>
        </p:nvSpPr>
        <p:spPr>
          <a:xfrm>
            <a:off x="3588429" y="3631269"/>
            <a:ext cx="2977164" cy="664234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Verify the employee details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F1323D-07E2-CB61-F45F-B977CDFCD041}"/>
              </a:ext>
            </a:extLst>
          </p:cNvPr>
          <p:cNvSpPr/>
          <p:nvPr/>
        </p:nvSpPr>
        <p:spPr>
          <a:xfrm>
            <a:off x="3588429" y="4511959"/>
            <a:ext cx="2977164" cy="6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Department manager Confirmation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E5739F-A80C-86BE-B742-3E37541C8181}"/>
              </a:ext>
            </a:extLst>
          </p:cNvPr>
          <p:cNvSpPr/>
          <p:nvPr/>
        </p:nvSpPr>
        <p:spPr>
          <a:xfrm>
            <a:off x="3588429" y="5435921"/>
            <a:ext cx="2977164" cy="664234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HR manager approval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05AB21-0ABB-A19D-8884-DFEC552D565C}"/>
              </a:ext>
            </a:extLst>
          </p:cNvPr>
          <p:cNvSpPr/>
          <p:nvPr/>
        </p:nvSpPr>
        <p:spPr>
          <a:xfrm>
            <a:off x="9374788" y="284496"/>
            <a:ext cx="1595887" cy="66423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Lenovo X1 Carbone</a:t>
            </a:r>
          </a:p>
          <a:p>
            <a:pPr algn="ctr"/>
            <a:r>
              <a:rPr lang="en-US" sz="1400" dirty="0"/>
              <a:t>I7, 512 RAM, 16GB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D719-186D-2BA2-EB05-37A9B44BFD4D}"/>
              </a:ext>
            </a:extLst>
          </p:cNvPr>
          <p:cNvSpPr/>
          <p:nvPr/>
        </p:nvSpPr>
        <p:spPr>
          <a:xfrm>
            <a:off x="9374788" y="1037804"/>
            <a:ext cx="1595887" cy="66423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Dell Latitude</a:t>
            </a:r>
          </a:p>
          <a:p>
            <a:pPr algn="ctr"/>
            <a:r>
              <a:rPr lang="en-US" sz="1400" dirty="0"/>
              <a:t>I5, 512 RAM, 16GB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57802F-C84D-3714-93BF-DEEC11EF8A69}"/>
              </a:ext>
            </a:extLst>
          </p:cNvPr>
          <p:cNvSpPr/>
          <p:nvPr/>
        </p:nvSpPr>
        <p:spPr>
          <a:xfrm>
            <a:off x="9374788" y="1805286"/>
            <a:ext cx="1595887" cy="66423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Dell Latitude</a:t>
            </a:r>
          </a:p>
          <a:p>
            <a:pPr algn="ctr"/>
            <a:r>
              <a:rPr lang="en-US" sz="1400" dirty="0"/>
              <a:t>I7, 512 RAM, 16GB 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449182E-D67B-6787-3E99-1D92D850C5A8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8970688" y="616613"/>
            <a:ext cx="404100" cy="747274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5246A9B-35A0-1DB8-0E52-53B4077E0257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8970688" y="1363887"/>
            <a:ext cx="404100" cy="773516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9ACF56C-2AC6-0FD3-4219-3F54899CC397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6565593" y="1363887"/>
            <a:ext cx="954289" cy="3480189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ED50F12-77E3-ED0D-8C3C-E0428CD3320E}"/>
              </a:ext>
            </a:extLst>
          </p:cNvPr>
          <p:cNvCxnSpPr>
            <a:cxnSpLocks/>
            <a:stCxn id="19" idx="3"/>
            <a:endCxn id="11" idx="1"/>
          </p:cNvCxnSpPr>
          <p:nvPr/>
        </p:nvCxnSpPr>
        <p:spPr>
          <a:xfrm>
            <a:off x="6565593" y="4844076"/>
            <a:ext cx="923694" cy="332422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D8720A3-7CBD-2D62-3AD3-C5D1C2FF0B11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>
            <a:off x="5077011" y="1226141"/>
            <a:ext cx="0" cy="64001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1977A76-7CE9-C3A0-FB4F-F5C03710416D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5077011" y="2530387"/>
            <a:ext cx="0" cy="22019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7E65B77-F00A-BBE3-86F7-D33A4364EA7F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5077011" y="3414813"/>
            <a:ext cx="0" cy="21645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EFABF54-6AA2-F8D1-73AB-B7A2DDAF4685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5077011" y="4295503"/>
            <a:ext cx="0" cy="21645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EA7F684-F234-FB23-C02C-C32D032EEF25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5077011" y="5176193"/>
            <a:ext cx="0" cy="25972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8E6A7D38-7770-80C0-5C41-E1E31C194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482" y="1954929"/>
            <a:ext cx="1319214" cy="442913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A20437C9-1BF6-6B3D-844F-AD47380FB672}"/>
              </a:ext>
            </a:extLst>
          </p:cNvPr>
          <p:cNvSpPr/>
          <p:nvPr/>
        </p:nvSpPr>
        <p:spPr>
          <a:xfrm>
            <a:off x="2778526" y="2750579"/>
            <a:ext cx="652500" cy="33327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Zoho Creator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2480E4-AF8A-5E36-DEF1-218F2DA42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497" y="700252"/>
            <a:ext cx="519112" cy="63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6E100815-AD16-5F38-828B-8CFDD6E65D6E}"/>
              </a:ext>
            </a:extLst>
          </p:cNvPr>
          <p:cNvSpPr/>
          <p:nvPr/>
        </p:nvSpPr>
        <p:spPr>
          <a:xfrm>
            <a:off x="1846556" y="534699"/>
            <a:ext cx="4962618" cy="573366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B99F80-D41A-6372-DBCA-E1CCEB319049}"/>
              </a:ext>
            </a:extLst>
          </p:cNvPr>
          <p:cNvSpPr txBox="1"/>
          <p:nvPr/>
        </p:nvSpPr>
        <p:spPr>
          <a:xfrm>
            <a:off x="2918491" y="43901"/>
            <a:ext cx="3012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Onboarding Initiation Process</a:t>
            </a:r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410578EE-DE64-CC5D-1DB7-2739A4FF0157}"/>
              </a:ext>
            </a:extLst>
          </p:cNvPr>
          <p:cNvSpPr/>
          <p:nvPr/>
        </p:nvSpPr>
        <p:spPr>
          <a:xfrm>
            <a:off x="4767310" y="6154401"/>
            <a:ext cx="527929" cy="599485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BC02D55-8DF9-E126-64B2-BE8127951BE7}"/>
              </a:ext>
            </a:extLst>
          </p:cNvPr>
          <p:cNvSpPr/>
          <p:nvPr/>
        </p:nvSpPr>
        <p:spPr>
          <a:xfrm>
            <a:off x="7447342" y="6145798"/>
            <a:ext cx="1595887" cy="6166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ID Card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900E048-407F-DA6D-E5F4-972B4A41F4E0}"/>
              </a:ext>
            </a:extLst>
          </p:cNvPr>
          <p:cNvCxnSpPr>
            <a:cxnSpLocks/>
          </p:cNvCxnSpPr>
          <p:nvPr/>
        </p:nvCxnSpPr>
        <p:spPr>
          <a:xfrm>
            <a:off x="6607536" y="4844076"/>
            <a:ext cx="881749" cy="1610067"/>
          </a:xfrm>
          <a:prstGeom prst="bentConnector3">
            <a:avLst>
              <a:gd name="adj1" fmla="val 48097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836364C-E8A1-AD13-A586-542D1E46A3E7}"/>
              </a:ext>
            </a:extLst>
          </p:cNvPr>
          <p:cNvSpPr/>
          <p:nvPr/>
        </p:nvSpPr>
        <p:spPr>
          <a:xfrm>
            <a:off x="7447342" y="3371138"/>
            <a:ext cx="1595887" cy="6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Accessories</a:t>
            </a:r>
          </a:p>
          <a:p>
            <a:pPr algn="ctr"/>
            <a:r>
              <a:rPr lang="en-US" sz="1400" dirty="0"/>
              <a:t>hidden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EB00BB-BA48-B1B9-C1BF-CC06F6B8903A}"/>
              </a:ext>
            </a:extLst>
          </p:cNvPr>
          <p:cNvSpPr/>
          <p:nvPr/>
        </p:nvSpPr>
        <p:spPr>
          <a:xfrm>
            <a:off x="9374788" y="2623864"/>
            <a:ext cx="1595887" cy="66423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External Screen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614EF4-72F7-FDBA-7956-4BB34274905A}"/>
              </a:ext>
            </a:extLst>
          </p:cNvPr>
          <p:cNvSpPr/>
          <p:nvPr/>
        </p:nvSpPr>
        <p:spPr>
          <a:xfrm>
            <a:off x="9374788" y="3377172"/>
            <a:ext cx="1595887" cy="66423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Docking station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872825-986B-8417-69CE-E79FD1CB6E8D}"/>
              </a:ext>
            </a:extLst>
          </p:cNvPr>
          <p:cNvSpPr/>
          <p:nvPr/>
        </p:nvSpPr>
        <p:spPr>
          <a:xfrm>
            <a:off x="9374788" y="4144654"/>
            <a:ext cx="1595887" cy="66423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Keyboard and Mouse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5500362-99AC-CD32-F8FB-274A409DCF15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 flipV="1">
            <a:off x="9043229" y="2955981"/>
            <a:ext cx="331559" cy="747274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DFBDDE0-9A5F-929D-B7A3-00EF6A314F8A}"/>
              </a:ext>
            </a:extLst>
          </p:cNvPr>
          <p:cNvCxnSpPr>
            <a:stCxn id="14" idx="3"/>
            <a:endCxn id="22" idx="1"/>
          </p:cNvCxnSpPr>
          <p:nvPr/>
        </p:nvCxnSpPr>
        <p:spPr>
          <a:xfrm>
            <a:off x="9043229" y="3703255"/>
            <a:ext cx="331559" cy="773516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9F272F-7361-2F23-2622-BC6161E7C2E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8970688" y="1363887"/>
            <a:ext cx="404100" cy="603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06DB5A4-0143-B15D-9215-142CB171132C}"/>
              </a:ext>
            </a:extLst>
          </p:cNvPr>
          <p:cNvCxnSpPr>
            <a:stCxn id="14" idx="3"/>
            <a:endCxn id="21" idx="1"/>
          </p:cNvCxnSpPr>
          <p:nvPr/>
        </p:nvCxnSpPr>
        <p:spPr>
          <a:xfrm>
            <a:off x="9043229" y="3703255"/>
            <a:ext cx="331559" cy="603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F3ED7F1-E7B2-BADC-290A-27B141006DE2}"/>
              </a:ext>
            </a:extLst>
          </p:cNvPr>
          <p:cNvCxnSpPr>
            <a:stCxn id="6" idx="2"/>
            <a:endCxn id="14" idx="0"/>
          </p:cNvCxnSpPr>
          <p:nvPr/>
        </p:nvCxnSpPr>
        <p:spPr>
          <a:xfrm rot="16200000" flipH="1">
            <a:off x="7407718" y="2533570"/>
            <a:ext cx="1675134" cy="1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A08C6D4-592F-43AE-5816-83391E4809C0}"/>
              </a:ext>
            </a:extLst>
          </p:cNvPr>
          <p:cNvSpPr/>
          <p:nvPr/>
        </p:nvSpPr>
        <p:spPr>
          <a:xfrm>
            <a:off x="7489285" y="5419756"/>
            <a:ext cx="1595887" cy="2901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Mobile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5E480C4-AEA0-637B-4705-6DE71B67891B}"/>
              </a:ext>
            </a:extLst>
          </p:cNvPr>
          <p:cNvCxnSpPr>
            <a:stCxn id="19" idx="3"/>
            <a:endCxn id="4" idx="1"/>
          </p:cNvCxnSpPr>
          <p:nvPr/>
        </p:nvCxnSpPr>
        <p:spPr>
          <a:xfrm>
            <a:off x="6565593" y="4844076"/>
            <a:ext cx="923692" cy="720768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2EA4086-BE76-DB8D-82C4-3A659BB62B0D}"/>
              </a:ext>
            </a:extLst>
          </p:cNvPr>
          <p:cNvSpPr txBox="1"/>
          <p:nvPr/>
        </p:nvSpPr>
        <p:spPr>
          <a:xfrm>
            <a:off x="4580391" y="2733377"/>
            <a:ext cx="11369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HR Team - Local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3DABCE6-FA97-6AD1-377B-E1AED582CBE1}"/>
              </a:ext>
            </a:extLst>
          </p:cNvPr>
          <p:cNvSpPr txBox="1"/>
          <p:nvPr/>
        </p:nvSpPr>
        <p:spPr>
          <a:xfrm>
            <a:off x="4404079" y="3621930"/>
            <a:ext cx="14302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2 HR members Global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75540BB-6A53-8683-A7E6-EA8ABD1ABFD8}"/>
              </a:ext>
            </a:extLst>
          </p:cNvPr>
          <p:cNvSpPr txBox="1"/>
          <p:nvPr/>
        </p:nvSpPr>
        <p:spPr>
          <a:xfrm>
            <a:off x="3926051" y="4514028"/>
            <a:ext cx="2608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Local department manager per country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935A30-EAC0-F1E9-5016-FF906F8FF8A3}"/>
              </a:ext>
            </a:extLst>
          </p:cNvPr>
          <p:cNvSpPr txBox="1"/>
          <p:nvPr/>
        </p:nvSpPr>
        <p:spPr>
          <a:xfrm>
            <a:off x="3935676" y="5448321"/>
            <a:ext cx="2608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Local department manager per country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AAED34-DA55-D25F-4446-F52FF65DB481}"/>
              </a:ext>
            </a:extLst>
          </p:cNvPr>
          <p:cNvSpPr txBox="1"/>
          <p:nvPr/>
        </p:nvSpPr>
        <p:spPr>
          <a:xfrm>
            <a:off x="4244253" y="3154144"/>
            <a:ext cx="1784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Operation or Non-operation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FED9C0E-B8B1-3D5D-555F-43EB3F6E8350}"/>
              </a:ext>
            </a:extLst>
          </p:cNvPr>
          <p:cNvSpPr/>
          <p:nvPr/>
        </p:nvSpPr>
        <p:spPr>
          <a:xfrm>
            <a:off x="348611" y="2932332"/>
            <a:ext cx="2093449" cy="3019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Assigning moderator</a:t>
            </a:r>
          </a:p>
        </p:txBody>
      </p: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22BC32E0-0516-6B7D-2003-A5471CF2305F}"/>
              </a:ext>
            </a:extLst>
          </p:cNvPr>
          <p:cNvCxnSpPr>
            <a:cxnSpLocks/>
            <a:stCxn id="63" idx="3"/>
            <a:endCxn id="17" idx="1"/>
          </p:cNvCxnSpPr>
          <p:nvPr/>
        </p:nvCxnSpPr>
        <p:spPr>
          <a:xfrm flipV="1">
            <a:off x="2442060" y="3082696"/>
            <a:ext cx="1146369" cy="5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04F97922-7AE6-90C9-FDC7-69758D8D893D}"/>
              </a:ext>
            </a:extLst>
          </p:cNvPr>
          <p:cNvSpPr/>
          <p:nvPr/>
        </p:nvSpPr>
        <p:spPr>
          <a:xfrm>
            <a:off x="342406" y="3355722"/>
            <a:ext cx="2093449" cy="788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Type of employees (operation or non-operation</a:t>
            </a:r>
          </a:p>
        </p:txBody>
      </p:sp>
      <p:cxnSp>
        <p:nvCxnSpPr>
          <p:cNvPr id="1030" name="Connector: Elbow 1029">
            <a:extLst>
              <a:ext uri="{FF2B5EF4-FFF2-40B4-BE49-F238E27FC236}">
                <a16:creationId xmlns:a16="http://schemas.microsoft.com/office/drawing/2014/main" id="{FB7A8ACE-ABA3-2E45-8378-DA5836D3820B}"/>
              </a:ext>
            </a:extLst>
          </p:cNvPr>
          <p:cNvCxnSpPr>
            <a:cxnSpLocks/>
            <a:stCxn id="17" idx="1"/>
            <a:endCxn id="1028" idx="3"/>
          </p:cNvCxnSpPr>
          <p:nvPr/>
        </p:nvCxnSpPr>
        <p:spPr>
          <a:xfrm rot="10800000" flipV="1">
            <a:off x="2435855" y="3082696"/>
            <a:ext cx="1152574" cy="667492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01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26BD6CA-3143-6B97-8748-5FDC850FE253}"/>
              </a:ext>
            </a:extLst>
          </p:cNvPr>
          <p:cNvSpPr/>
          <p:nvPr/>
        </p:nvSpPr>
        <p:spPr>
          <a:xfrm>
            <a:off x="1766494" y="1617327"/>
            <a:ext cx="1807827" cy="2400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Operation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C4B151-DBBF-2A5F-2F6E-F03A6ACE2003}"/>
              </a:ext>
            </a:extLst>
          </p:cNvPr>
          <p:cNvSpPr txBox="1"/>
          <p:nvPr/>
        </p:nvSpPr>
        <p:spPr>
          <a:xfrm>
            <a:off x="5258786" y="658244"/>
            <a:ext cx="1511439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Onboarding Tasks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CC1488-649F-FDDB-BD52-8181724315DE}"/>
              </a:ext>
            </a:extLst>
          </p:cNvPr>
          <p:cNvSpPr/>
          <p:nvPr/>
        </p:nvSpPr>
        <p:spPr>
          <a:xfrm>
            <a:off x="571500" y="2122152"/>
            <a:ext cx="4248150" cy="240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Sign IT Acceptance Policy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5611F7-DC25-C055-8EA6-FB91C0F452C7}"/>
              </a:ext>
            </a:extLst>
          </p:cNvPr>
          <p:cNvSpPr/>
          <p:nvPr/>
        </p:nvSpPr>
        <p:spPr>
          <a:xfrm>
            <a:off x="571500" y="2506953"/>
            <a:ext cx="4248150" cy="240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Complete Code of Conduct Training and get certified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35BB5B-C552-396B-E9B0-699D6CB14D49}"/>
              </a:ext>
            </a:extLst>
          </p:cNvPr>
          <p:cNvSpPr/>
          <p:nvPr/>
        </p:nvSpPr>
        <p:spPr>
          <a:xfrm>
            <a:off x="8433994" y="1617327"/>
            <a:ext cx="1807827" cy="2400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Non-Operation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3493DF-8E3E-5296-0F7A-909D51C33F79}"/>
              </a:ext>
            </a:extLst>
          </p:cNvPr>
          <p:cNvSpPr/>
          <p:nvPr/>
        </p:nvSpPr>
        <p:spPr>
          <a:xfrm>
            <a:off x="571500" y="2891754"/>
            <a:ext cx="4248150" cy="240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Complete Cyber Security Training and get certified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4030BF3-0FF9-0A24-8ADA-C2F8664AB917}"/>
              </a:ext>
            </a:extLst>
          </p:cNvPr>
          <p:cNvSpPr/>
          <p:nvPr/>
        </p:nvSpPr>
        <p:spPr>
          <a:xfrm>
            <a:off x="571500" y="3276555"/>
            <a:ext cx="4248150" cy="240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QHSE Induction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79227CB-BC74-9F29-15F1-EC2A7622CD59}"/>
              </a:ext>
            </a:extLst>
          </p:cNvPr>
          <p:cNvSpPr/>
          <p:nvPr/>
        </p:nvSpPr>
        <p:spPr>
          <a:xfrm>
            <a:off x="7286625" y="2122152"/>
            <a:ext cx="4248150" cy="240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Sign IT Acceptance Policy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2C26FFD-17EC-A72C-1EF6-19B5B7E42466}"/>
              </a:ext>
            </a:extLst>
          </p:cNvPr>
          <p:cNvSpPr/>
          <p:nvPr/>
        </p:nvSpPr>
        <p:spPr>
          <a:xfrm>
            <a:off x="7286625" y="2506953"/>
            <a:ext cx="4248150" cy="240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Complete Code of Conduct Training and get certified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1E3A80-7B9C-E230-1312-449F6115652F}"/>
              </a:ext>
            </a:extLst>
          </p:cNvPr>
          <p:cNvSpPr/>
          <p:nvPr/>
        </p:nvSpPr>
        <p:spPr>
          <a:xfrm>
            <a:off x="7286625" y="2891754"/>
            <a:ext cx="4248150" cy="240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Complete Cyber Security Training and get certified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B32A736-6181-D2D8-8020-B9325E5B3D4C}"/>
              </a:ext>
            </a:extLst>
          </p:cNvPr>
          <p:cNvSpPr/>
          <p:nvPr/>
        </p:nvSpPr>
        <p:spPr>
          <a:xfrm>
            <a:off x="7286625" y="3276555"/>
            <a:ext cx="4248150" cy="240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Other tasks to be identified by HR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0B88FA7-4DF3-3589-37BA-578D4D4EDB9B}"/>
              </a:ext>
            </a:extLst>
          </p:cNvPr>
          <p:cNvCxnSpPr>
            <a:cxnSpLocks/>
            <a:stCxn id="29" idx="2"/>
            <a:endCxn id="12" idx="0"/>
          </p:cNvCxnSpPr>
          <p:nvPr/>
        </p:nvCxnSpPr>
        <p:spPr>
          <a:xfrm rot="5400000">
            <a:off x="4016804" y="-380375"/>
            <a:ext cx="651306" cy="3344098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449F4BE-9794-D49D-F0F1-C1CFC0C0A25B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 rot="16200000" flipH="1">
            <a:off x="7350554" y="-370027"/>
            <a:ext cx="651306" cy="3323402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097175A-6709-33BD-52DA-5D279D2039F7}"/>
              </a:ext>
            </a:extLst>
          </p:cNvPr>
          <p:cNvSpPr/>
          <p:nvPr/>
        </p:nvSpPr>
        <p:spPr>
          <a:xfrm>
            <a:off x="571500" y="3606175"/>
            <a:ext cx="4248150" cy="240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Other tasks to be identified by HR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9A07FC-DD2D-EA96-8EA6-F46D4353D19F}"/>
              </a:ext>
            </a:extLst>
          </p:cNvPr>
          <p:cNvSpPr txBox="1"/>
          <p:nvPr/>
        </p:nvSpPr>
        <p:spPr>
          <a:xfrm>
            <a:off x="1025538" y="258135"/>
            <a:ext cx="260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Onboarding Admin Setup</a:t>
            </a:r>
          </a:p>
        </p:txBody>
      </p:sp>
    </p:spTree>
    <p:extLst>
      <p:ext uri="{BB962C8B-B14F-4D97-AF65-F5344CB8AC3E}">
        <p14:creationId xmlns:p14="http://schemas.microsoft.com/office/powerpoint/2010/main" val="3182243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26BD6CA-3143-6B97-8748-5FDC850FE253}"/>
              </a:ext>
            </a:extLst>
          </p:cNvPr>
          <p:cNvSpPr/>
          <p:nvPr/>
        </p:nvSpPr>
        <p:spPr>
          <a:xfrm>
            <a:off x="1766494" y="1617327"/>
            <a:ext cx="1807827" cy="2400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IT Assets Acceptance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CC1488-649F-FDDB-BD52-8181724315DE}"/>
              </a:ext>
            </a:extLst>
          </p:cNvPr>
          <p:cNvSpPr/>
          <p:nvPr/>
        </p:nvSpPr>
        <p:spPr>
          <a:xfrm>
            <a:off x="571500" y="2122152"/>
            <a:ext cx="4248150" cy="240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5611F7-DC25-C055-8EA6-FB91C0F452C7}"/>
              </a:ext>
            </a:extLst>
          </p:cNvPr>
          <p:cNvSpPr/>
          <p:nvPr/>
        </p:nvSpPr>
        <p:spPr>
          <a:xfrm>
            <a:off x="571500" y="2506953"/>
            <a:ext cx="4248150" cy="240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IT Accessories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35BB5B-C552-396B-E9B0-699D6CB14D49}"/>
              </a:ext>
            </a:extLst>
          </p:cNvPr>
          <p:cNvSpPr/>
          <p:nvPr/>
        </p:nvSpPr>
        <p:spPr>
          <a:xfrm>
            <a:off x="7153854" y="1655427"/>
            <a:ext cx="1807827" cy="2400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Tasks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3493DF-8E3E-5296-0F7A-909D51C33F79}"/>
              </a:ext>
            </a:extLst>
          </p:cNvPr>
          <p:cNvSpPr/>
          <p:nvPr/>
        </p:nvSpPr>
        <p:spPr>
          <a:xfrm>
            <a:off x="571500" y="2891754"/>
            <a:ext cx="4248150" cy="240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SIM Card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4030BF3-0FF9-0A24-8ADA-C2F8664AB917}"/>
              </a:ext>
            </a:extLst>
          </p:cNvPr>
          <p:cNvSpPr/>
          <p:nvPr/>
        </p:nvSpPr>
        <p:spPr>
          <a:xfrm>
            <a:off x="571500" y="3276555"/>
            <a:ext cx="4248150" cy="240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Mobile Device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79227CB-BC74-9F29-15F1-EC2A7622CD59}"/>
              </a:ext>
            </a:extLst>
          </p:cNvPr>
          <p:cNvSpPr/>
          <p:nvPr/>
        </p:nvSpPr>
        <p:spPr>
          <a:xfrm>
            <a:off x="6006485" y="2160252"/>
            <a:ext cx="4248150" cy="240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Sign IT Acceptance Policy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2C26FFD-17EC-A72C-1EF6-19B5B7E42466}"/>
              </a:ext>
            </a:extLst>
          </p:cNvPr>
          <p:cNvSpPr/>
          <p:nvPr/>
        </p:nvSpPr>
        <p:spPr>
          <a:xfrm>
            <a:off x="6006485" y="2545053"/>
            <a:ext cx="4248150" cy="240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Complete Code of Conduct Training and get certified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1E3A80-7B9C-E230-1312-449F6115652F}"/>
              </a:ext>
            </a:extLst>
          </p:cNvPr>
          <p:cNvSpPr/>
          <p:nvPr/>
        </p:nvSpPr>
        <p:spPr>
          <a:xfrm>
            <a:off x="6006485" y="2929854"/>
            <a:ext cx="4248150" cy="240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Complete Cyber Security Training and get certified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B32A736-6181-D2D8-8020-B9325E5B3D4C}"/>
              </a:ext>
            </a:extLst>
          </p:cNvPr>
          <p:cNvSpPr/>
          <p:nvPr/>
        </p:nvSpPr>
        <p:spPr>
          <a:xfrm>
            <a:off x="6006485" y="3314655"/>
            <a:ext cx="4248150" cy="240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Other tasks to be identified by HR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097175A-6709-33BD-52DA-5D279D2039F7}"/>
              </a:ext>
            </a:extLst>
          </p:cNvPr>
          <p:cNvSpPr/>
          <p:nvPr/>
        </p:nvSpPr>
        <p:spPr>
          <a:xfrm>
            <a:off x="571500" y="3606175"/>
            <a:ext cx="4248150" cy="240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ID Card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9A07FC-DD2D-EA96-8EA6-F46D4353D19F}"/>
              </a:ext>
            </a:extLst>
          </p:cNvPr>
          <p:cNvSpPr txBox="1"/>
          <p:nvPr/>
        </p:nvSpPr>
        <p:spPr>
          <a:xfrm>
            <a:off x="1025538" y="258135"/>
            <a:ext cx="169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New Hire Portal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841BB-5D8A-7223-9D84-B6B81B257C3A}"/>
              </a:ext>
            </a:extLst>
          </p:cNvPr>
          <p:cNvSpPr/>
          <p:nvPr/>
        </p:nvSpPr>
        <p:spPr>
          <a:xfrm>
            <a:off x="4909351" y="2125130"/>
            <a:ext cx="213064" cy="240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FC55A3-6B82-9807-F37F-3E37C7B85133}"/>
              </a:ext>
            </a:extLst>
          </p:cNvPr>
          <p:cNvSpPr/>
          <p:nvPr/>
        </p:nvSpPr>
        <p:spPr>
          <a:xfrm>
            <a:off x="4909351" y="2506953"/>
            <a:ext cx="213064" cy="240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299CD4-8408-2BB9-09FF-C8AE203DA62D}"/>
              </a:ext>
            </a:extLst>
          </p:cNvPr>
          <p:cNvSpPr/>
          <p:nvPr/>
        </p:nvSpPr>
        <p:spPr>
          <a:xfrm>
            <a:off x="4909351" y="2888776"/>
            <a:ext cx="213064" cy="240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888DE6-004D-BA9D-55FB-10DFA7D8F2AF}"/>
              </a:ext>
            </a:extLst>
          </p:cNvPr>
          <p:cNvSpPr/>
          <p:nvPr/>
        </p:nvSpPr>
        <p:spPr>
          <a:xfrm>
            <a:off x="4909351" y="3270599"/>
            <a:ext cx="213064" cy="240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C60643-05CD-2F8D-F168-73573E4E5420}"/>
              </a:ext>
            </a:extLst>
          </p:cNvPr>
          <p:cNvSpPr/>
          <p:nvPr/>
        </p:nvSpPr>
        <p:spPr>
          <a:xfrm>
            <a:off x="4909351" y="3606175"/>
            <a:ext cx="213064" cy="240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477032-D170-2DFD-AB7B-03E7D17B89A7}"/>
              </a:ext>
            </a:extLst>
          </p:cNvPr>
          <p:cNvSpPr/>
          <p:nvPr/>
        </p:nvSpPr>
        <p:spPr>
          <a:xfrm>
            <a:off x="10379475" y="2166208"/>
            <a:ext cx="213064" cy="240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737288-CD35-5C60-A304-567DA2A1A5C4}"/>
              </a:ext>
            </a:extLst>
          </p:cNvPr>
          <p:cNvSpPr/>
          <p:nvPr/>
        </p:nvSpPr>
        <p:spPr>
          <a:xfrm>
            <a:off x="10379475" y="2548031"/>
            <a:ext cx="213064" cy="240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D1914D-6249-1C64-746B-49C9122C924F}"/>
              </a:ext>
            </a:extLst>
          </p:cNvPr>
          <p:cNvSpPr/>
          <p:nvPr/>
        </p:nvSpPr>
        <p:spPr>
          <a:xfrm>
            <a:off x="10379475" y="2929854"/>
            <a:ext cx="213064" cy="240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13A95C-FCA8-2C10-7B7F-E3331E69CB23}"/>
              </a:ext>
            </a:extLst>
          </p:cNvPr>
          <p:cNvSpPr/>
          <p:nvPr/>
        </p:nvSpPr>
        <p:spPr>
          <a:xfrm>
            <a:off x="10379475" y="3311677"/>
            <a:ext cx="213064" cy="240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3CCF02-C233-C1C1-1A8F-FCD6D6013A57}"/>
              </a:ext>
            </a:extLst>
          </p:cNvPr>
          <p:cNvSpPr txBox="1"/>
          <p:nvPr/>
        </p:nvSpPr>
        <p:spPr>
          <a:xfrm>
            <a:off x="4753485" y="1775840"/>
            <a:ext cx="569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F197CA-669A-14C6-10D1-40EF54DAE59D}"/>
              </a:ext>
            </a:extLst>
          </p:cNvPr>
          <p:cNvSpPr txBox="1"/>
          <p:nvPr/>
        </p:nvSpPr>
        <p:spPr>
          <a:xfrm>
            <a:off x="10201345" y="1810876"/>
            <a:ext cx="569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2350364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ction Button: Blank 1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09706D1-33EF-4C57-C6FC-FB7646969DFC}"/>
              </a:ext>
            </a:extLst>
          </p:cNvPr>
          <p:cNvSpPr/>
          <p:nvPr/>
        </p:nvSpPr>
        <p:spPr>
          <a:xfrm>
            <a:off x="8437872" y="1649748"/>
            <a:ext cx="685509" cy="2069996"/>
          </a:xfrm>
          <a:prstGeom prst="actionButtonBlank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35BB5B-C552-396B-E9B0-699D6CB14D49}"/>
              </a:ext>
            </a:extLst>
          </p:cNvPr>
          <p:cNvSpPr/>
          <p:nvPr/>
        </p:nvSpPr>
        <p:spPr>
          <a:xfrm>
            <a:off x="4810149" y="1649748"/>
            <a:ext cx="1807827" cy="2400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Tasks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79227CB-BC74-9F29-15F1-EC2A7622CD59}"/>
              </a:ext>
            </a:extLst>
          </p:cNvPr>
          <p:cNvSpPr/>
          <p:nvPr/>
        </p:nvSpPr>
        <p:spPr>
          <a:xfrm>
            <a:off x="3662780" y="2154573"/>
            <a:ext cx="4248150" cy="240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Sign IT Acceptance Policy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2C26FFD-17EC-A72C-1EF6-19B5B7E42466}"/>
              </a:ext>
            </a:extLst>
          </p:cNvPr>
          <p:cNvSpPr/>
          <p:nvPr/>
        </p:nvSpPr>
        <p:spPr>
          <a:xfrm>
            <a:off x="3662780" y="2539374"/>
            <a:ext cx="4248150" cy="240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Complete Code of Conduct Training and get certified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1E3A80-7B9C-E230-1312-449F6115652F}"/>
              </a:ext>
            </a:extLst>
          </p:cNvPr>
          <p:cNvSpPr/>
          <p:nvPr/>
        </p:nvSpPr>
        <p:spPr>
          <a:xfrm>
            <a:off x="3662780" y="2924175"/>
            <a:ext cx="4248150" cy="240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Complete Cyber Security Training and get certified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B32A736-6181-D2D8-8020-B9325E5B3D4C}"/>
              </a:ext>
            </a:extLst>
          </p:cNvPr>
          <p:cNvSpPr/>
          <p:nvPr/>
        </p:nvSpPr>
        <p:spPr>
          <a:xfrm>
            <a:off x="3662780" y="3308976"/>
            <a:ext cx="4248150" cy="240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Other tasks to be identified by HR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9A07FC-DD2D-EA96-8EA6-F46D4353D19F}"/>
              </a:ext>
            </a:extLst>
          </p:cNvPr>
          <p:cNvSpPr txBox="1"/>
          <p:nvPr/>
        </p:nvSpPr>
        <p:spPr>
          <a:xfrm>
            <a:off x="1025538" y="258135"/>
            <a:ext cx="184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Moderator Portal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477032-D170-2DFD-AB7B-03E7D17B89A7}"/>
              </a:ext>
            </a:extLst>
          </p:cNvPr>
          <p:cNvSpPr/>
          <p:nvPr/>
        </p:nvSpPr>
        <p:spPr>
          <a:xfrm>
            <a:off x="8035770" y="2160529"/>
            <a:ext cx="213064" cy="240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737288-CD35-5C60-A304-567DA2A1A5C4}"/>
              </a:ext>
            </a:extLst>
          </p:cNvPr>
          <p:cNvSpPr/>
          <p:nvPr/>
        </p:nvSpPr>
        <p:spPr>
          <a:xfrm>
            <a:off x="8035770" y="2542352"/>
            <a:ext cx="213064" cy="240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D1914D-6249-1C64-746B-49C9122C924F}"/>
              </a:ext>
            </a:extLst>
          </p:cNvPr>
          <p:cNvSpPr/>
          <p:nvPr/>
        </p:nvSpPr>
        <p:spPr>
          <a:xfrm>
            <a:off x="8035770" y="2924175"/>
            <a:ext cx="213064" cy="240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13A95C-FCA8-2C10-7B7F-E3331E69CB23}"/>
              </a:ext>
            </a:extLst>
          </p:cNvPr>
          <p:cNvSpPr/>
          <p:nvPr/>
        </p:nvSpPr>
        <p:spPr>
          <a:xfrm>
            <a:off x="8035770" y="3305998"/>
            <a:ext cx="213064" cy="240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F197CA-669A-14C6-10D1-40EF54DAE59D}"/>
              </a:ext>
            </a:extLst>
          </p:cNvPr>
          <p:cNvSpPr txBox="1"/>
          <p:nvPr/>
        </p:nvSpPr>
        <p:spPr>
          <a:xfrm>
            <a:off x="7857640" y="1805197"/>
            <a:ext cx="569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1D0ADF-8F97-8672-E3A3-508CF3168F21}"/>
              </a:ext>
            </a:extLst>
          </p:cNvPr>
          <p:cNvSpPr/>
          <p:nvPr/>
        </p:nvSpPr>
        <p:spPr>
          <a:xfrm>
            <a:off x="8633758" y="2160529"/>
            <a:ext cx="213064" cy="240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12A1B4-4DDF-B4FB-14F6-3CA6C0C243EF}"/>
              </a:ext>
            </a:extLst>
          </p:cNvPr>
          <p:cNvSpPr/>
          <p:nvPr/>
        </p:nvSpPr>
        <p:spPr>
          <a:xfrm>
            <a:off x="8633758" y="2542352"/>
            <a:ext cx="213064" cy="240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861BBE-0D84-AE4B-75ED-9157B8159C03}"/>
              </a:ext>
            </a:extLst>
          </p:cNvPr>
          <p:cNvSpPr/>
          <p:nvPr/>
        </p:nvSpPr>
        <p:spPr>
          <a:xfrm>
            <a:off x="8633758" y="2924175"/>
            <a:ext cx="213064" cy="240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9E0BFD-BC45-AFC9-324C-055CD4386A76}"/>
              </a:ext>
            </a:extLst>
          </p:cNvPr>
          <p:cNvSpPr/>
          <p:nvPr/>
        </p:nvSpPr>
        <p:spPr>
          <a:xfrm>
            <a:off x="8633758" y="3305998"/>
            <a:ext cx="213064" cy="240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3447AE-3D79-01F8-0B51-60761E69E746}"/>
              </a:ext>
            </a:extLst>
          </p:cNvPr>
          <p:cNvSpPr txBox="1"/>
          <p:nvPr/>
        </p:nvSpPr>
        <p:spPr>
          <a:xfrm>
            <a:off x="8446750" y="1805197"/>
            <a:ext cx="685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Confirm</a:t>
            </a:r>
          </a:p>
        </p:txBody>
      </p:sp>
    </p:spTree>
    <p:extLst>
      <p:ext uri="{BB962C8B-B14F-4D97-AF65-F5344CB8AC3E}">
        <p14:creationId xmlns:p14="http://schemas.microsoft.com/office/powerpoint/2010/main" val="3922451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46C2C82-5045-6F05-12FF-20591B6FF763}"/>
              </a:ext>
            </a:extLst>
          </p:cNvPr>
          <p:cNvSpPr txBox="1"/>
          <p:nvPr/>
        </p:nvSpPr>
        <p:spPr>
          <a:xfrm>
            <a:off x="4954853" y="1454589"/>
            <a:ext cx="573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Task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D52B1D-0BF8-6BF4-4764-2C37A8501ED1}"/>
              </a:ext>
            </a:extLst>
          </p:cNvPr>
          <p:cNvSpPr txBox="1"/>
          <p:nvPr/>
        </p:nvSpPr>
        <p:spPr>
          <a:xfrm>
            <a:off x="5866542" y="1454589"/>
            <a:ext cx="609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Task 2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0AC827-E946-8A53-8664-6484C347DA62}"/>
              </a:ext>
            </a:extLst>
          </p:cNvPr>
          <p:cNvSpPr txBox="1"/>
          <p:nvPr/>
        </p:nvSpPr>
        <p:spPr>
          <a:xfrm>
            <a:off x="7626871" y="1454589"/>
            <a:ext cx="573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Task 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E44165-BDC4-FC2F-0196-2F83204C215C}"/>
              </a:ext>
            </a:extLst>
          </p:cNvPr>
          <p:cNvSpPr/>
          <p:nvPr/>
        </p:nvSpPr>
        <p:spPr>
          <a:xfrm>
            <a:off x="4837383" y="1773569"/>
            <a:ext cx="755010" cy="187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834893-4AD0-9CD7-47A2-CB82C4815F49}"/>
              </a:ext>
            </a:extLst>
          </p:cNvPr>
          <p:cNvSpPr/>
          <p:nvPr/>
        </p:nvSpPr>
        <p:spPr>
          <a:xfrm>
            <a:off x="5744772" y="1773569"/>
            <a:ext cx="755010" cy="187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81F3D8-4A82-61C8-35CF-7268B49D3291}"/>
              </a:ext>
            </a:extLst>
          </p:cNvPr>
          <p:cNvSpPr/>
          <p:nvPr/>
        </p:nvSpPr>
        <p:spPr>
          <a:xfrm>
            <a:off x="7559550" y="1773569"/>
            <a:ext cx="755010" cy="187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5BA067-1995-44FA-D7BC-3E4C707EDED7}"/>
              </a:ext>
            </a:extLst>
          </p:cNvPr>
          <p:cNvSpPr txBox="1"/>
          <p:nvPr/>
        </p:nvSpPr>
        <p:spPr>
          <a:xfrm>
            <a:off x="8583134" y="1454589"/>
            <a:ext cx="573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Task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56FB2A-E5BE-AE54-3E70-8D129FF965BE}"/>
              </a:ext>
            </a:extLst>
          </p:cNvPr>
          <p:cNvSpPr txBox="1"/>
          <p:nvPr/>
        </p:nvSpPr>
        <p:spPr>
          <a:xfrm>
            <a:off x="9402203" y="1454589"/>
            <a:ext cx="573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Task 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4C1A56-4012-0CA4-F635-B91E136C2AF7}"/>
              </a:ext>
            </a:extLst>
          </p:cNvPr>
          <p:cNvSpPr/>
          <p:nvPr/>
        </p:nvSpPr>
        <p:spPr>
          <a:xfrm>
            <a:off x="8466939" y="1773569"/>
            <a:ext cx="755010" cy="1870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42289C-91C9-D746-CDB5-CA01CB7E3714}"/>
              </a:ext>
            </a:extLst>
          </p:cNvPr>
          <p:cNvSpPr/>
          <p:nvPr/>
        </p:nvSpPr>
        <p:spPr>
          <a:xfrm>
            <a:off x="9374329" y="1773569"/>
            <a:ext cx="755010" cy="1870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86702C-CCF6-6EEF-6E29-30F2B97EEC30}"/>
              </a:ext>
            </a:extLst>
          </p:cNvPr>
          <p:cNvSpPr txBox="1"/>
          <p:nvPr/>
        </p:nvSpPr>
        <p:spPr>
          <a:xfrm>
            <a:off x="63852" y="1454589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Emp Name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664BA5-CF4A-EE88-096F-7247E1394E2F}"/>
              </a:ext>
            </a:extLst>
          </p:cNvPr>
          <p:cNvSpPr txBox="1"/>
          <p:nvPr/>
        </p:nvSpPr>
        <p:spPr>
          <a:xfrm>
            <a:off x="948877" y="1454589"/>
            <a:ext cx="988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Employee ID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8D58B1-F927-A66D-9172-A8472C797C16}"/>
              </a:ext>
            </a:extLst>
          </p:cNvPr>
          <p:cNvSpPr txBox="1"/>
          <p:nvPr/>
        </p:nvSpPr>
        <p:spPr>
          <a:xfrm>
            <a:off x="1940276" y="1454589"/>
            <a:ext cx="704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Position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2A750AB-8114-44A0-A70B-BE114F4B9878}"/>
              </a:ext>
            </a:extLst>
          </p:cNvPr>
          <p:cNvSpPr/>
          <p:nvPr/>
        </p:nvSpPr>
        <p:spPr>
          <a:xfrm>
            <a:off x="110952" y="1773569"/>
            <a:ext cx="755010" cy="187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057068-6ECB-56EC-FB67-F91B8BDBD94D}"/>
              </a:ext>
            </a:extLst>
          </p:cNvPr>
          <p:cNvSpPr/>
          <p:nvPr/>
        </p:nvSpPr>
        <p:spPr>
          <a:xfrm>
            <a:off x="998349" y="1773569"/>
            <a:ext cx="755010" cy="187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44918F9-57D2-42FC-B5F5-1ADE2579FAAC}"/>
              </a:ext>
            </a:extLst>
          </p:cNvPr>
          <p:cNvSpPr/>
          <p:nvPr/>
        </p:nvSpPr>
        <p:spPr>
          <a:xfrm>
            <a:off x="1885746" y="1773569"/>
            <a:ext cx="755010" cy="187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042386-767E-CEB4-8DDA-3CC1F8A8E20B}"/>
              </a:ext>
            </a:extLst>
          </p:cNvPr>
          <p:cNvSpPr txBox="1"/>
          <p:nvPr/>
        </p:nvSpPr>
        <p:spPr>
          <a:xfrm>
            <a:off x="2648073" y="1454589"/>
            <a:ext cx="962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Department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E2F20B-09FF-9D19-E9CC-53F4598AB09E}"/>
              </a:ext>
            </a:extLst>
          </p:cNvPr>
          <p:cNvSpPr txBox="1"/>
          <p:nvPr/>
        </p:nvSpPr>
        <p:spPr>
          <a:xfrm>
            <a:off x="3613445" y="1454589"/>
            <a:ext cx="695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Country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695A880-9CBA-3C61-FF36-E087DC57D233}"/>
              </a:ext>
            </a:extLst>
          </p:cNvPr>
          <p:cNvSpPr/>
          <p:nvPr/>
        </p:nvSpPr>
        <p:spPr>
          <a:xfrm>
            <a:off x="2773143" y="1773569"/>
            <a:ext cx="755010" cy="187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F180286-12E5-193E-EE4D-A454C08EEDB3}"/>
              </a:ext>
            </a:extLst>
          </p:cNvPr>
          <p:cNvSpPr/>
          <p:nvPr/>
        </p:nvSpPr>
        <p:spPr>
          <a:xfrm>
            <a:off x="3660541" y="1773569"/>
            <a:ext cx="755010" cy="187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2804381-EAAF-86A5-91F9-8C79936262B4}"/>
              </a:ext>
            </a:extLst>
          </p:cNvPr>
          <p:cNvSpPr/>
          <p:nvPr/>
        </p:nvSpPr>
        <p:spPr>
          <a:xfrm>
            <a:off x="6843787" y="2797552"/>
            <a:ext cx="1566167" cy="4885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Requests status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(new hire + moderator)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C1C35B6-A3D4-6ABF-432D-C822B67EA3F4}"/>
              </a:ext>
            </a:extLst>
          </p:cNvPr>
          <p:cNvSpPr txBox="1"/>
          <p:nvPr/>
        </p:nvSpPr>
        <p:spPr>
          <a:xfrm>
            <a:off x="6747005" y="1454589"/>
            <a:ext cx="573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Task 3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6634359-69D8-26A3-7F2B-6AFC4C78AFB8}"/>
              </a:ext>
            </a:extLst>
          </p:cNvPr>
          <p:cNvSpPr/>
          <p:nvPr/>
        </p:nvSpPr>
        <p:spPr>
          <a:xfrm>
            <a:off x="6652161" y="1773569"/>
            <a:ext cx="755010" cy="187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CD45D522-209C-B7CF-DA6D-6D633551086F}"/>
              </a:ext>
            </a:extLst>
          </p:cNvPr>
          <p:cNvSpPr txBox="1"/>
          <p:nvPr/>
        </p:nvSpPr>
        <p:spPr>
          <a:xfrm>
            <a:off x="4325336" y="658244"/>
            <a:ext cx="2608919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(Onboarding Tasks) Status Report</a:t>
            </a:r>
          </a:p>
        </p:txBody>
      </p: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59A1482C-050B-3C60-9A90-D988C2393D96}"/>
              </a:ext>
            </a:extLst>
          </p:cNvPr>
          <p:cNvCxnSpPr>
            <a:cxnSpLocks/>
            <a:stCxn id="23" idx="2"/>
            <a:endCxn id="59" idx="0"/>
          </p:cNvCxnSpPr>
          <p:nvPr/>
        </p:nvCxnSpPr>
        <p:spPr>
          <a:xfrm rot="5400000">
            <a:off x="8270873" y="1316591"/>
            <a:ext cx="836960" cy="2124963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Connector: Elbow 1031">
            <a:extLst>
              <a:ext uri="{FF2B5EF4-FFF2-40B4-BE49-F238E27FC236}">
                <a16:creationId xmlns:a16="http://schemas.microsoft.com/office/drawing/2014/main" id="{D1CDD1A0-D8A4-9A94-F35E-E9E17B5DF5F5}"/>
              </a:ext>
            </a:extLst>
          </p:cNvPr>
          <p:cNvCxnSpPr>
            <a:stCxn id="22" idx="2"/>
            <a:endCxn id="59" idx="0"/>
          </p:cNvCxnSpPr>
          <p:nvPr/>
        </p:nvCxnSpPr>
        <p:spPr>
          <a:xfrm rot="5400000">
            <a:off x="7817178" y="1770286"/>
            <a:ext cx="836960" cy="1217573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nector: Elbow 1033">
            <a:extLst>
              <a:ext uri="{FF2B5EF4-FFF2-40B4-BE49-F238E27FC236}">
                <a16:creationId xmlns:a16="http://schemas.microsoft.com/office/drawing/2014/main" id="{F55D5801-86AE-C3E2-F8F7-042FDE74D649}"/>
              </a:ext>
            </a:extLst>
          </p:cNvPr>
          <p:cNvCxnSpPr>
            <a:stCxn id="17" idx="2"/>
            <a:endCxn id="59" idx="0"/>
          </p:cNvCxnSpPr>
          <p:nvPr/>
        </p:nvCxnSpPr>
        <p:spPr>
          <a:xfrm rot="5400000">
            <a:off x="7363484" y="2223980"/>
            <a:ext cx="836959" cy="310184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Connector: Elbow 1035">
            <a:extLst>
              <a:ext uri="{FF2B5EF4-FFF2-40B4-BE49-F238E27FC236}">
                <a16:creationId xmlns:a16="http://schemas.microsoft.com/office/drawing/2014/main" id="{3B52E411-B33F-6E6F-EF18-BFD3431D9253}"/>
              </a:ext>
            </a:extLst>
          </p:cNvPr>
          <p:cNvCxnSpPr>
            <a:stCxn id="9" idx="2"/>
            <a:endCxn id="59" idx="0"/>
          </p:cNvCxnSpPr>
          <p:nvPr/>
        </p:nvCxnSpPr>
        <p:spPr>
          <a:xfrm rot="16200000" flipH="1">
            <a:off x="6002400" y="1173080"/>
            <a:ext cx="836959" cy="2411983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nector: Elbow 1039">
            <a:extLst>
              <a:ext uri="{FF2B5EF4-FFF2-40B4-BE49-F238E27FC236}">
                <a16:creationId xmlns:a16="http://schemas.microsoft.com/office/drawing/2014/main" id="{D722E519-8621-EECB-B33A-3D8B4129DD42}"/>
              </a:ext>
            </a:extLst>
          </p:cNvPr>
          <p:cNvCxnSpPr>
            <a:cxnSpLocks/>
            <a:stCxn id="12" idx="2"/>
            <a:endCxn id="59" idx="0"/>
          </p:cNvCxnSpPr>
          <p:nvPr/>
        </p:nvCxnSpPr>
        <p:spPr>
          <a:xfrm rot="16200000" flipH="1">
            <a:off x="6456095" y="1626775"/>
            <a:ext cx="836959" cy="1504594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onnector: Elbow 1042">
            <a:extLst>
              <a:ext uri="{FF2B5EF4-FFF2-40B4-BE49-F238E27FC236}">
                <a16:creationId xmlns:a16="http://schemas.microsoft.com/office/drawing/2014/main" id="{94824536-D75F-7D8E-1CFC-37EDCD06B475}"/>
              </a:ext>
            </a:extLst>
          </p:cNvPr>
          <p:cNvCxnSpPr>
            <a:cxnSpLocks/>
            <a:stCxn id="63" idx="2"/>
            <a:endCxn id="59" idx="0"/>
          </p:cNvCxnSpPr>
          <p:nvPr/>
        </p:nvCxnSpPr>
        <p:spPr>
          <a:xfrm rot="16200000" flipH="1">
            <a:off x="6909789" y="2080469"/>
            <a:ext cx="836959" cy="597205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970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46C2C82-5045-6F05-12FF-20591B6FF763}"/>
              </a:ext>
            </a:extLst>
          </p:cNvPr>
          <p:cNvSpPr txBox="1"/>
          <p:nvPr/>
        </p:nvSpPr>
        <p:spPr>
          <a:xfrm>
            <a:off x="1355779" y="1031253"/>
            <a:ext cx="1116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Email Creation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D52B1D-0BF8-6BF4-4764-2C37A8501ED1}"/>
              </a:ext>
            </a:extLst>
          </p:cNvPr>
          <p:cNvSpPr txBox="1"/>
          <p:nvPr/>
        </p:nvSpPr>
        <p:spPr>
          <a:xfrm>
            <a:off x="4106763" y="1031253"/>
            <a:ext cx="1808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Computer &amp; Accessories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0AC827-E946-8A53-8664-6484C347DA62}"/>
              </a:ext>
            </a:extLst>
          </p:cNvPr>
          <p:cNvSpPr txBox="1"/>
          <p:nvPr/>
        </p:nvSpPr>
        <p:spPr>
          <a:xfrm>
            <a:off x="6349015" y="1031253"/>
            <a:ext cx="3072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Mobile </a:t>
            </a:r>
            <a:r>
              <a:rPr lang="en-US" sz="1200" b="1" dirty="0"/>
              <a:t>&amp; SIM Card (Two difference Requests)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BA25F3-CF19-2656-EEE3-C98E3B9F7565}"/>
              </a:ext>
            </a:extLst>
          </p:cNvPr>
          <p:cNvSpPr txBox="1"/>
          <p:nvPr/>
        </p:nvSpPr>
        <p:spPr>
          <a:xfrm>
            <a:off x="10469805" y="1031253"/>
            <a:ext cx="652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ID Card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13E28B7-F6C9-D6B6-4EDF-E46300C5091E}"/>
              </a:ext>
            </a:extLst>
          </p:cNvPr>
          <p:cNvSpPr/>
          <p:nvPr/>
        </p:nvSpPr>
        <p:spPr>
          <a:xfrm>
            <a:off x="998343" y="1540155"/>
            <a:ext cx="1950166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/>
          </a:p>
          <a:p>
            <a:pPr algn="ctr"/>
            <a:r>
              <a:rPr lang="en-US" sz="900" dirty="0"/>
              <a:t>Ticket assigned to IT</a:t>
            </a:r>
          </a:p>
          <a:p>
            <a:pPr algn="ctr"/>
            <a:endParaRPr lang="en-US" sz="9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F934C74-39E4-9064-DF10-0ECA839F4DC9}"/>
              </a:ext>
            </a:extLst>
          </p:cNvPr>
          <p:cNvSpPr/>
          <p:nvPr/>
        </p:nvSpPr>
        <p:spPr>
          <a:xfrm>
            <a:off x="999573" y="2102252"/>
            <a:ext cx="1948936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IT Team creates the email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42D96AB-BA4B-186C-8B58-EF3B72A189E5}"/>
              </a:ext>
            </a:extLst>
          </p:cNvPr>
          <p:cNvSpPr/>
          <p:nvPr/>
        </p:nvSpPr>
        <p:spPr>
          <a:xfrm>
            <a:off x="997116" y="2664349"/>
            <a:ext cx="1948936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Email Credentials shared with HR team 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EEE112C-5ECE-6058-4893-7549C3471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43" y="1626899"/>
            <a:ext cx="638175" cy="22383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5EEEDC1-2629-1758-EE7D-8F6305919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81" y="2757335"/>
            <a:ext cx="244898" cy="18880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1D53C50-77AD-6F52-3D77-DA0FDAB94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12" y="2209634"/>
            <a:ext cx="786436" cy="188804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1037E613-24C6-D490-A388-0A692D9A92AA}"/>
              </a:ext>
            </a:extLst>
          </p:cNvPr>
          <p:cNvSpPr/>
          <p:nvPr/>
        </p:nvSpPr>
        <p:spPr>
          <a:xfrm>
            <a:off x="994661" y="3788545"/>
            <a:ext cx="1948936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HR Team Close the request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A33B51E1-99D2-A85C-3729-A85CA2DC5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43" y="3852737"/>
            <a:ext cx="638175" cy="223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604CC6-0D23-7E0D-E2B3-F98CC500A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81" y="3305036"/>
            <a:ext cx="244898" cy="18880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F62536D-24BE-46F2-8E47-807CE7CCAA5F}"/>
              </a:ext>
            </a:extLst>
          </p:cNvPr>
          <p:cNvSpPr/>
          <p:nvPr/>
        </p:nvSpPr>
        <p:spPr>
          <a:xfrm>
            <a:off x="995889" y="3226446"/>
            <a:ext cx="1948936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HR team shares the credential with the new hire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EF457A-F462-3EC1-99C5-8D25D1BD65E7}"/>
              </a:ext>
            </a:extLst>
          </p:cNvPr>
          <p:cNvSpPr txBox="1"/>
          <p:nvPr/>
        </p:nvSpPr>
        <p:spPr>
          <a:xfrm>
            <a:off x="4660841" y="513368"/>
            <a:ext cx="2587568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Onboarding Requests (IT Assets)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9665F2-9346-54E7-576A-645606F7A625}"/>
              </a:ext>
            </a:extLst>
          </p:cNvPr>
          <p:cNvSpPr/>
          <p:nvPr/>
        </p:nvSpPr>
        <p:spPr>
          <a:xfrm>
            <a:off x="4072063" y="1538912"/>
            <a:ext cx="1948935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/>
          </a:p>
          <a:p>
            <a:pPr algn="ctr"/>
            <a:r>
              <a:rPr lang="en-US" sz="900" dirty="0"/>
              <a:t>Ticket assigned to SC</a:t>
            </a:r>
          </a:p>
          <a:p>
            <a:pPr algn="ctr"/>
            <a:endParaRPr lang="en-US" sz="9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E0C1CF-DA34-8E47-A90A-F6BCB46D2F24}"/>
              </a:ext>
            </a:extLst>
          </p:cNvPr>
          <p:cNvSpPr/>
          <p:nvPr/>
        </p:nvSpPr>
        <p:spPr>
          <a:xfrm>
            <a:off x="4072063" y="2067963"/>
            <a:ext cx="1934192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CS Team order the computer and IT accessories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B0F41C-B5A0-EE74-26E0-5E8BACA60C9E}"/>
              </a:ext>
            </a:extLst>
          </p:cNvPr>
          <p:cNvSpPr/>
          <p:nvPr/>
        </p:nvSpPr>
        <p:spPr>
          <a:xfrm>
            <a:off x="4072063" y="3655116"/>
            <a:ext cx="1946480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The IT team collects the computer and accessories from SC team </a:t>
            </a:r>
          </a:p>
        </p:txBody>
      </p: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F1C6980A-8FB3-87EB-1766-79646D76B5FF}"/>
              </a:ext>
            </a:extLst>
          </p:cNvPr>
          <p:cNvSpPr/>
          <p:nvPr/>
        </p:nvSpPr>
        <p:spPr>
          <a:xfrm>
            <a:off x="4072063" y="4184167"/>
            <a:ext cx="1946480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The IT team configures the new computer</a:t>
            </a:r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2BE55C3F-614B-3381-7511-3E3878F60B92}"/>
              </a:ext>
            </a:extLst>
          </p:cNvPr>
          <p:cNvSpPr/>
          <p:nvPr/>
        </p:nvSpPr>
        <p:spPr>
          <a:xfrm>
            <a:off x="4072063" y="4713218"/>
            <a:ext cx="1946480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The IT team hands the computer and accessories to the new hire</a:t>
            </a:r>
          </a:p>
        </p:txBody>
      </p:sp>
      <p:sp>
        <p:nvSpPr>
          <p:cNvPr id="1065" name="Rectangle 1064">
            <a:extLst>
              <a:ext uri="{FF2B5EF4-FFF2-40B4-BE49-F238E27FC236}">
                <a16:creationId xmlns:a16="http://schemas.microsoft.com/office/drawing/2014/main" id="{1A41A4B2-5617-CB89-7ED5-54C52A8DF546}"/>
              </a:ext>
            </a:extLst>
          </p:cNvPr>
          <p:cNvSpPr/>
          <p:nvPr/>
        </p:nvSpPr>
        <p:spPr>
          <a:xfrm>
            <a:off x="4072063" y="2597014"/>
            <a:ext cx="1946480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SC Team close the request when the computer and accessories received</a:t>
            </a:r>
          </a:p>
        </p:txBody>
      </p:sp>
      <p:sp>
        <p:nvSpPr>
          <p:cNvPr id="1067" name="Rectangle 1066">
            <a:extLst>
              <a:ext uri="{FF2B5EF4-FFF2-40B4-BE49-F238E27FC236}">
                <a16:creationId xmlns:a16="http://schemas.microsoft.com/office/drawing/2014/main" id="{E144B4ED-8E5A-FB79-8A7F-3C9CD0EC67E4}"/>
              </a:ext>
            </a:extLst>
          </p:cNvPr>
          <p:cNvSpPr/>
          <p:nvPr/>
        </p:nvSpPr>
        <p:spPr>
          <a:xfrm>
            <a:off x="4072063" y="3126065"/>
            <a:ext cx="1946480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Ticket is assigned to the IT team to collect the computer from SC</a:t>
            </a:r>
          </a:p>
        </p:txBody>
      </p:sp>
      <p:sp>
        <p:nvSpPr>
          <p:cNvPr id="1069" name="Rectangle 1068">
            <a:extLst>
              <a:ext uri="{FF2B5EF4-FFF2-40B4-BE49-F238E27FC236}">
                <a16:creationId xmlns:a16="http://schemas.microsoft.com/office/drawing/2014/main" id="{3F62C550-A7E4-C25D-467A-7763250639A2}"/>
              </a:ext>
            </a:extLst>
          </p:cNvPr>
          <p:cNvSpPr/>
          <p:nvPr/>
        </p:nvSpPr>
        <p:spPr>
          <a:xfrm>
            <a:off x="4072063" y="6300371"/>
            <a:ext cx="1946480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New hires confirm the receipt of the computer and accessories</a:t>
            </a:r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4F2F76E2-14E0-843E-B8E9-F836D0785B1E}"/>
              </a:ext>
            </a:extLst>
          </p:cNvPr>
          <p:cNvSpPr/>
          <p:nvPr/>
        </p:nvSpPr>
        <p:spPr>
          <a:xfrm>
            <a:off x="4072063" y="5771320"/>
            <a:ext cx="1946480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Ticket is assigned to the new hire</a:t>
            </a:r>
          </a:p>
        </p:txBody>
      </p:sp>
      <p:sp>
        <p:nvSpPr>
          <p:cNvPr id="1073" name="Rectangle 1072">
            <a:extLst>
              <a:ext uri="{FF2B5EF4-FFF2-40B4-BE49-F238E27FC236}">
                <a16:creationId xmlns:a16="http://schemas.microsoft.com/office/drawing/2014/main" id="{811E73CE-E167-39C1-5535-175AC56A08D5}"/>
              </a:ext>
            </a:extLst>
          </p:cNvPr>
          <p:cNvSpPr/>
          <p:nvPr/>
        </p:nvSpPr>
        <p:spPr>
          <a:xfrm>
            <a:off x="4072063" y="5242269"/>
            <a:ext cx="1946480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The IT Team Close the request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7A0EFE-63B6-6997-9832-22CFBC092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96" y="1593781"/>
            <a:ext cx="638175" cy="22383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EF750B3-63E8-571B-4AB1-B293CC7B58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1823" y="2116025"/>
            <a:ext cx="940573" cy="231112"/>
          </a:xfrm>
          <a:prstGeom prst="rect">
            <a:avLst/>
          </a:prstGeom>
        </p:spPr>
      </p:pic>
      <p:pic>
        <p:nvPicPr>
          <p:cNvPr id="1058" name="Picture 1057" descr="A black and white icon of hands holding a square&#10;&#10;Description automatically generated">
            <a:extLst>
              <a:ext uri="{FF2B5EF4-FFF2-40B4-BE49-F238E27FC236}">
                <a16:creationId xmlns:a16="http://schemas.microsoft.com/office/drawing/2014/main" id="{E35053EC-2D28-5024-E7B6-40F8C09321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038" y="3639697"/>
            <a:ext cx="412617" cy="412617"/>
          </a:xfrm>
          <a:prstGeom prst="rect">
            <a:avLst/>
          </a:prstGeom>
        </p:spPr>
      </p:pic>
      <p:pic>
        <p:nvPicPr>
          <p:cNvPr id="1060" name="Picture 105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339D269-9ABA-15B8-B659-802E391010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449" y="4216496"/>
            <a:ext cx="296245" cy="296245"/>
          </a:xfrm>
          <a:prstGeom prst="rect">
            <a:avLst/>
          </a:prstGeom>
        </p:spPr>
      </p:pic>
      <p:pic>
        <p:nvPicPr>
          <p:cNvPr id="1062" name="Picture 106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9CC4AA4-A9C0-6CCE-1AE3-0B6AA76508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299" y="4676923"/>
            <a:ext cx="452622" cy="452622"/>
          </a:xfrm>
          <a:prstGeom prst="rect">
            <a:avLst/>
          </a:prstGeom>
        </p:spPr>
      </p:pic>
      <p:pic>
        <p:nvPicPr>
          <p:cNvPr id="1068" name="Picture 1067">
            <a:extLst>
              <a:ext uri="{FF2B5EF4-FFF2-40B4-BE49-F238E27FC236}">
                <a16:creationId xmlns:a16="http://schemas.microsoft.com/office/drawing/2014/main" id="{3B6DE017-8D21-66B2-FCF8-9F4624CE8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099" y="2662321"/>
            <a:ext cx="638175" cy="223838"/>
          </a:xfrm>
          <a:prstGeom prst="rect">
            <a:avLst/>
          </a:prstGeom>
        </p:spPr>
      </p:pic>
      <p:pic>
        <p:nvPicPr>
          <p:cNvPr id="1071" name="Picture 1070">
            <a:extLst>
              <a:ext uri="{FF2B5EF4-FFF2-40B4-BE49-F238E27FC236}">
                <a16:creationId xmlns:a16="http://schemas.microsoft.com/office/drawing/2014/main" id="{4F8C5FD3-7B60-FC5D-D748-377C06912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522" y="5832749"/>
            <a:ext cx="638175" cy="223838"/>
          </a:xfrm>
          <a:prstGeom prst="rect">
            <a:avLst/>
          </a:prstGeom>
        </p:spPr>
      </p:pic>
      <p:pic>
        <p:nvPicPr>
          <p:cNvPr id="1072" name="Picture 1071">
            <a:extLst>
              <a:ext uri="{FF2B5EF4-FFF2-40B4-BE49-F238E27FC236}">
                <a16:creationId xmlns:a16="http://schemas.microsoft.com/office/drawing/2014/main" id="{B18BFC8E-FCAE-5ADE-4E11-C6920951E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098" y="6346603"/>
            <a:ext cx="638175" cy="223838"/>
          </a:xfrm>
          <a:prstGeom prst="rect">
            <a:avLst/>
          </a:prstGeom>
        </p:spPr>
      </p:pic>
      <p:pic>
        <p:nvPicPr>
          <p:cNvPr id="1074" name="Picture 1073">
            <a:extLst>
              <a:ext uri="{FF2B5EF4-FFF2-40B4-BE49-F238E27FC236}">
                <a16:creationId xmlns:a16="http://schemas.microsoft.com/office/drawing/2014/main" id="{5B33C54F-0D31-D4D6-94D6-2DE980C81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364" y="5285338"/>
            <a:ext cx="638175" cy="223838"/>
          </a:xfrm>
          <a:prstGeom prst="rect">
            <a:avLst/>
          </a:prstGeom>
        </p:spPr>
      </p:pic>
      <p:pic>
        <p:nvPicPr>
          <p:cNvPr id="1134" name="Picture 1133">
            <a:extLst>
              <a:ext uri="{FF2B5EF4-FFF2-40B4-BE49-F238E27FC236}">
                <a16:creationId xmlns:a16="http://schemas.microsoft.com/office/drawing/2014/main" id="{BFE4B6BC-D96C-D193-5FA7-55193B58A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479" y="3192954"/>
            <a:ext cx="638175" cy="223838"/>
          </a:xfrm>
          <a:prstGeom prst="rect">
            <a:avLst/>
          </a:prstGeom>
        </p:spPr>
      </p:pic>
      <p:sp>
        <p:nvSpPr>
          <p:cNvPr id="1135" name="Rectangle 1134">
            <a:extLst>
              <a:ext uri="{FF2B5EF4-FFF2-40B4-BE49-F238E27FC236}">
                <a16:creationId xmlns:a16="http://schemas.microsoft.com/office/drawing/2014/main" id="{C269D92F-F0DE-C9A3-E18D-E5BF6E1CC48C}"/>
              </a:ext>
            </a:extLst>
          </p:cNvPr>
          <p:cNvSpPr/>
          <p:nvPr/>
        </p:nvSpPr>
        <p:spPr>
          <a:xfrm>
            <a:off x="6988449" y="1538912"/>
            <a:ext cx="1948935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/>
          </a:p>
          <a:p>
            <a:pPr algn="ctr"/>
            <a:r>
              <a:rPr lang="en-US" sz="900" dirty="0"/>
              <a:t>Ticket assigned to HR</a:t>
            </a:r>
          </a:p>
          <a:p>
            <a:pPr algn="ctr"/>
            <a:endParaRPr lang="en-US" sz="900" dirty="0"/>
          </a:p>
        </p:txBody>
      </p: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D407D787-4686-3855-629C-9A0027582816}"/>
              </a:ext>
            </a:extLst>
          </p:cNvPr>
          <p:cNvSpPr/>
          <p:nvPr/>
        </p:nvSpPr>
        <p:spPr>
          <a:xfrm>
            <a:off x="6988449" y="2068963"/>
            <a:ext cx="1934192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HR Team order the SIM card and Mobile device</a:t>
            </a:r>
          </a:p>
        </p:txBody>
      </p:sp>
      <p:sp>
        <p:nvSpPr>
          <p:cNvPr id="1140" name="Rectangle 1139">
            <a:extLst>
              <a:ext uri="{FF2B5EF4-FFF2-40B4-BE49-F238E27FC236}">
                <a16:creationId xmlns:a16="http://schemas.microsoft.com/office/drawing/2014/main" id="{D5C116C0-BD40-7729-A808-DA2218CF1173}"/>
              </a:ext>
            </a:extLst>
          </p:cNvPr>
          <p:cNvSpPr/>
          <p:nvPr/>
        </p:nvSpPr>
        <p:spPr>
          <a:xfrm>
            <a:off x="6988449" y="3129065"/>
            <a:ext cx="1946480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HR Team close the request</a:t>
            </a:r>
          </a:p>
        </p:txBody>
      </p:sp>
      <p:sp>
        <p:nvSpPr>
          <p:cNvPr id="1142" name="Rectangle 1141">
            <a:extLst>
              <a:ext uri="{FF2B5EF4-FFF2-40B4-BE49-F238E27FC236}">
                <a16:creationId xmlns:a16="http://schemas.microsoft.com/office/drawing/2014/main" id="{118A41B0-F78E-1545-FEEA-7475715EAB9B}"/>
              </a:ext>
            </a:extLst>
          </p:cNvPr>
          <p:cNvSpPr/>
          <p:nvPr/>
        </p:nvSpPr>
        <p:spPr>
          <a:xfrm>
            <a:off x="6994523" y="4189167"/>
            <a:ext cx="1946480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New hires confirm the receipt of the mobile device and SIM card</a:t>
            </a:r>
          </a:p>
        </p:txBody>
      </p:sp>
      <p:sp>
        <p:nvSpPr>
          <p:cNvPr id="1143" name="Rectangle 1142">
            <a:extLst>
              <a:ext uri="{FF2B5EF4-FFF2-40B4-BE49-F238E27FC236}">
                <a16:creationId xmlns:a16="http://schemas.microsoft.com/office/drawing/2014/main" id="{977651D0-0307-1157-712A-02EF01996468}"/>
              </a:ext>
            </a:extLst>
          </p:cNvPr>
          <p:cNvSpPr/>
          <p:nvPr/>
        </p:nvSpPr>
        <p:spPr>
          <a:xfrm>
            <a:off x="6994523" y="3659116"/>
            <a:ext cx="1946480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Ticket is assigned to the new hire</a:t>
            </a:r>
          </a:p>
        </p:txBody>
      </p:sp>
      <p:pic>
        <p:nvPicPr>
          <p:cNvPr id="1145" name="Picture 1144">
            <a:extLst>
              <a:ext uri="{FF2B5EF4-FFF2-40B4-BE49-F238E27FC236}">
                <a16:creationId xmlns:a16="http://schemas.microsoft.com/office/drawing/2014/main" id="{33A38D8D-FEBC-A76D-6836-585325A6C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982" y="1593781"/>
            <a:ext cx="638175" cy="223838"/>
          </a:xfrm>
          <a:prstGeom prst="rect">
            <a:avLst/>
          </a:prstGeom>
        </p:spPr>
      </p:pic>
      <p:pic>
        <p:nvPicPr>
          <p:cNvPr id="1150" name="Picture 1149">
            <a:extLst>
              <a:ext uri="{FF2B5EF4-FFF2-40B4-BE49-F238E27FC236}">
                <a16:creationId xmlns:a16="http://schemas.microsoft.com/office/drawing/2014/main" id="{FF7A29B2-4ADF-87AB-D073-62B3F7F2E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485" y="3207606"/>
            <a:ext cx="638175" cy="223838"/>
          </a:xfrm>
          <a:prstGeom prst="rect">
            <a:avLst/>
          </a:prstGeom>
        </p:spPr>
      </p:pic>
      <p:pic>
        <p:nvPicPr>
          <p:cNvPr id="1151" name="Picture 1150">
            <a:extLst>
              <a:ext uri="{FF2B5EF4-FFF2-40B4-BE49-F238E27FC236}">
                <a16:creationId xmlns:a16="http://schemas.microsoft.com/office/drawing/2014/main" id="{7D0EEFFD-DC2E-2876-A9F2-E12A44403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982" y="3721545"/>
            <a:ext cx="638175" cy="223838"/>
          </a:xfrm>
          <a:prstGeom prst="rect">
            <a:avLst/>
          </a:prstGeom>
        </p:spPr>
      </p:pic>
      <p:pic>
        <p:nvPicPr>
          <p:cNvPr id="1152" name="Picture 1151">
            <a:extLst>
              <a:ext uri="{FF2B5EF4-FFF2-40B4-BE49-F238E27FC236}">
                <a16:creationId xmlns:a16="http://schemas.microsoft.com/office/drawing/2014/main" id="{01343BCA-F162-6B60-BE9E-195EDF7DC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558" y="4235399"/>
            <a:ext cx="638175" cy="223838"/>
          </a:xfrm>
          <a:prstGeom prst="rect">
            <a:avLst/>
          </a:prstGeom>
        </p:spPr>
      </p:pic>
      <p:pic>
        <p:nvPicPr>
          <p:cNvPr id="1157" name="Picture 1156">
            <a:extLst>
              <a:ext uri="{FF2B5EF4-FFF2-40B4-BE49-F238E27FC236}">
                <a16:creationId xmlns:a16="http://schemas.microsoft.com/office/drawing/2014/main" id="{29785E93-466B-DD34-AD5D-8B09DDC178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6453" y="2122759"/>
            <a:ext cx="327763" cy="307777"/>
          </a:xfrm>
          <a:prstGeom prst="rect">
            <a:avLst/>
          </a:prstGeom>
        </p:spPr>
      </p:pic>
      <p:sp>
        <p:nvSpPr>
          <p:cNvPr id="1158" name="Rectangle 1157">
            <a:extLst>
              <a:ext uri="{FF2B5EF4-FFF2-40B4-BE49-F238E27FC236}">
                <a16:creationId xmlns:a16="http://schemas.microsoft.com/office/drawing/2014/main" id="{6C23B42A-5B8E-86DC-21EE-5BBDEDB91110}"/>
              </a:ext>
            </a:extLst>
          </p:cNvPr>
          <p:cNvSpPr/>
          <p:nvPr/>
        </p:nvSpPr>
        <p:spPr>
          <a:xfrm>
            <a:off x="6976161" y="2599014"/>
            <a:ext cx="1946480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The HR team hands the mobile and SIM card to the new hire</a:t>
            </a:r>
          </a:p>
        </p:txBody>
      </p:sp>
      <p:pic>
        <p:nvPicPr>
          <p:cNvPr id="1159" name="Picture 115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9B8CE98-9F35-F9F4-CBFD-E0EC2F351A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397" y="2556429"/>
            <a:ext cx="452622" cy="452622"/>
          </a:xfrm>
          <a:prstGeom prst="rect">
            <a:avLst/>
          </a:prstGeom>
        </p:spPr>
      </p:pic>
      <p:sp>
        <p:nvSpPr>
          <p:cNvPr id="1160" name="Rectangle 1159">
            <a:extLst>
              <a:ext uri="{FF2B5EF4-FFF2-40B4-BE49-F238E27FC236}">
                <a16:creationId xmlns:a16="http://schemas.microsoft.com/office/drawing/2014/main" id="{0C7C0941-54A2-8A52-E6FB-B16D8E2BBFB3}"/>
              </a:ext>
            </a:extLst>
          </p:cNvPr>
          <p:cNvSpPr/>
          <p:nvPr/>
        </p:nvSpPr>
        <p:spPr>
          <a:xfrm>
            <a:off x="9908343" y="1540862"/>
            <a:ext cx="1948935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/>
          </a:p>
          <a:p>
            <a:pPr algn="ctr"/>
            <a:r>
              <a:rPr lang="en-US" sz="900" dirty="0"/>
              <a:t>Ticket assigned to HR</a:t>
            </a:r>
          </a:p>
          <a:p>
            <a:pPr algn="ctr"/>
            <a:endParaRPr lang="en-US" sz="900" dirty="0"/>
          </a:p>
        </p:txBody>
      </p:sp>
      <p:sp>
        <p:nvSpPr>
          <p:cNvPr id="1161" name="Rectangle 1160">
            <a:extLst>
              <a:ext uri="{FF2B5EF4-FFF2-40B4-BE49-F238E27FC236}">
                <a16:creationId xmlns:a16="http://schemas.microsoft.com/office/drawing/2014/main" id="{FC8FE18F-5B1D-DEAA-8546-3ADBDA796174}"/>
              </a:ext>
            </a:extLst>
          </p:cNvPr>
          <p:cNvSpPr/>
          <p:nvPr/>
        </p:nvSpPr>
        <p:spPr>
          <a:xfrm>
            <a:off x="9908343" y="2070913"/>
            <a:ext cx="1934192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HR Team order the ID card or printed locally</a:t>
            </a:r>
          </a:p>
        </p:txBody>
      </p:sp>
      <p:sp>
        <p:nvSpPr>
          <p:cNvPr id="1162" name="Rectangle 1161">
            <a:extLst>
              <a:ext uri="{FF2B5EF4-FFF2-40B4-BE49-F238E27FC236}">
                <a16:creationId xmlns:a16="http://schemas.microsoft.com/office/drawing/2014/main" id="{E1180CBB-A7E2-85F8-1544-E8B7554C6371}"/>
              </a:ext>
            </a:extLst>
          </p:cNvPr>
          <p:cNvSpPr/>
          <p:nvPr/>
        </p:nvSpPr>
        <p:spPr>
          <a:xfrm>
            <a:off x="9908343" y="3131015"/>
            <a:ext cx="1946480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HR Team close the request</a:t>
            </a:r>
          </a:p>
        </p:txBody>
      </p:sp>
      <p:sp>
        <p:nvSpPr>
          <p:cNvPr id="1163" name="Rectangle 1162">
            <a:extLst>
              <a:ext uri="{FF2B5EF4-FFF2-40B4-BE49-F238E27FC236}">
                <a16:creationId xmlns:a16="http://schemas.microsoft.com/office/drawing/2014/main" id="{0BDCCD19-1470-7C4C-2DD4-A4FEA306877B}"/>
              </a:ext>
            </a:extLst>
          </p:cNvPr>
          <p:cNvSpPr/>
          <p:nvPr/>
        </p:nvSpPr>
        <p:spPr>
          <a:xfrm>
            <a:off x="9914417" y="4191117"/>
            <a:ext cx="1946480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New hires confirm the receipt of the mobile device and SIM card</a:t>
            </a:r>
          </a:p>
        </p:txBody>
      </p:sp>
      <p:sp>
        <p:nvSpPr>
          <p:cNvPr id="1164" name="Rectangle 1163">
            <a:extLst>
              <a:ext uri="{FF2B5EF4-FFF2-40B4-BE49-F238E27FC236}">
                <a16:creationId xmlns:a16="http://schemas.microsoft.com/office/drawing/2014/main" id="{E235C9C7-BCE2-2988-65E1-2ED6292A64A0}"/>
              </a:ext>
            </a:extLst>
          </p:cNvPr>
          <p:cNvSpPr/>
          <p:nvPr/>
        </p:nvSpPr>
        <p:spPr>
          <a:xfrm>
            <a:off x="9914417" y="3661066"/>
            <a:ext cx="1946480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Ticket is assigned to the new hire</a:t>
            </a:r>
          </a:p>
        </p:txBody>
      </p:sp>
      <p:pic>
        <p:nvPicPr>
          <p:cNvPr id="1165" name="Picture 1164">
            <a:extLst>
              <a:ext uri="{FF2B5EF4-FFF2-40B4-BE49-F238E27FC236}">
                <a16:creationId xmlns:a16="http://schemas.microsoft.com/office/drawing/2014/main" id="{08A53D8C-3E96-38DB-80D7-D6C54C339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876" y="1595731"/>
            <a:ext cx="638175" cy="223838"/>
          </a:xfrm>
          <a:prstGeom prst="rect">
            <a:avLst/>
          </a:prstGeom>
        </p:spPr>
      </p:pic>
      <p:pic>
        <p:nvPicPr>
          <p:cNvPr id="1166" name="Picture 1165">
            <a:extLst>
              <a:ext uri="{FF2B5EF4-FFF2-40B4-BE49-F238E27FC236}">
                <a16:creationId xmlns:a16="http://schemas.microsoft.com/office/drawing/2014/main" id="{920F6C1C-069F-36AD-B0A3-29C42AD97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79" y="3209556"/>
            <a:ext cx="638175" cy="223838"/>
          </a:xfrm>
          <a:prstGeom prst="rect">
            <a:avLst/>
          </a:prstGeom>
        </p:spPr>
      </p:pic>
      <p:pic>
        <p:nvPicPr>
          <p:cNvPr id="1167" name="Picture 1166">
            <a:extLst>
              <a:ext uri="{FF2B5EF4-FFF2-40B4-BE49-F238E27FC236}">
                <a16:creationId xmlns:a16="http://schemas.microsoft.com/office/drawing/2014/main" id="{406A06F5-D9BF-C730-4C0E-D76226E69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876" y="3723495"/>
            <a:ext cx="638175" cy="223838"/>
          </a:xfrm>
          <a:prstGeom prst="rect">
            <a:avLst/>
          </a:prstGeom>
        </p:spPr>
      </p:pic>
      <p:pic>
        <p:nvPicPr>
          <p:cNvPr id="1168" name="Picture 1167">
            <a:extLst>
              <a:ext uri="{FF2B5EF4-FFF2-40B4-BE49-F238E27FC236}">
                <a16:creationId xmlns:a16="http://schemas.microsoft.com/office/drawing/2014/main" id="{A82CD34E-8910-E948-EFEF-D9F1B557C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1452" y="4237349"/>
            <a:ext cx="638175" cy="223838"/>
          </a:xfrm>
          <a:prstGeom prst="rect">
            <a:avLst/>
          </a:prstGeom>
        </p:spPr>
      </p:pic>
      <p:pic>
        <p:nvPicPr>
          <p:cNvPr id="1169" name="Picture 1168">
            <a:extLst>
              <a:ext uri="{FF2B5EF4-FFF2-40B4-BE49-F238E27FC236}">
                <a16:creationId xmlns:a16="http://schemas.microsoft.com/office/drawing/2014/main" id="{2CFCC7BE-1ECE-97A8-5758-B90D8CB4E8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16347" y="2124709"/>
            <a:ext cx="327763" cy="307777"/>
          </a:xfrm>
          <a:prstGeom prst="rect">
            <a:avLst/>
          </a:prstGeom>
        </p:spPr>
      </p:pic>
      <p:sp>
        <p:nvSpPr>
          <p:cNvPr id="1170" name="Rectangle 1169">
            <a:extLst>
              <a:ext uri="{FF2B5EF4-FFF2-40B4-BE49-F238E27FC236}">
                <a16:creationId xmlns:a16="http://schemas.microsoft.com/office/drawing/2014/main" id="{A2F889A7-5139-B13C-1ADF-BB5D3F7403CD}"/>
              </a:ext>
            </a:extLst>
          </p:cNvPr>
          <p:cNvSpPr/>
          <p:nvPr/>
        </p:nvSpPr>
        <p:spPr>
          <a:xfrm>
            <a:off x="9896055" y="2600964"/>
            <a:ext cx="1946480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The HR team hands the ID card to the new hire</a:t>
            </a:r>
          </a:p>
        </p:txBody>
      </p:sp>
      <p:pic>
        <p:nvPicPr>
          <p:cNvPr id="1171" name="Picture 117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8E0387E-950C-FFA3-EA11-1DFEF55219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291" y="2558379"/>
            <a:ext cx="452622" cy="452622"/>
          </a:xfrm>
          <a:prstGeom prst="rect">
            <a:avLst/>
          </a:prstGeom>
        </p:spPr>
      </p:pic>
      <p:sp>
        <p:nvSpPr>
          <p:cNvPr id="1172" name="TextBox 1171">
            <a:extLst>
              <a:ext uri="{FF2B5EF4-FFF2-40B4-BE49-F238E27FC236}">
                <a16:creationId xmlns:a16="http://schemas.microsoft.com/office/drawing/2014/main" id="{B161491E-81F8-6CDC-542E-651ABC9037CE}"/>
              </a:ext>
            </a:extLst>
          </p:cNvPr>
          <p:cNvSpPr txBox="1"/>
          <p:nvPr/>
        </p:nvSpPr>
        <p:spPr>
          <a:xfrm>
            <a:off x="4540371" y="1274766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Local SC team</a:t>
            </a:r>
          </a:p>
        </p:txBody>
      </p:sp>
      <p:sp>
        <p:nvSpPr>
          <p:cNvPr id="1173" name="TextBox 1172">
            <a:extLst>
              <a:ext uri="{FF2B5EF4-FFF2-40B4-BE49-F238E27FC236}">
                <a16:creationId xmlns:a16="http://schemas.microsoft.com/office/drawing/2014/main" id="{F184D910-849B-A5F5-AAE7-9F79E645C4A2}"/>
              </a:ext>
            </a:extLst>
          </p:cNvPr>
          <p:cNvSpPr txBox="1"/>
          <p:nvPr/>
        </p:nvSpPr>
        <p:spPr>
          <a:xfrm>
            <a:off x="7218279" y="1274766"/>
            <a:ext cx="1354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Local IT/HR/SC team</a:t>
            </a:r>
          </a:p>
        </p:txBody>
      </p:sp>
      <p:sp>
        <p:nvSpPr>
          <p:cNvPr id="1174" name="TextBox 1173">
            <a:extLst>
              <a:ext uri="{FF2B5EF4-FFF2-40B4-BE49-F238E27FC236}">
                <a16:creationId xmlns:a16="http://schemas.microsoft.com/office/drawing/2014/main" id="{ABC40946-4A6D-A440-3FB1-F16C3CF89835}"/>
              </a:ext>
            </a:extLst>
          </p:cNvPr>
          <p:cNvSpPr txBox="1"/>
          <p:nvPr/>
        </p:nvSpPr>
        <p:spPr>
          <a:xfrm>
            <a:off x="10184884" y="1274766"/>
            <a:ext cx="1354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Local IT/HR/SC team</a:t>
            </a:r>
          </a:p>
        </p:txBody>
      </p:sp>
      <p:sp>
        <p:nvSpPr>
          <p:cNvPr id="1175" name="Arrow: Down 1174">
            <a:extLst>
              <a:ext uri="{FF2B5EF4-FFF2-40B4-BE49-F238E27FC236}">
                <a16:creationId xmlns:a16="http://schemas.microsoft.com/office/drawing/2014/main" id="{01DEE2CD-7CE6-AD6E-31A3-09ED05E13948}"/>
              </a:ext>
            </a:extLst>
          </p:cNvPr>
          <p:cNvSpPr/>
          <p:nvPr/>
        </p:nvSpPr>
        <p:spPr>
          <a:xfrm>
            <a:off x="5807620" y="109977"/>
            <a:ext cx="363194" cy="36851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6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lank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07ADD96-04D1-B685-4AD4-83F0F505E2E2}"/>
              </a:ext>
            </a:extLst>
          </p:cNvPr>
          <p:cNvSpPr/>
          <p:nvPr/>
        </p:nvSpPr>
        <p:spPr>
          <a:xfrm>
            <a:off x="62144" y="905522"/>
            <a:ext cx="3080551" cy="3506680"/>
          </a:xfrm>
          <a:prstGeom prst="actionButtonBlank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C2C82-5045-6F05-12FF-20591B6FF763}"/>
              </a:ext>
            </a:extLst>
          </p:cNvPr>
          <p:cNvSpPr txBox="1"/>
          <p:nvPr/>
        </p:nvSpPr>
        <p:spPr>
          <a:xfrm>
            <a:off x="1098326" y="1031253"/>
            <a:ext cx="1667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Email Creation Process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13E28B7-F6C9-D6B6-4EDF-E46300C5091E}"/>
              </a:ext>
            </a:extLst>
          </p:cNvPr>
          <p:cNvSpPr/>
          <p:nvPr/>
        </p:nvSpPr>
        <p:spPr>
          <a:xfrm>
            <a:off x="998343" y="1540155"/>
            <a:ext cx="1950166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/>
          </a:p>
          <a:p>
            <a:pPr algn="ctr"/>
            <a:r>
              <a:rPr lang="en-US" sz="900" dirty="0"/>
              <a:t>Ticket assigned to IT</a:t>
            </a:r>
          </a:p>
          <a:p>
            <a:pPr algn="ctr"/>
            <a:endParaRPr lang="en-US" sz="9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F934C74-39E4-9064-DF10-0ECA839F4DC9}"/>
              </a:ext>
            </a:extLst>
          </p:cNvPr>
          <p:cNvSpPr/>
          <p:nvPr/>
        </p:nvSpPr>
        <p:spPr>
          <a:xfrm>
            <a:off x="999573" y="2102252"/>
            <a:ext cx="1948936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IT Team creates the email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42D96AB-BA4B-186C-8B58-EF3B72A189E5}"/>
              </a:ext>
            </a:extLst>
          </p:cNvPr>
          <p:cNvSpPr/>
          <p:nvPr/>
        </p:nvSpPr>
        <p:spPr>
          <a:xfrm>
            <a:off x="997116" y="2664349"/>
            <a:ext cx="1948936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Email Credentials shared with HR team 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EEE112C-5ECE-6058-4893-7549C3471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43" y="1626899"/>
            <a:ext cx="638175" cy="22383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5EEEDC1-2629-1758-EE7D-8F6305919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81" y="2757335"/>
            <a:ext cx="244898" cy="18880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1D53C50-77AD-6F52-3D77-DA0FDAB94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12" y="2209634"/>
            <a:ext cx="786436" cy="188804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1037E613-24C6-D490-A388-0A692D9A92AA}"/>
              </a:ext>
            </a:extLst>
          </p:cNvPr>
          <p:cNvSpPr/>
          <p:nvPr/>
        </p:nvSpPr>
        <p:spPr>
          <a:xfrm>
            <a:off x="994661" y="3788545"/>
            <a:ext cx="1948936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HR Team Close the request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A33B51E1-99D2-A85C-3729-A85CA2DC5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43" y="3852737"/>
            <a:ext cx="638175" cy="223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604CC6-0D23-7E0D-E2B3-F98CC500A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81" y="3305036"/>
            <a:ext cx="244898" cy="18880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F62536D-24BE-46F2-8E47-807CE7CCAA5F}"/>
              </a:ext>
            </a:extLst>
          </p:cNvPr>
          <p:cNvSpPr/>
          <p:nvPr/>
        </p:nvSpPr>
        <p:spPr>
          <a:xfrm>
            <a:off x="995889" y="3226446"/>
            <a:ext cx="1948936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HR team shares the credential with the new hire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92E75D-ACA2-E696-0A9F-6350AFA20150}"/>
              </a:ext>
            </a:extLst>
          </p:cNvPr>
          <p:cNvSpPr txBox="1"/>
          <p:nvPr/>
        </p:nvSpPr>
        <p:spPr>
          <a:xfrm>
            <a:off x="643796" y="258135"/>
            <a:ext cx="229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Emails Creation Portal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2BC308-AF4B-A7C0-FBBD-5194F30ADDAA}"/>
              </a:ext>
            </a:extLst>
          </p:cNvPr>
          <p:cNvSpPr txBox="1"/>
          <p:nvPr/>
        </p:nvSpPr>
        <p:spPr>
          <a:xfrm>
            <a:off x="3570532" y="884983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Emp 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4C878A-6A43-E84F-5453-600A0117170C}"/>
              </a:ext>
            </a:extLst>
          </p:cNvPr>
          <p:cNvSpPr txBox="1"/>
          <p:nvPr/>
        </p:nvSpPr>
        <p:spPr>
          <a:xfrm>
            <a:off x="4455557" y="884983"/>
            <a:ext cx="988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Employee 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54E5FE-C221-C40E-4E13-13072C4A7E4E}"/>
              </a:ext>
            </a:extLst>
          </p:cNvPr>
          <p:cNvSpPr txBox="1"/>
          <p:nvPr/>
        </p:nvSpPr>
        <p:spPr>
          <a:xfrm>
            <a:off x="5446956" y="884983"/>
            <a:ext cx="704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Position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F2E306-40C9-B56E-351F-1893910CBEA1}"/>
              </a:ext>
            </a:extLst>
          </p:cNvPr>
          <p:cNvSpPr/>
          <p:nvPr/>
        </p:nvSpPr>
        <p:spPr>
          <a:xfrm>
            <a:off x="3617632" y="1203963"/>
            <a:ext cx="755010" cy="187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28466B-5B80-EF80-5B82-8129529DB04F}"/>
              </a:ext>
            </a:extLst>
          </p:cNvPr>
          <p:cNvSpPr/>
          <p:nvPr/>
        </p:nvSpPr>
        <p:spPr>
          <a:xfrm>
            <a:off x="4505029" y="1203963"/>
            <a:ext cx="755010" cy="187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D9C5BF-2E1D-0DAD-98D1-3278BC0121DE}"/>
              </a:ext>
            </a:extLst>
          </p:cNvPr>
          <p:cNvSpPr/>
          <p:nvPr/>
        </p:nvSpPr>
        <p:spPr>
          <a:xfrm>
            <a:off x="5392426" y="1203963"/>
            <a:ext cx="755010" cy="187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357CAE-0F01-C3D0-93EA-9FBA430044C6}"/>
              </a:ext>
            </a:extLst>
          </p:cNvPr>
          <p:cNvSpPr txBox="1"/>
          <p:nvPr/>
        </p:nvSpPr>
        <p:spPr>
          <a:xfrm>
            <a:off x="6154753" y="884983"/>
            <a:ext cx="962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Department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4C9BEA-7CB7-EE1D-85EF-A57B7BAD375A}"/>
              </a:ext>
            </a:extLst>
          </p:cNvPr>
          <p:cNvSpPr txBox="1"/>
          <p:nvPr/>
        </p:nvSpPr>
        <p:spPr>
          <a:xfrm>
            <a:off x="7120125" y="884983"/>
            <a:ext cx="695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Country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784C13-4FFE-85B0-971E-485C3C549224}"/>
              </a:ext>
            </a:extLst>
          </p:cNvPr>
          <p:cNvSpPr/>
          <p:nvPr/>
        </p:nvSpPr>
        <p:spPr>
          <a:xfrm>
            <a:off x="6279823" y="1203963"/>
            <a:ext cx="755010" cy="187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9BBC1B-D04A-20B3-2B0C-517F9BA2D7F4}"/>
              </a:ext>
            </a:extLst>
          </p:cNvPr>
          <p:cNvSpPr/>
          <p:nvPr/>
        </p:nvSpPr>
        <p:spPr>
          <a:xfrm>
            <a:off x="7167221" y="1203963"/>
            <a:ext cx="755010" cy="187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4C9A6A-7F10-18C0-A16D-4B932FB67F2B}"/>
              </a:ext>
            </a:extLst>
          </p:cNvPr>
          <p:cNvSpPr txBox="1"/>
          <p:nvPr/>
        </p:nvSpPr>
        <p:spPr>
          <a:xfrm>
            <a:off x="8488765" y="880423"/>
            <a:ext cx="579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Status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5156A3-ED44-7992-2DD3-7B8450E1FC0A}"/>
              </a:ext>
            </a:extLst>
          </p:cNvPr>
          <p:cNvSpPr/>
          <p:nvPr/>
        </p:nvSpPr>
        <p:spPr>
          <a:xfrm>
            <a:off x="8411574" y="1199403"/>
            <a:ext cx="755010" cy="187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D160F3-A4CD-D510-22CC-3C1C7DCDE1D0}"/>
              </a:ext>
            </a:extLst>
          </p:cNvPr>
          <p:cNvSpPr/>
          <p:nvPr/>
        </p:nvSpPr>
        <p:spPr>
          <a:xfrm>
            <a:off x="4793942" y="2102252"/>
            <a:ext cx="4474345" cy="19104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Form for the actions required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D3B9D5D-C487-E38C-417F-546888521C4D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rot="5400000">
            <a:off x="7552185" y="865357"/>
            <a:ext cx="715825" cy="1757964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230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lank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07ADD96-04D1-B685-4AD4-83F0F505E2E2}"/>
              </a:ext>
            </a:extLst>
          </p:cNvPr>
          <p:cNvSpPr/>
          <p:nvPr/>
        </p:nvSpPr>
        <p:spPr>
          <a:xfrm>
            <a:off x="62144" y="905522"/>
            <a:ext cx="3080551" cy="5868140"/>
          </a:xfrm>
          <a:prstGeom prst="actionButtonBlank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C2C82-5045-6F05-12FF-20591B6FF763}"/>
              </a:ext>
            </a:extLst>
          </p:cNvPr>
          <p:cNvSpPr txBox="1"/>
          <p:nvPr/>
        </p:nvSpPr>
        <p:spPr>
          <a:xfrm>
            <a:off x="1018428" y="1031253"/>
            <a:ext cx="1988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Computer Purchase Process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92E75D-ACA2-E696-0A9F-6350AFA20150}"/>
              </a:ext>
            </a:extLst>
          </p:cNvPr>
          <p:cNvSpPr txBox="1"/>
          <p:nvPr/>
        </p:nvSpPr>
        <p:spPr>
          <a:xfrm>
            <a:off x="377466" y="258135"/>
            <a:ext cx="268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Computer Purchase Portal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2BC308-AF4B-A7C0-FBBD-5194F30ADDAA}"/>
              </a:ext>
            </a:extLst>
          </p:cNvPr>
          <p:cNvSpPr txBox="1"/>
          <p:nvPr/>
        </p:nvSpPr>
        <p:spPr>
          <a:xfrm>
            <a:off x="3570532" y="884983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Emp 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4C878A-6A43-E84F-5453-600A0117170C}"/>
              </a:ext>
            </a:extLst>
          </p:cNvPr>
          <p:cNvSpPr txBox="1"/>
          <p:nvPr/>
        </p:nvSpPr>
        <p:spPr>
          <a:xfrm>
            <a:off x="4455557" y="884983"/>
            <a:ext cx="988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Employee 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54E5FE-C221-C40E-4E13-13072C4A7E4E}"/>
              </a:ext>
            </a:extLst>
          </p:cNvPr>
          <p:cNvSpPr txBox="1"/>
          <p:nvPr/>
        </p:nvSpPr>
        <p:spPr>
          <a:xfrm>
            <a:off x="5446956" y="884983"/>
            <a:ext cx="704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Position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F2E306-40C9-B56E-351F-1893910CBEA1}"/>
              </a:ext>
            </a:extLst>
          </p:cNvPr>
          <p:cNvSpPr/>
          <p:nvPr/>
        </p:nvSpPr>
        <p:spPr>
          <a:xfrm>
            <a:off x="3617632" y="1203963"/>
            <a:ext cx="755010" cy="187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28466B-5B80-EF80-5B82-8129529DB04F}"/>
              </a:ext>
            </a:extLst>
          </p:cNvPr>
          <p:cNvSpPr/>
          <p:nvPr/>
        </p:nvSpPr>
        <p:spPr>
          <a:xfrm>
            <a:off x="4505029" y="1203963"/>
            <a:ext cx="755010" cy="187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D9C5BF-2E1D-0DAD-98D1-3278BC0121DE}"/>
              </a:ext>
            </a:extLst>
          </p:cNvPr>
          <p:cNvSpPr/>
          <p:nvPr/>
        </p:nvSpPr>
        <p:spPr>
          <a:xfrm>
            <a:off x="5392426" y="1203963"/>
            <a:ext cx="755010" cy="187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357CAE-0F01-C3D0-93EA-9FBA430044C6}"/>
              </a:ext>
            </a:extLst>
          </p:cNvPr>
          <p:cNvSpPr txBox="1"/>
          <p:nvPr/>
        </p:nvSpPr>
        <p:spPr>
          <a:xfrm>
            <a:off x="6154753" y="884983"/>
            <a:ext cx="962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Department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4C9BEA-7CB7-EE1D-85EF-A57B7BAD375A}"/>
              </a:ext>
            </a:extLst>
          </p:cNvPr>
          <p:cNvSpPr txBox="1"/>
          <p:nvPr/>
        </p:nvSpPr>
        <p:spPr>
          <a:xfrm>
            <a:off x="7120125" y="884983"/>
            <a:ext cx="695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Country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784C13-4FFE-85B0-971E-485C3C549224}"/>
              </a:ext>
            </a:extLst>
          </p:cNvPr>
          <p:cNvSpPr/>
          <p:nvPr/>
        </p:nvSpPr>
        <p:spPr>
          <a:xfrm>
            <a:off x="6279823" y="1203963"/>
            <a:ext cx="755010" cy="187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9BBC1B-D04A-20B3-2B0C-517F9BA2D7F4}"/>
              </a:ext>
            </a:extLst>
          </p:cNvPr>
          <p:cNvSpPr/>
          <p:nvPr/>
        </p:nvSpPr>
        <p:spPr>
          <a:xfrm>
            <a:off x="7167221" y="1203963"/>
            <a:ext cx="755010" cy="187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4C9A6A-7F10-18C0-A16D-4B932FB67F2B}"/>
              </a:ext>
            </a:extLst>
          </p:cNvPr>
          <p:cNvSpPr txBox="1"/>
          <p:nvPr/>
        </p:nvSpPr>
        <p:spPr>
          <a:xfrm>
            <a:off x="8488765" y="880423"/>
            <a:ext cx="579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Status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5156A3-ED44-7992-2DD3-7B8450E1FC0A}"/>
              </a:ext>
            </a:extLst>
          </p:cNvPr>
          <p:cNvSpPr/>
          <p:nvPr/>
        </p:nvSpPr>
        <p:spPr>
          <a:xfrm>
            <a:off x="8411574" y="1199403"/>
            <a:ext cx="755010" cy="187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D160F3-A4CD-D510-22CC-3C1C7DCDE1D0}"/>
              </a:ext>
            </a:extLst>
          </p:cNvPr>
          <p:cNvSpPr/>
          <p:nvPr/>
        </p:nvSpPr>
        <p:spPr>
          <a:xfrm>
            <a:off x="4793942" y="2102252"/>
            <a:ext cx="4474345" cy="19104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Form for the actions required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55455A-3472-B697-E6EF-BD848F2EB94D}"/>
              </a:ext>
            </a:extLst>
          </p:cNvPr>
          <p:cNvSpPr/>
          <p:nvPr/>
        </p:nvSpPr>
        <p:spPr>
          <a:xfrm>
            <a:off x="1020240" y="1386427"/>
            <a:ext cx="1948935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/>
          </a:p>
          <a:p>
            <a:pPr algn="ctr"/>
            <a:r>
              <a:rPr lang="en-US" sz="900" dirty="0"/>
              <a:t>Ticket assigned to SC</a:t>
            </a:r>
          </a:p>
          <a:p>
            <a:pPr algn="ctr"/>
            <a:endParaRPr lang="en-US" sz="9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148801-180B-8875-A0A1-06BC528C3764}"/>
              </a:ext>
            </a:extLst>
          </p:cNvPr>
          <p:cNvSpPr/>
          <p:nvPr/>
        </p:nvSpPr>
        <p:spPr>
          <a:xfrm>
            <a:off x="1020240" y="1915478"/>
            <a:ext cx="1934192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CS Team order the computer and IT accessories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AC2D1-3F62-A232-5FA1-F1BF09C3CAD8}"/>
              </a:ext>
            </a:extLst>
          </p:cNvPr>
          <p:cNvSpPr/>
          <p:nvPr/>
        </p:nvSpPr>
        <p:spPr>
          <a:xfrm>
            <a:off x="1020240" y="3502631"/>
            <a:ext cx="1946480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The IT team collects the computer and accessories from SC team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0ACD31-E664-4146-2135-ACC8E1724DE0}"/>
              </a:ext>
            </a:extLst>
          </p:cNvPr>
          <p:cNvSpPr/>
          <p:nvPr/>
        </p:nvSpPr>
        <p:spPr>
          <a:xfrm>
            <a:off x="1020240" y="4031682"/>
            <a:ext cx="1946480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The IT team configures the new computer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F676D5-D70F-BCF8-6974-147B46950125}"/>
              </a:ext>
            </a:extLst>
          </p:cNvPr>
          <p:cNvSpPr/>
          <p:nvPr/>
        </p:nvSpPr>
        <p:spPr>
          <a:xfrm>
            <a:off x="1020240" y="4560733"/>
            <a:ext cx="1946480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The IT team hands the computer and accessories to the new hire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5DE0B1-480C-66D1-73FF-F8486E1F33B8}"/>
              </a:ext>
            </a:extLst>
          </p:cNvPr>
          <p:cNvSpPr/>
          <p:nvPr/>
        </p:nvSpPr>
        <p:spPr>
          <a:xfrm>
            <a:off x="1020240" y="2444529"/>
            <a:ext cx="1946480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SC Team close the request when the computer and accessories received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23A119-45BA-A9F8-81F7-B968CA8949F8}"/>
              </a:ext>
            </a:extLst>
          </p:cNvPr>
          <p:cNvSpPr/>
          <p:nvPr/>
        </p:nvSpPr>
        <p:spPr>
          <a:xfrm>
            <a:off x="1020240" y="2973580"/>
            <a:ext cx="1946480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Ticket is assigned to the IT team to collect the computer from SC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521FE8-FA37-9231-CC23-B10D7025F194}"/>
              </a:ext>
            </a:extLst>
          </p:cNvPr>
          <p:cNvSpPr/>
          <p:nvPr/>
        </p:nvSpPr>
        <p:spPr>
          <a:xfrm>
            <a:off x="1020240" y="6147886"/>
            <a:ext cx="1946480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New hires confirm the receipt of the computer and accessories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486D0B-A4F2-B1B7-0E80-A738577BF983}"/>
              </a:ext>
            </a:extLst>
          </p:cNvPr>
          <p:cNvSpPr/>
          <p:nvPr/>
        </p:nvSpPr>
        <p:spPr>
          <a:xfrm>
            <a:off x="1020240" y="5618835"/>
            <a:ext cx="1946480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Ticket is assigned to the new hire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2B424D-F73C-8DDC-6499-FDE33F8C8CC2}"/>
              </a:ext>
            </a:extLst>
          </p:cNvPr>
          <p:cNvSpPr/>
          <p:nvPr/>
        </p:nvSpPr>
        <p:spPr>
          <a:xfrm>
            <a:off x="1020240" y="5089784"/>
            <a:ext cx="1946480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The IT Team Close the request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DCFEF23-92A3-56DA-335B-7207EF32B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73" y="1441296"/>
            <a:ext cx="638175" cy="22383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6C2CB5F-6207-FC76-DD73-6CAEBC20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3540"/>
            <a:ext cx="940573" cy="231112"/>
          </a:xfrm>
          <a:prstGeom prst="rect">
            <a:avLst/>
          </a:prstGeom>
        </p:spPr>
      </p:pic>
      <p:pic>
        <p:nvPicPr>
          <p:cNvPr id="33" name="Picture 32" descr="A black and white icon of hands holding a square&#10;&#10;Description automatically generated">
            <a:extLst>
              <a:ext uri="{FF2B5EF4-FFF2-40B4-BE49-F238E27FC236}">
                <a16:creationId xmlns:a16="http://schemas.microsoft.com/office/drawing/2014/main" id="{A62BA27E-6D63-8E1E-C0C6-5BC990698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15" y="3487212"/>
            <a:ext cx="412617" cy="412617"/>
          </a:xfrm>
          <a:prstGeom prst="rect">
            <a:avLst/>
          </a:prstGeom>
        </p:spPr>
      </p:pic>
      <p:pic>
        <p:nvPicPr>
          <p:cNvPr id="34" name="Picture 3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D7FF257-C51D-34ED-1227-87041CF303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26" y="4064011"/>
            <a:ext cx="296245" cy="296245"/>
          </a:xfrm>
          <a:prstGeom prst="rect">
            <a:avLst/>
          </a:prstGeom>
        </p:spPr>
      </p:pic>
      <p:pic>
        <p:nvPicPr>
          <p:cNvPr id="35" name="Picture 3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3E09091-2572-FF8B-F0BE-283BB6382D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6" y="4524438"/>
            <a:ext cx="452622" cy="45262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F6C59B6-E08C-8518-D3CE-96C198619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76" y="2509836"/>
            <a:ext cx="638175" cy="22383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463BFB7-A1EA-DAF6-2865-1575D59CA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99" y="5680264"/>
            <a:ext cx="638175" cy="22383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D29E4D9-A019-667C-8662-ED8008A29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75" y="6194118"/>
            <a:ext cx="638175" cy="22383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A88762B-9AA4-C9B8-E93B-2BC4AD3BA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41" y="5132853"/>
            <a:ext cx="638175" cy="22383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D6A817A-48B0-E648-DC79-C81A24FF2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56" y="3040469"/>
            <a:ext cx="638175" cy="223838"/>
          </a:xfrm>
          <a:prstGeom prst="rect">
            <a:avLst/>
          </a:prstGeom>
        </p:spPr>
      </p:pic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52F70C3-7398-5C97-00BB-99F08CABF3CE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 rot="5400000">
            <a:off x="7552185" y="865357"/>
            <a:ext cx="715825" cy="1757964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0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lank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07ADD96-04D1-B685-4AD4-83F0F505E2E2}"/>
              </a:ext>
            </a:extLst>
          </p:cNvPr>
          <p:cNvSpPr/>
          <p:nvPr/>
        </p:nvSpPr>
        <p:spPr>
          <a:xfrm>
            <a:off x="62144" y="905522"/>
            <a:ext cx="3080551" cy="5868140"/>
          </a:xfrm>
          <a:prstGeom prst="actionButtonBlank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C2C82-5045-6F05-12FF-20591B6FF763}"/>
              </a:ext>
            </a:extLst>
          </p:cNvPr>
          <p:cNvSpPr txBox="1"/>
          <p:nvPr/>
        </p:nvSpPr>
        <p:spPr>
          <a:xfrm>
            <a:off x="1009550" y="1031253"/>
            <a:ext cx="2083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Accessories Purchase Process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92E75D-ACA2-E696-0A9F-6350AFA20150}"/>
              </a:ext>
            </a:extLst>
          </p:cNvPr>
          <p:cNvSpPr txBox="1"/>
          <p:nvPr/>
        </p:nvSpPr>
        <p:spPr>
          <a:xfrm>
            <a:off x="377466" y="258135"/>
            <a:ext cx="282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Accessories Purchase Portal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2BC308-AF4B-A7C0-FBBD-5194F30ADDAA}"/>
              </a:ext>
            </a:extLst>
          </p:cNvPr>
          <p:cNvSpPr txBox="1"/>
          <p:nvPr/>
        </p:nvSpPr>
        <p:spPr>
          <a:xfrm>
            <a:off x="3570532" y="884983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Emp 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4C878A-6A43-E84F-5453-600A0117170C}"/>
              </a:ext>
            </a:extLst>
          </p:cNvPr>
          <p:cNvSpPr txBox="1"/>
          <p:nvPr/>
        </p:nvSpPr>
        <p:spPr>
          <a:xfrm>
            <a:off x="4455557" y="884983"/>
            <a:ext cx="988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Employee 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54E5FE-C221-C40E-4E13-13072C4A7E4E}"/>
              </a:ext>
            </a:extLst>
          </p:cNvPr>
          <p:cNvSpPr txBox="1"/>
          <p:nvPr/>
        </p:nvSpPr>
        <p:spPr>
          <a:xfrm>
            <a:off x="5446956" y="884983"/>
            <a:ext cx="704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Position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F2E306-40C9-B56E-351F-1893910CBEA1}"/>
              </a:ext>
            </a:extLst>
          </p:cNvPr>
          <p:cNvSpPr/>
          <p:nvPr/>
        </p:nvSpPr>
        <p:spPr>
          <a:xfrm>
            <a:off x="3617632" y="1203963"/>
            <a:ext cx="755010" cy="187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28466B-5B80-EF80-5B82-8129529DB04F}"/>
              </a:ext>
            </a:extLst>
          </p:cNvPr>
          <p:cNvSpPr/>
          <p:nvPr/>
        </p:nvSpPr>
        <p:spPr>
          <a:xfrm>
            <a:off x="4505029" y="1203963"/>
            <a:ext cx="755010" cy="187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D9C5BF-2E1D-0DAD-98D1-3278BC0121DE}"/>
              </a:ext>
            </a:extLst>
          </p:cNvPr>
          <p:cNvSpPr/>
          <p:nvPr/>
        </p:nvSpPr>
        <p:spPr>
          <a:xfrm>
            <a:off x="5392426" y="1203963"/>
            <a:ext cx="755010" cy="187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357CAE-0F01-C3D0-93EA-9FBA430044C6}"/>
              </a:ext>
            </a:extLst>
          </p:cNvPr>
          <p:cNvSpPr txBox="1"/>
          <p:nvPr/>
        </p:nvSpPr>
        <p:spPr>
          <a:xfrm>
            <a:off x="6154753" y="884983"/>
            <a:ext cx="962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Department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4C9BEA-7CB7-EE1D-85EF-A57B7BAD375A}"/>
              </a:ext>
            </a:extLst>
          </p:cNvPr>
          <p:cNvSpPr txBox="1"/>
          <p:nvPr/>
        </p:nvSpPr>
        <p:spPr>
          <a:xfrm>
            <a:off x="7120125" y="884983"/>
            <a:ext cx="695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Country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784C13-4FFE-85B0-971E-485C3C549224}"/>
              </a:ext>
            </a:extLst>
          </p:cNvPr>
          <p:cNvSpPr/>
          <p:nvPr/>
        </p:nvSpPr>
        <p:spPr>
          <a:xfrm>
            <a:off x="6279823" y="1203963"/>
            <a:ext cx="755010" cy="187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9BBC1B-D04A-20B3-2B0C-517F9BA2D7F4}"/>
              </a:ext>
            </a:extLst>
          </p:cNvPr>
          <p:cNvSpPr/>
          <p:nvPr/>
        </p:nvSpPr>
        <p:spPr>
          <a:xfrm>
            <a:off x="7167221" y="1203963"/>
            <a:ext cx="755010" cy="187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4C9A6A-7F10-18C0-A16D-4B932FB67F2B}"/>
              </a:ext>
            </a:extLst>
          </p:cNvPr>
          <p:cNvSpPr txBox="1"/>
          <p:nvPr/>
        </p:nvSpPr>
        <p:spPr>
          <a:xfrm>
            <a:off x="8488765" y="880423"/>
            <a:ext cx="579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Status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5156A3-ED44-7992-2DD3-7B8450E1FC0A}"/>
              </a:ext>
            </a:extLst>
          </p:cNvPr>
          <p:cNvSpPr/>
          <p:nvPr/>
        </p:nvSpPr>
        <p:spPr>
          <a:xfrm>
            <a:off x="8411574" y="1199403"/>
            <a:ext cx="755010" cy="187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D160F3-A4CD-D510-22CC-3C1C7DCDE1D0}"/>
              </a:ext>
            </a:extLst>
          </p:cNvPr>
          <p:cNvSpPr/>
          <p:nvPr/>
        </p:nvSpPr>
        <p:spPr>
          <a:xfrm>
            <a:off x="4793942" y="2102252"/>
            <a:ext cx="4474345" cy="19104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Form for the actions required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55455A-3472-B697-E6EF-BD848F2EB94D}"/>
              </a:ext>
            </a:extLst>
          </p:cNvPr>
          <p:cNvSpPr/>
          <p:nvPr/>
        </p:nvSpPr>
        <p:spPr>
          <a:xfrm>
            <a:off x="1020240" y="1386427"/>
            <a:ext cx="1948935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/>
          </a:p>
          <a:p>
            <a:pPr algn="ctr"/>
            <a:r>
              <a:rPr lang="en-US" sz="900" dirty="0"/>
              <a:t>Ticket assigned to SC</a:t>
            </a:r>
          </a:p>
          <a:p>
            <a:pPr algn="ctr"/>
            <a:endParaRPr lang="en-US" sz="9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148801-180B-8875-A0A1-06BC528C3764}"/>
              </a:ext>
            </a:extLst>
          </p:cNvPr>
          <p:cNvSpPr/>
          <p:nvPr/>
        </p:nvSpPr>
        <p:spPr>
          <a:xfrm>
            <a:off x="1020240" y="1915478"/>
            <a:ext cx="1934192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CS Team order the computer and IT accessories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AC2D1-3F62-A232-5FA1-F1BF09C3CAD8}"/>
              </a:ext>
            </a:extLst>
          </p:cNvPr>
          <p:cNvSpPr/>
          <p:nvPr/>
        </p:nvSpPr>
        <p:spPr>
          <a:xfrm>
            <a:off x="1020240" y="3502631"/>
            <a:ext cx="1946480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The IT team collects the computer and accessories from SC team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0ACD31-E664-4146-2135-ACC8E1724DE0}"/>
              </a:ext>
            </a:extLst>
          </p:cNvPr>
          <p:cNvSpPr/>
          <p:nvPr/>
        </p:nvSpPr>
        <p:spPr>
          <a:xfrm>
            <a:off x="1020240" y="4031682"/>
            <a:ext cx="1946480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The IT team configures the new computer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F676D5-D70F-BCF8-6974-147B46950125}"/>
              </a:ext>
            </a:extLst>
          </p:cNvPr>
          <p:cNvSpPr/>
          <p:nvPr/>
        </p:nvSpPr>
        <p:spPr>
          <a:xfrm>
            <a:off x="1020240" y="4560733"/>
            <a:ext cx="1946480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The IT team hands the computer and accessories to the new hire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5DE0B1-480C-66D1-73FF-F8486E1F33B8}"/>
              </a:ext>
            </a:extLst>
          </p:cNvPr>
          <p:cNvSpPr/>
          <p:nvPr/>
        </p:nvSpPr>
        <p:spPr>
          <a:xfrm>
            <a:off x="1020240" y="2444529"/>
            <a:ext cx="1946480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SC Team close the request when the computer and accessories received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23A119-45BA-A9F8-81F7-B968CA8949F8}"/>
              </a:ext>
            </a:extLst>
          </p:cNvPr>
          <p:cNvSpPr/>
          <p:nvPr/>
        </p:nvSpPr>
        <p:spPr>
          <a:xfrm>
            <a:off x="1020240" y="2973580"/>
            <a:ext cx="1946480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Ticket is assigned to the IT team to collect the computer from SC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521FE8-FA37-9231-CC23-B10D7025F194}"/>
              </a:ext>
            </a:extLst>
          </p:cNvPr>
          <p:cNvSpPr/>
          <p:nvPr/>
        </p:nvSpPr>
        <p:spPr>
          <a:xfrm>
            <a:off x="1020240" y="6147886"/>
            <a:ext cx="1946480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New hires confirm the receipt of the computer and accessories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486D0B-A4F2-B1B7-0E80-A738577BF983}"/>
              </a:ext>
            </a:extLst>
          </p:cNvPr>
          <p:cNvSpPr/>
          <p:nvPr/>
        </p:nvSpPr>
        <p:spPr>
          <a:xfrm>
            <a:off x="1020240" y="5618835"/>
            <a:ext cx="1946480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Ticket is assigned to the new hire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2B424D-F73C-8DDC-6499-FDE33F8C8CC2}"/>
              </a:ext>
            </a:extLst>
          </p:cNvPr>
          <p:cNvSpPr/>
          <p:nvPr/>
        </p:nvSpPr>
        <p:spPr>
          <a:xfrm>
            <a:off x="1020240" y="5089784"/>
            <a:ext cx="1946480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The IT Team Close the request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DCFEF23-92A3-56DA-335B-7207EF32B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73" y="1441296"/>
            <a:ext cx="638175" cy="22383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6C2CB5F-6207-FC76-DD73-6CAEBC20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3540"/>
            <a:ext cx="940573" cy="231112"/>
          </a:xfrm>
          <a:prstGeom prst="rect">
            <a:avLst/>
          </a:prstGeom>
        </p:spPr>
      </p:pic>
      <p:pic>
        <p:nvPicPr>
          <p:cNvPr id="33" name="Picture 32" descr="A black and white icon of hands holding a square&#10;&#10;Description automatically generated">
            <a:extLst>
              <a:ext uri="{FF2B5EF4-FFF2-40B4-BE49-F238E27FC236}">
                <a16:creationId xmlns:a16="http://schemas.microsoft.com/office/drawing/2014/main" id="{A62BA27E-6D63-8E1E-C0C6-5BC990698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15" y="3487212"/>
            <a:ext cx="412617" cy="412617"/>
          </a:xfrm>
          <a:prstGeom prst="rect">
            <a:avLst/>
          </a:prstGeom>
        </p:spPr>
      </p:pic>
      <p:pic>
        <p:nvPicPr>
          <p:cNvPr id="34" name="Picture 3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D7FF257-C51D-34ED-1227-87041CF303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26" y="4064011"/>
            <a:ext cx="296245" cy="296245"/>
          </a:xfrm>
          <a:prstGeom prst="rect">
            <a:avLst/>
          </a:prstGeom>
        </p:spPr>
      </p:pic>
      <p:pic>
        <p:nvPicPr>
          <p:cNvPr id="35" name="Picture 3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3E09091-2572-FF8B-F0BE-283BB6382D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6" y="4524438"/>
            <a:ext cx="452622" cy="45262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F6C59B6-E08C-8518-D3CE-96C198619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76" y="2509836"/>
            <a:ext cx="638175" cy="22383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463BFB7-A1EA-DAF6-2865-1575D59CA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99" y="5680264"/>
            <a:ext cx="638175" cy="22383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D29E4D9-A019-667C-8662-ED8008A29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75" y="6194118"/>
            <a:ext cx="638175" cy="22383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A88762B-9AA4-C9B8-E93B-2BC4AD3BA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41" y="5132853"/>
            <a:ext cx="638175" cy="22383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D6A817A-48B0-E648-DC79-C81A24FF2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56" y="3040469"/>
            <a:ext cx="638175" cy="223838"/>
          </a:xfrm>
          <a:prstGeom prst="rect">
            <a:avLst/>
          </a:prstGeom>
        </p:spPr>
      </p:pic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52F70C3-7398-5C97-00BB-99F08CABF3CE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 rot="5400000">
            <a:off x="7552185" y="865357"/>
            <a:ext cx="715825" cy="1757964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037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lank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07ADD96-04D1-B685-4AD4-83F0F505E2E2}"/>
              </a:ext>
            </a:extLst>
          </p:cNvPr>
          <p:cNvSpPr/>
          <p:nvPr/>
        </p:nvSpPr>
        <p:spPr>
          <a:xfrm>
            <a:off x="62144" y="905522"/>
            <a:ext cx="3080551" cy="4065973"/>
          </a:xfrm>
          <a:prstGeom prst="actionButtonBlank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C2C82-5045-6F05-12FF-20591B6FF763}"/>
              </a:ext>
            </a:extLst>
          </p:cNvPr>
          <p:cNvSpPr txBox="1"/>
          <p:nvPr/>
        </p:nvSpPr>
        <p:spPr>
          <a:xfrm>
            <a:off x="1018428" y="1031253"/>
            <a:ext cx="1769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Mobile Purchase Process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92E75D-ACA2-E696-0A9F-6350AFA20150}"/>
              </a:ext>
            </a:extLst>
          </p:cNvPr>
          <p:cNvSpPr txBox="1"/>
          <p:nvPr/>
        </p:nvSpPr>
        <p:spPr>
          <a:xfrm>
            <a:off x="377466" y="258135"/>
            <a:ext cx="2458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Mobile Purchase Portal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2BC308-AF4B-A7C0-FBBD-5194F30ADDAA}"/>
              </a:ext>
            </a:extLst>
          </p:cNvPr>
          <p:cNvSpPr txBox="1"/>
          <p:nvPr/>
        </p:nvSpPr>
        <p:spPr>
          <a:xfrm>
            <a:off x="3570532" y="884983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Emp 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4C878A-6A43-E84F-5453-600A0117170C}"/>
              </a:ext>
            </a:extLst>
          </p:cNvPr>
          <p:cNvSpPr txBox="1"/>
          <p:nvPr/>
        </p:nvSpPr>
        <p:spPr>
          <a:xfrm>
            <a:off x="4455557" y="884983"/>
            <a:ext cx="988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Employee 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54E5FE-C221-C40E-4E13-13072C4A7E4E}"/>
              </a:ext>
            </a:extLst>
          </p:cNvPr>
          <p:cNvSpPr txBox="1"/>
          <p:nvPr/>
        </p:nvSpPr>
        <p:spPr>
          <a:xfrm>
            <a:off x="5446956" y="884983"/>
            <a:ext cx="704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Position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F2E306-40C9-B56E-351F-1893910CBEA1}"/>
              </a:ext>
            </a:extLst>
          </p:cNvPr>
          <p:cNvSpPr/>
          <p:nvPr/>
        </p:nvSpPr>
        <p:spPr>
          <a:xfrm>
            <a:off x="3617632" y="1203963"/>
            <a:ext cx="755010" cy="187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28466B-5B80-EF80-5B82-8129529DB04F}"/>
              </a:ext>
            </a:extLst>
          </p:cNvPr>
          <p:cNvSpPr/>
          <p:nvPr/>
        </p:nvSpPr>
        <p:spPr>
          <a:xfrm>
            <a:off x="4505029" y="1203963"/>
            <a:ext cx="755010" cy="187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D9C5BF-2E1D-0DAD-98D1-3278BC0121DE}"/>
              </a:ext>
            </a:extLst>
          </p:cNvPr>
          <p:cNvSpPr/>
          <p:nvPr/>
        </p:nvSpPr>
        <p:spPr>
          <a:xfrm>
            <a:off x="5392426" y="1203963"/>
            <a:ext cx="755010" cy="187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357CAE-0F01-C3D0-93EA-9FBA430044C6}"/>
              </a:ext>
            </a:extLst>
          </p:cNvPr>
          <p:cNvSpPr txBox="1"/>
          <p:nvPr/>
        </p:nvSpPr>
        <p:spPr>
          <a:xfrm>
            <a:off x="6154753" y="884983"/>
            <a:ext cx="962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Department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4C9BEA-7CB7-EE1D-85EF-A57B7BAD375A}"/>
              </a:ext>
            </a:extLst>
          </p:cNvPr>
          <p:cNvSpPr txBox="1"/>
          <p:nvPr/>
        </p:nvSpPr>
        <p:spPr>
          <a:xfrm>
            <a:off x="7120125" y="884983"/>
            <a:ext cx="695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Country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784C13-4FFE-85B0-971E-485C3C549224}"/>
              </a:ext>
            </a:extLst>
          </p:cNvPr>
          <p:cNvSpPr/>
          <p:nvPr/>
        </p:nvSpPr>
        <p:spPr>
          <a:xfrm>
            <a:off x="6279823" y="1203963"/>
            <a:ext cx="755010" cy="187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9BBC1B-D04A-20B3-2B0C-517F9BA2D7F4}"/>
              </a:ext>
            </a:extLst>
          </p:cNvPr>
          <p:cNvSpPr/>
          <p:nvPr/>
        </p:nvSpPr>
        <p:spPr>
          <a:xfrm>
            <a:off x="7167221" y="1203963"/>
            <a:ext cx="755010" cy="187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4C9A6A-7F10-18C0-A16D-4B932FB67F2B}"/>
              </a:ext>
            </a:extLst>
          </p:cNvPr>
          <p:cNvSpPr txBox="1"/>
          <p:nvPr/>
        </p:nvSpPr>
        <p:spPr>
          <a:xfrm>
            <a:off x="8488765" y="880423"/>
            <a:ext cx="579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Status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5156A3-ED44-7992-2DD3-7B8450E1FC0A}"/>
              </a:ext>
            </a:extLst>
          </p:cNvPr>
          <p:cNvSpPr/>
          <p:nvPr/>
        </p:nvSpPr>
        <p:spPr>
          <a:xfrm>
            <a:off x="8411574" y="1199403"/>
            <a:ext cx="755010" cy="187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D160F3-A4CD-D510-22CC-3C1C7DCDE1D0}"/>
              </a:ext>
            </a:extLst>
          </p:cNvPr>
          <p:cNvSpPr/>
          <p:nvPr/>
        </p:nvSpPr>
        <p:spPr>
          <a:xfrm>
            <a:off x="4793942" y="2102252"/>
            <a:ext cx="4474345" cy="19104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Form for the actions required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52F70C3-7398-5C97-00BB-99F08CABF3CE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 rot="5400000">
            <a:off x="7552185" y="865357"/>
            <a:ext cx="715825" cy="1757964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780D09B-A847-1DD9-8FAE-8FB4010C090D}"/>
              </a:ext>
            </a:extLst>
          </p:cNvPr>
          <p:cNvSpPr/>
          <p:nvPr/>
        </p:nvSpPr>
        <p:spPr>
          <a:xfrm>
            <a:off x="952248" y="1586307"/>
            <a:ext cx="1948935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/>
          </a:p>
          <a:p>
            <a:pPr algn="ctr"/>
            <a:r>
              <a:rPr lang="en-US" sz="900" dirty="0"/>
              <a:t>Ticket assigned to HR</a:t>
            </a:r>
          </a:p>
          <a:p>
            <a:pPr algn="ctr"/>
            <a:endParaRPr lang="en-US" sz="9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3513DE8-C732-E149-E3A9-ECF67D29D274}"/>
              </a:ext>
            </a:extLst>
          </p:cNvPr>
          <p:cNvSpPr/>
          <p:nvPr/>
        </p:nvSpPr>
        <p:spPr>
          <a:xfrm>
            <a:off x="952248" y="2116358"/>
            <a:ext cx="1934192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HR Team order Mobile device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6B8D31A-4F52-DA55-3E70-402B23E3E98A}"/>
              </a:ext>
            </a:extLst>
          </p:cNvPr>
          <p:cNvSpPr/>
          <p:nvPr/>
        </p:nvSpPr>
        <p:spPr>
          <a:xfrm>
            <a:off x="952248" y="3176460"/>
            <a:ext cx="1946480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HR Team close the request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E6EF28-F8B0-096A-880F-D63927452F87}"/>
              </a:ext>
            </a:extLst>
          </p:cNvPr>
          <p:cNvSpPr/>
          <p:nvPr/>
        </p:nvSpPr>
        <p:spPr>
          <a:xfrm>
            <a:off x="958322" y="4236562"/>
            <a:ext cx="1946480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New hires confirm the receipt of the mobile device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BC18CE2-A889-DE3C-9BFF-C5F7574729B1}"/>
              </a:ext>
            </a:extLst>
          </p:cNvPr>
          <p:cNvSpPr/>
          <p:nvPr/>
        </p:nvSpPr>
        <p:spPr>
          <a:xfrm>
            <a:off x="958322" y="3706511"/>
            <a:ext cx="1946480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Ticket is assigned to the new hire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5630FEF2-15E7-2618-8643-F006E257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81" y="1641176"/>
            <a:ext cx="638175" cy="22383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97F5651-2CE0-7DB3-322D-4393DAC99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84" y="3255001"/>
            <a:ext cx="638175" cy="22383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ED09868D-DDAD-6728-D00C-4F8275D1E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81" y="3768940"/>
            <a:ext cx="638175" cy="22383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FF487CC-D5B0-78CA-6F01-AAA3B61C3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57" y="4282794"/>
            <a:ext cx="638175" cy="22383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48C17F4-8510-4CCB-E931-5B1AAE946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52" y="2170154"/>
            <a:ext cx="327763" cy="307777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089A3F79-671B-DBE1-AFFF-418C8AA819D9}"/>
              </a:ext>
            </a:extLst>
          </p:cNvPr>
          <p:cNvSpPr/>
          <p:nvPr/>
        </p:nvSpPr>
        <p:spPr>
          <a:xfrm>
            <a:off x="939960" y="2646409"/>
            <a:ext cx="1946480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The HR team hands the mobile to the new hire</a:t>
            </a:r>
          </a:p>
        </p:txBody>
      </p:sp>
      <p:pic>
        <p:nvPicPr>
          <p:cNvPr id="62" name="Picture 6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82EC93D-B565-B0B1-10E4-2909DE543C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96" y="2603824"/>
            <a:ext cx="452622" cy="45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52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lank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07ADD96-04D1-B685-4AD4-83F0F505E2E2}"/>
              </a:ext>
            </a:extLst>
          </p:cNvPr>
          <p:cNvSpPr/>
          <p:nvPr/>
        </p:nvSpPr>
        <p:spPr>
          <a:xfrm>
            <a:off x="62144" y="905522"/>
            <a:ext cx="3080551" cy="4065973"/>
          </a:xfrm>
          <a:prstGeom prst="actionButtonBlank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C2C82-5045-6F05-12FF-20591B6FF763}"/>
              </a:ext>
            </a:extLst>
          </p:cNvPr>
          <p:cNvSpPr txBox="1"/>
          <p:nvPr/>
        </p:nvSpPr>
        <p:spPr>
          <a:xfrm>
            <a:off x="1018428" y="1031253"/>
            <a:ext cx="1890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SIM Card Purchase Process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92E75D-ACA2-E696-0A9F-6350AFA20150}"/>
              </a:ext>
            </a:extLst>
          </p:cNvPr>
          <p:cNvSpPr txBox="1"/>
          <p:nvPr/>
        </p:nvSpPr>
        <p:spPr>
          <a:xfrm>
            <a:off x="377466" y="258135"/>
            <a:ext cx="259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SIM Card Purchase Portal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2BC308-AF4B-A7C0-FBBD-5194F30ADDAA}"/>
              </a:ext>
            </a:extLst>
          </p:cNvPr>
          <p:cNvSpPr txBox="1"/>
          <p:nvPr/>
        </p:nvSpPr>
        <p:spPr>
          <a:xfrm>
            <a:off x="3570532" y="884983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Emp 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4C878A-6A43-E84F-5453-600A0117170C}"/>
              </a:ext>
            </a:extLst>
          </p:cNvPr>
          <p:cNvSpPr txBox="1"/>
          <p:nvPr/>
        </p:nvSpPr>
        <p:spPr>
          <a:xfrm>
            <a:off x="4455557" y="884983"/>
            <a:ext cx="988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Employee 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54E5FE-C221-C40E-4E13-13072C4A7E4E}"/>
              </a:ext>
            </a:extLst>
          </p:cNvPr>
          <p:cNvSpPr txBox="1"/>
          <p:nvPr/>
        </p:nvSpPr>
        <p:spPr>
          <a:xfrm>
            <a:off x="5446956" y="884983"/>
            <a:ext cx="704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Position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F2E306-40C9-B56E-351F-1893910CBEA1}"/>
              </a:ext>
            </a:extLst>
          </p:cNvPr>
          <p:cNvSpPr/>
          <p:nvPr/>
        </p:nvSpPr>
        <p:spPr>
          <a:xfrm>
            <a:off x="3617632" y="1203963"/>
            <a:ext cx="755010" cy="187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28466B-5B80-EF80-5B82-8129529DB04F}"/>
              </a:ext>
            </a:extLst>
          </p:cNvPr>
          <p:cNvSpPr/>
          <p:nvPr/>
        </p:nvSpPr>
        <p:spPr>
          <a:xfrm>
            <a:off x="4505029" y="1203963"/>
            <a:ext cx="755010" cy="187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D9C5BF-2E1D-0DAD-98D1-3278BC0121DE}"/>
              </a:ext>
            </a:extLst>
          </p:cNvPr>
          <p:cNvSpPr/>
          <p:nvPr/>
        </p:nvSpPr>
        <p:spPr>
          <a:xfrm>
            <a:off x="5392426" y="1203963"/>
            <a:ext cx="755010" cy="187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357CAE-0F01-C3D0-93EA-9FBA430044C6}"/>
              </a:ext>
            </a:extLst>
          </p:cNvPr>
          <p:cNvSpPr txBox="1"/>
          <p:nvPr/>
        </p:nvSpPr>
        <p:spPr>
          <a:xfrm>
            <a:off x="6154753" y="884983"/>
            <a:ext cx="962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Department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4C9BEA-7CB7-EE1D-85EF-A57B7BAD375A}"/>
              </a:ext>
            </a:extLst>
          </p:cNvPr>
          <p:cNvSpPr txBox="1"/>
          <p:nvPr/>
        </p:nvSpPr>
        <p:spPr>
          <a:xfrm>
            <a:off x="7120125" y="884983"/>
            <a:ext cx="695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Country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784C13-4FFE-85B0-971E-485C3C549224}"/>
              </a:ext>
            </a:extLst>
          </p:cNvPr>
          <p:cNvSpPr/>
          <p:nvPr/>
        </p:nvSpPr>
        <p:spPr>
          <a:xfrm>
            <a:off x="6279823" y="1203963"/>
            <a:ext cx="755010" cy="187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9BBC1B-D04A-20B3-2B0C-517F9BA2D7F4}"/>
              </a:ext>
            </a:extLst>
          </p:cNvPr>
          <p:cNvSpPr/>
          <p:nvPr/>
        </p:nvSpPr>
        <p:spPr>
          <a:xfrm>
            <a:off x="7167221" y="1203963"/>
            <a:ext cx="755010" cy="187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4C9A6A-7F10-18C0-A16D-4B932FB67F2B}"/>
              </a:ext>
            </a:extLst>
          </p:cNvPr>
          <p:cNvSpPr txBox="1"/>
          <p:nvPr/>
        </p:nvSpPr>
        <p:spPr>
          <a:xfrm>
            <a:off x="8488765" y="880423"/>
            <a:ext cx="579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Status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5156A3-ED44-7992-2DD3-7B8450E1FC0A}"/>
              </a:ext>
            </a:extLst>
          </p:cNvPr>
          <p:cNvSpPr/>
          <p:nvPr/>
        </p:nvSpPr>
        <p:spPr>
          <a:xfrm>
            <a:off x="8411574" y="1199403"/>
            <a:ext cx="755010" cy="187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D160F3-A4CD-D510-22CC-3C1C7DCDE1D0}"/>
              </a:ext>
            </a:extLst>
          </p:cNvPr>
          <p:cNvSpPr/>
          <p:nvPr/>
        </p:nvSpPr>
        <p:spPr>
          <a:xfrm>
            <a:off x="4793942" y="2102252"/>
            <a:ext cx="4474345" cy="19104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Form for the actions required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52F70C3-7398-5C97-00BB-99F08CABF3CE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 rot="5400000">
            <a:off x="7552185" y="865357"/>
            <a:ext cx="715825" cy="1757964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780D09B-A847-1DD9-8FAE-8FB4010C090D}"/>
              </a:ext>
            </a:extLst>
          </p:cNvPr>
          <p:cNvSpPr/>
          <p:nvPr/>
        </p:nvSpPr>
        <p:spPr>
          <a:xfrm>
            <a:off x="952248" y="1586307"/>
            <a:ext cx="1948935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/>
          </a:p>
          <a:p>
            <a:pPr algn="ctr"/>
            <a:r>
              <a:rPr lang="en-US" sz="900" dirty="0"/>
              <a:t>Ticket assigned to HR</a:t>
            </a:r>
          </a:p>
          <a:p>
            <a:pPr algn="ctr"/>
            <a:endParaRPr lang="en-US" sz="9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3513DE8-C732-E149-E3A9-ECF67D29D274}"/>
              </a:ext>
            </a:extLst>
          </p:cNvPr>
          <p:cNvSpPr/>
          <p:nvPr/>
        </p:nvSpPr>
        <p:spPr>
          <a:xfrm>
            <a:off x="952248" y="2116358"/>
            <a:ext cx="1934192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HR Team order Mobile device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6B8D31A-4F52-DA55-3E70-402B23E3E98A}"/>
              </a:ext>
            </a:extLst>
          </p:cNvPr>
          <p:cNvSpPr/>
          <p:nvPr/>
        </p:nvSpPr>
        <p:spPr>
          <a:xfrm>
            <a:off x="952248" y="3176460"/>
            <a:ext cx="1946480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HR Team close the request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E6EF28-F8B0-096A-880F-D63927452F87}"/>
              </a:ext>
            </a:extLst>
          </p:cNvPr>
          <p:cNvSpPr/>
          <p:nvPr/>
        </p:nvSpPr>
        <p:spPr>
          <a:xfrm>
            <a:off x="958322" y="4236562"/>
            <a:ext cx="1946480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New hires confirm the receipt of the mobile device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BC18CE2-A889-DE3C-9BFF-C5F7574729B1}"/>
              </a:ext>
            </a:extLst>
          </p:cNvPr>
          <p:cNvSpPr/>
          <p:nvPr/>
        </p:nvSpPr>
        <p:spPr>
          <a:xfrm>
            <a:off x="958322" y="3706511"/>
            <a:ext cx="1946480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Ticket is assigned to the new hire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5630FEF2-15E7-2618-8643-F006E257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81" y="1641176"/>
            <a:ext cx="638175" cy="22383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97F5651-2CE0-7DB3-322D-4393DAC99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84" y="3255001"/>
            <a:ext cx="638175" cy="22383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ED09868D-DDAD-6728-D00C-4F8275D1E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81" y="3768940"/>
            <a:ext cx="638175" cy="22383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FF487CC-D5B0-78CA-6F01-AAA3B61C3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57" y="4282794"/>
            <a:ext cx="638175" cy="22383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48C17F4-8510-4CCB-E931-5B1AAE946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52" y="2170154"/>
            <a:ext cx="327763" cy="307777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089A3F79-671B-DBE1-AFFF-418C8AA819D9}"/>
              </a:ext>
            </a:extLst>
          </p:cNvPr>
          <p:cNvSpPr/>
          <p:nvPr/>
        </p:nvSpPr>
        <p:spPr>
          <a:xfrm>
            <a:off x="939960" y="2646409"/>
            <a:ext cx="1946480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The HR team hands the SIM card to the new hire</a:t>
            </a:r>
          </a:p>
        </p:txBody>
      </p:sp>
      <p:pic>
        <p:nvPicPr>
          <p:cNvPr id="62" name="Picture 6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82EC93D-B565-B0B1-10E4-2909DE543C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96" y="2603824"/>
            <a:ext cx="452622" cy="45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01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lank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07ADD96-04D1-B685-4AD4-83F0F505E2E2}"/>
              </a:ext>
            </a:extLst>
          </p:cNvPr>
          <p:cNvSpPr/>
          <p:nvPr/>
        </p:nvSpPr>
        <p:spPr>
          <a:xfrm>
            <a:off x="56237" y="880423"/>
            <a:ext cx="3080551" cy="3806987"/>
          </a:xfrm>
          <a:prstGeom prst="actionButtonBlank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C2C82-5045-6F05-12FF-20591B6FF763}"/>
              </a:ext>
            </a:extLst>
          </p:cNvPr>
          <p:cNvSpPr txBox="1"/>
          <p:nvPr/>
        </p:nvSpPr>
        <p:spPr>
          <a:xfrm>
            <a:off x="1018428" y="1031253"/>
            <a:ext cx="1781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ID Card Purchase Process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92E75D-ACA2-E696-0A9F-6350AFA20150}"/>
              </a:ext>
            </a:extLst>
          </p:cNvPr>
          <p:cNvSpPr txBox="1"/>
          <p:nvPr/>
        </p:nvSpPr>
        <p:spPr>
          <a:xfrm>
            <a:off x="377466" y="258135"/>
            <a:ext cx="2426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ID Card Purchase Portal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2BC308-AF4B-A7C0-FBBD-5194F30ADDAA}"/>
              </a:ext>
            </a:extLst>
          </p:cNvPr>
          <p:cNvSpPr txBox="1"/>
          <p:nvPr/>
        </p:nvSpPr>
        <p:spPr>
          <a:xfrm>
            <a:off x="3570532" y="884983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Emp 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4C878A-6A43-E84F-5453-600A0117170C}"/>
              </a:ext>
            </a:extLst>
          </p:cNvPr>
          <p:cNvSpPr txBox="1"/>
          <p:nvPr/>
        </p:nvSpPr>
        <p:spPr>
          <a:xfrm>
            <a:off x="4455557" y="884983"/>
            <a:ext cx="988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Employee 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54E5FE-C221-C40E-4E13-13072C4A7E4E}"/>
              </a:ext>
            </a:extLst>
          </p:cNvPr>
          <p:cNvSpPr txBox="1"/>
          <p:nvPr/>
        </p:nvSpPr>
        <p:spPr>
          <a:xfrm>
            <a:off x="5446956" y="884983"/>
            <a:ext cx="704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Position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F2E306-40C9-B56E-351F-1893910CBEA1}"/>
              </a:ext>
            </a:extLst>
          </p:cNvPr>
          <p:cNvSpPr/>
          <p:nvPr/>
        </p:nvSpPr>
        <p:spPr>
          <a:xfrm>
            <a:off x="3617632" y="1203963"/>
            <a:ext cx="755010" cy="187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28466B-5B80-EF80-5B82-8129529DB04F}"/>
              </a:ext>
            </a:extLst>
          </p:cNvPr>
          <p:cNvSpPr/>
          <p:nvPr/>
        </p:nvSpPr>
        <p:spPr>
          <a:xfrm>
            <a:off x="4505029" y="1203963"/>
            <a:ext cx="755010" cy="187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D9C5BF-2E1D-0DAD-98D1-3278BC0121DE}"/>
              </a:ext>
            </a:extLst>
          </p:cNvPr>
          <p:cNvSpPr/>
          <p:nvPr/>
        </p:nvSpPr>
        <p:spPr>
          <a:xfrm>
            <a:off x="5392426" y="1203963"/>
            <a:ext cx="755010" cy="187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357CAE-0F01-C3D0-93EA-9FBA430044C6}"/>
              </a:ext>
            </a:extLst>
          </p:cNvPr>
          <p:cNvSpPr txBox="1"/>
          <p:nvPr/>
        </p:nvSpPr>
        <p:spPr>
          <a:xfrm>
            <a:off x="6154753" y="884983"/>
            <a:ext cx="962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Department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4C9BEA-7CB7-EE1D-85EF-A57B7BAD375A}"/>
              </a:ext>
            </a:extLst>
          </p:cNvPr>
          <p:cNvSpPr txBox="1"/>
          <p:nvPr/>
        </p:nvSpPr>
        <p:spPr>
          <a:xfrm>
            <a:off x="7120125" y="884983"/>
            <a:ext cx="695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Country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784C13-4FFE-85B0-971E-485C3C549224}"/>
              </a:ext>
            </a:extLst>
          </p:cNvPr>
          <p:cNvSpPr/>
          <p:nvPr/>
        </p:nvSpPr>
        <p:spPr>
          <a:xfrm>
            <a:off x="6279823" y="1203963"/>
            <a:ext cx="755010" cy="187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9BBC1B-D04A-20B3-2B0C-517F9BA2D7F4}"/>
              </a:ext>
            </a:extLst>
          </p:cNvPr>
          <p:cNvSpPr/>
          <p:nvPr/>
        </p:nvSpPr>
        <p:spPr>
          <a:xfrm>
            <a:off x="7167221" y="1203963"/>
            <a:ext cx="755010" cy="187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4C9A6A-7F10-18C0-A16D-4B932FB67F2B}"/>
              </a:ext>
            </a:extLst>
          </p:cNvPr>
          <p:cNvSpPr txBox="1"/>
          <p:nvPr/>
        </p:nvSpPr>
        <p:spPr>
          <a:xfrm>
            <a:off x="8488765" y="880423"/>
            <a:ext cx="579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Status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5156A3-ED44-7992-2DD3-7B8450E1FC0A}"/>
              </a:ext>
            </a:extLst>
          </p:cNvPr>
          <p:cNvSpPr/>
          <p:nvPr/>
        </p:nvSpPr>
        <p:spPr>
          <a:xfrm>
            <a:off x="8411574" y="1199403"/>
            <a:ext cx="755010" cy="187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D160F3-A4CD-D510-22CC-3C1C7DCDE1D0}"/>
              </a:ext>
            </a:extLst>
          </p:cNvPr>
          <p:cNvSpPr/>
          <p:nvPr/>
        </p:nvSpPr>
        <p:spPr>
          <a:xfrm>
            <a:off x="4793942" y="2102252"/>
            <a:ext cx="4474345" cy="19104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Form for the actions required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52F70C3-7398-5C97-00BB-99F08CABF3CE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 rot="5400000">
            <a:off x="7552185" y="865357"/>
            <a:ext cx="715825" cy="1757964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7C4DF1F-C37D-5169-AB0D-2287132EBE66}"/>
              </a:ext>
            </a:extLst>
          </p:cNvPr>
          <p:cNvSpPr/>
          <p:nvPr/>
        </p:nvSpPr>
        <p:spPr>
          <a:xfrm>
            <a:off x="983132" y="1448986"/>
            <a:ext cx="1948935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/>
          </a:p>
          <a:p>
            <a:pPr algn="ctr"/>
            <a:r>
              <a:rPr lang="en-US" sz="900" dirty="0"/>
              <a:t>Ticket assigned to HR</a:t>
            </a:r>
          </a:p>
          <a:p>
            <a:pPr algn="ctr"/>
            <a:endParaRPr lang="en-US" sz="9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D67476-0B2B-44BB-45B2-EBF56D7011AB}"/>
              </a:ext>
            </a:extLst>
          </p:cNvPr>
          <p:cNvSpPr/>
          <p:nvPr/>
        </p:nvSpPr>
        <p:spPr>
          <a:xfrm>
            <a:off x="983132" y="1979037"/>
            <a:ext cx="1934192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HR Team order the ID card or printed locally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6920DA-C232-88FC-D4A7-82057DAA20B2}"/>
              </a:ext>
            </a:extLst>
          </p:cNvPr>
          <p:cNvSpPr/>
          <p:nvPr/>
        </p:nvSpPr>
        <p:spPr>
          <a:xfrm>
            <a:off x="983132" y="3039139"/>
            <a:ext cx="1946480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HR Team close the request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2E1394-7B7B-E487-A9CC-379ACA4904AE}"/>
              </a:ext>
            </a:extLst>
          </p:cNvPr>
          <p:cNvSpPr/>
          <p:nvPr/>
        </p:nvSpPr>
        <p:spPr>
          <a:xfrm>
            <a:off x="989206" y="4099241"/>
            <a:ext cx="1946480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New hires confirm the receipt of the mobile device and SIM card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E83EBE-4996-7327-31BD-B60B550BBFDC}"/>
              </a:ext>
            </a:extLst>
          </p:cNvPr>
          <p:cNvSpPr/>
          <p:nvPr/>
        </p:nvSpPr>
        <p:spPr>
          <a:xfrm>
            <a:off x="989206" y="3569190"/>
            <a:ext cx="1946480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Ticket is assigned to the new hire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8FE608-C4B0-86CE-20F6-8178E7823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65" y="1503855"/>
            <a:ext cx="638175" cy="2238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437F4E-5199-0C60-A92C-63B68B916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68" y="3117680"/>
            <a:ext cx="638175" cy="2238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9E1273-B5E8-4808-05EF-728473D3A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65" y="3631619"/>
            <a:ext cx="638175" cy="2238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70FD00-7778-3E63-F130-851C951F7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41" y="4145473"/>
            <a:ext cx="638175" cy="2238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016B69C-9D87-AABE-721F-BE148FC2C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36" y="2032833"/>
            <a:ext cx="327763" cy="30777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F8AD7AA-FFB9-9356-6593-B8FEAE786A45}"/>
              </a:ext>
            </a:extLst>
          </p:cNvPr>
          <p:cNvSpPr/>
          <p:nvPr/>
        </p:nvSpPr>
        <p:spPr>
          <a:xfrm>
            <a:off x="970844" y="2509088"/>
            <a:ext cx="1946480" cy="365760"/>
          </a:xfrm>
          <a:prstGeom prst="rect">
            <a:avLst/>
          </a:prstGeom>
          <a:ln w="19050" cmpd="thickThin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The HR team hands the ID card to the new hire</a:t>
            </a:r>
          </a:p>
        </p:txBody>
      </p:sp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00AE053-A235-DDEA-DFDF-F859B2A14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0" y="2466503"/>
            <a:ext cx="452622" cy="45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389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46C2C82-5045-6F05-12FF-20591B6FF763}"/>
              </a:ext>
            </a:extLst>
          </p:cNvPr>
          <p:cNvSpPr txBox="1"/>
          <p:nvPr/>
        </p:nvSpPr>
        <p:spPr>
          <a:xfrm>
            <a:off x="4954853" y="1454589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Email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D52B1D-0BF8-6BF4-4764-2C37A8501ED1}"/>
              </a:ext>
            </a:extLst>
          </p:cNvPr>
          <p:cNvSpPr txBox="1"/>
          <p:nvPr/>
        </p:nvSpPr>
        <p:spPr>
          <a:xfrm>
            <a:off x="5741411" y="1454589"/>
            <a:ext cx="859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Computer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0AC827-E946-8A53-8664-6484C347DA62}"/>
              </a:ext>
            </a:extLst>
          </p:cNvPr>
          <p:cNvSpPr txBox="1"/>
          <p:nvPr/>
        </p:nvSpPr>
        <p:spPr>
          <a:xfrm>
            <a:off x="7626871" y="1454589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Mobile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E44165-BDC4-FC2F-0196-2F83204C215C}"/>
              </a:ext>
            </a:extLst>
          </p:cNvPr>
          <p:cNvSpPr/>
          <p:nvPr/>
        </p:nvSpPr>
        <p:spPr>
          <a:xfrm>
            <a:off x="4837383" y="1773569"/>
            <a:ext cx="755010" cy="187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834893-4AD0-9CD7-47A2-CB82C4815F49}"/>
              </a:ext>
            </a:extLst>
          </p:cNvPr>
          <p:cNvSpPr/>
          <p:nvPr/>
        </p:nvSpPr>
        <p:spPr>
          <a:xfrm>
            <a:off x="5744772" y="1773569"/>
            <a:ext cx="755010" cy="187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81F3D8-4A82-61C8-35CF-7268B49D3291}"/>
              </a:ext>
            </a:extLst>
          </p:cNvPr>
          <p:cNvSpPr/>
          <p:nvPr/>
        </p:nvSpPr>
        <p:spPr>
          <a:xfrm>
            <a:off x="7559550" y="1773569"/>
            <a:ext cx="755010" cy="187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5BA067-1995-44FA-D7BC-3E4C707EDED7}"/>
              </a:ext>
            </a:extLst>
          </p:cNvPr>
          <p:cNvSpPr txBox="1"/>
          <p:nvPr/>
        </p:nvSpPr>
        <p:spPr>
          <a:xfrm>
            <a:off x="8471628" y="1454589"/>
            <a:ext cx="796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SIM Card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56FB2A-E5BE-AE54-3E70-8D129FF965BE}"/>
              </a:ext>
            </a:extLst>
          </p:cNvPr>
          <p:cNvSpPr txBox="1"/>
          <p:nvPr/>
        </p:nvSpPr>
        <p:spPr>
          <a:xfrm>
            <a:off x="9402203" y="1454589"/>
            <a:ext cx="652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ID Card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4C1A56-4012-0CA4-F635-B91E136C2AF7}"/>
              </a:ext>
            </a:extLst>
          </p:cNvPr>
          <p:cNvSpPr/>
          <p:nvPr/>
        </p:nvSpPr>
        <p:spPr>
          <a:xfrm>
            <a:off x="8466939" y="1773569"/>
            <a:ext cx="755010" cy="1870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42289C-91C9-D746-CDB5-CA01CB7E3714}"/>
              </a:ext>
            </a:extLst>
          </p:cNvPr>
          <p:cNvSpPr/>
          <p:nvPr/>
        </p:nvSpPr>
        <p:spPr>
          <a:xfrm>
            <a:off x="9374329" y="1773569"/>
            <a:ext cx="755010" cy="1870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86702C-CCF6-6EEF-6E29-30F2B97EEC30}"/>
              </a:ext>
            </a:extLst>
          </p:cNvPr>
          <p:cNvSpPr txBox="1"/>
          <p:nvPr/>
        </p:nvSpPr>
        <p:spPr>
          <a:xfrm>
            <a:off x="63852" y="1454589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Emp Name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664BA5-CF4A-EE88-096F-7247E1394E2F}"/>
              </a:ext>
            </a:extLst>
          </p:cNvPr>
          <p:cNvSpPr txBox="1"/>
          <p:nvPr/>
        </p:nvSpPr>
        <p:spPr>
          <a:xfrm>
            <a:off x="948877" y="1454589"/>
            <a:ext cx="988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Employee ID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8D58B1-F927-A66D-9172-A8472C797C16}"/>
              </a:ext>
            </a:extLst>
          </p:cNvPr>
          <p:cNvSpPr txBox="1"/>
          <p:nvPr/>
        </p:nvSpPr>
        <p:spPr>
          <a:xfrm>
            <a:off x="1940276" y="1454589"/>
            <a:ext cx="704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Position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2A750AB-8114-44A0-A70B-BE114F4B9878}"/>
              </a:ext>
            </a:extLst>
          </p:cNvPr>
          <p:cNvSpPr/>
          <p:nvPr/>
        </p:nvSpPr>
        <p:spPr>
          <a:xfrm>
            <a:off x="110952" y="1773569"/>
            <a:ext cx="755010" cy="187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057068-6ECB-56EC-FB67-F91B8BDBD94D}"/>
              </a:ext>
            </a:extLst>
          </p:cNvPr>
          <p:cNvSpPr/>
          <p:nvPr/>
        </p:nvSpPr>
        <p:spPr>
          <a:xfrm>
            <a:off x="998349" y="1773569"/>
            <a:ext cx="755010" cy="187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44918F9-57D2-42FC-B5F5-1ADE2579FAAC}"/>
              </a:ext>
            </a:extLst>
          </p:cNvPr>
          <p:cNvSpPr/>
          <p:nvPr/>
        </p:nvSpPr>
        <p:spPr>
          <a:xfrm>
            <a:off x="1885746" y="1773569"/>
            <a:ext cx="755010" cy="187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042386-767E-CEB4-8DDA-3CC1F8A8E20B}"/>
              </a:ext>
            </a:extLst>
          </p:cNvPr>
          <p:cNvSpPr txBox="1"/>
          <p:nvPr/>
        </p:nvSpPr>
        <p:spPr>
          <a:xfrm>
            <a:off x="2648073" y="1454589"/>
            <a:ext cx="962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Department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E2F20B-09FF-9D19-E9CC-53F4598AB09E}"/>
              </a:ext>
            </a:extLst>
          </p:cNvPr>
          <p:cNvSpPr txBox="1"/>
          <p:nvPr/>
        </p:nvSpPr>
        <p:spPr>
          <a:xfrm>
            <a:off x="3613445" y="1454589"/>
            <a:ext cx="695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Country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695A880-9CBA-3C61-FF36-E087DC57D233}"/>
              </a:ext>
            </a:extLst>
          </p:cNvPr>
          <p:cNvSpPr/>
          <p:nvPr/>
        </p:nvSpPr>
        <p:spPr>
          <a:xfrm>
            <a:off x="2773143" y="1773569"/>
            <a:ext cx="755010" cy="187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F180286-12E5-193E-EE4D-A454C08EEDB3}"/>
              </a:ext>
            </a:extLst>
          </p:cNvPr>
          <p:cNvSpPr/>
          <p:nvPr/>
        </p:nvSpPr>
        <p:spPr>
          <a:xfrm>
            <a:off x="3660541" y="1773569"/>
            <a:ext cx="755010" cy="187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C5FDFD-2AD5-9389-01FF-F35434532AF1}"/>
              </a:ext>
            </a:extLst>
          </p:cNvPr>
          <p:cNvSpPr txBox="1"/>
          <p:nvPr/>
        </p:nvSpPr>
        <p:spPr>
          <a:xfrm>
            <a:off x="10805303" y="1454589"/>
            <a:ext cx="519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Tasks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52A3970-5AF0-51CD-DFC6-CEAC27A804E7}"/>
              </a:ext>
            </a:extLst>
          </p:cNvPr>
          <p:cNvSpPr/>
          <p:nvPr/>
        </p:nvSpPr>
        <p:spPr>
          <a:xfrm>
            <a:off x="10747757" y="1773569"/>
            <a:ext cx="755010" cy="18702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Status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2804381-EAAF-86A5-91F9-8C79936262B4}"/>
              </a:ext>
            </a:extLst>
          </p:cNvPr>
          <p:cNvSpPr/>
          <p:nvPr/>
        </p:nvSpPr>
        <p:spPr>
          <a:xfrm>
            <a:off x="6843787" y="2797552"/>
            <a:ext cx="1566167" cy="4885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Requests status details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C1C35B6-A3D4-6ABF-432D-C822B67EA3F4}"/>
              </a:ext>
            </a:extLst>
          </p:cNvPr>
          <p:cNvSpPr txBox="1"/>
          <p:nvPr/>
        </p:nvSpPr>
        <p:spPr>
          <a:xfrm>
            <a:off x="6539192" y="1454589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Accessories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6634359-69D8-26A3-7F2B-6AFC4C78AFB8}"/>
              </a:ext>
            </a:extLst>
          </p:cNvPr>
          <p:cNvSpPr/>
          <p:nvPr/>
        </p:nvSpPr>
        <p:spPr>
          <a:xfrm>
            <a:off x="6652161" y="1773569"/>
            <a:ext cx="755010" cy="187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CD45D522-209C-B7CF-DA6D-6D633551086F}"/>
              </a:ext>
            </a:extLst>
          </p:cNvPr>
          <p:cNvSpPr txBox="1"/>
          <p:nvPr/>
        </p:nvSpPr>
        <p:spPr>
          <a:xfrm>
            <a:off x="4325336" y="658244"/>
            <a:ext cx="2704330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(IT Assets) Requests Status Report</a:t>
            </a: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55B45EBE-88C3-FF36-10F6-5554ACB31ED4}"/>
              </a:ext>
            </a:extLst>
          </p:cNvPr>
          <p:cNvSpPr/>
          <p:nvPr/>
        </p:nvSpPr>
        <p:spPr>
          <a:xfrm>
            <a:off x="10358357" y="2807079"/>
            <a:ext cx="1566167" cy="4885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Tasks status details</a:t>
            </a:r>
          </a:p>
        </p:txBody>
      </p: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AF447CD7-4DA9-5590-38A2-3AE918940AF3}"/>
              </a:ext>
            </a:extLst>
          </p:cNvPr>
          <p:cNvCxnSpPr>
            <a:stCxn id="51" idx="2"/>
            <a:endCxn id="1025" idx="0"/>
          </p:cNvCxnSpPr>
          <p:nvPr/>
        </p:nvCxnSpPr>
        <p:spPr>
          <a:xfrm>
            <a:off x="11125262" y="1960592"/>
            <a:ext cx="16179" cy="84648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59A1482C-050B-3C60-9A90-D988C2393D96}"/>
              </a:ext>
            </a:extLst>
          </p:cNvPr>
          <p:cNvCxnSpPr>
            <a:cxnSpLocks/>
            <a:stCxn id="23" idx="2"/>
            <a:endCxn id="59" idx="0"/>
          </p:cNvCxnSpPr>
          <p:nvPr/>
        </p:nvCxnSpPr>
        <p:spPr>
          <a:xfrm rot="5400000">
            <a:off x="8270873" y="1316591"/>
            <a:ext cx="836960" cy="2124963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Connector: Elbow 1031">
            <a:extLst>
              <a:ext uri="{FF2B5EF4-FFF2-40B4-BE49-F238E27FC236}">
                <a16:creationId xmlns:a16="http://schemas.microsoft.com/office/drawing/2014/main" id="{D1CDD1A0-D8A4-9A94-F35E-E9E17B5DF5F5}"/>
              </a:ext>
            </a:extLst>
          </p:cNvPr>
          <p:cNvCxnSpPr>
            <a:stCxn id="22" idx="2"/>
            <a:endCxn id="59" idx="0"/>
          </p:cNvCxnSpPr>
          <p:nvPr/>
        </p:nvCxnSpPr>
        <p:spPr>
          <a:xfrm rot="5400000">
            <a:off x="7817178" y="1770286"/>
            <a:ext cx="836960" cy="1217573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nector: Elbow 1033">
            <a:extLst>
              <a:ext uri="{FF2B5EF4-FFF2-40B4-BE49-F238E27FC236}">
                <a16:creationId xmlns:a16="http://schemas.microsoft.com/office/drawing/2014/main" id="{F55D5801-86AE-C3E2-F8F7-042FDE74D649}"/>
              </a:ext>
            </a:extLst>
          </p:cNvPr>
          <p:cNvCxnSpPr>
            <a:stCxn id="17" idx="2"/>
            <a:endCxn id="59" idx="0"/>
          </p:cNvCxnSpPr>
          <p:nvPr/>
        </p:nvCxnSpPr>
        <p:spPr>
          <a:xfrm rot="5400000">
            <a:off x="7363484" y="2223980"/>
            <a:ext cx="836959" cy="310184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Connector: Elbow 1035">
            <a:extLst>
              <a:ext uri="{FF2B5EF4-FFF2-40B4-BE49-F238E27FC236}">
                <a16:creationId xmlns:a16="http://schemas.microsoft.com/office/drawing/2014/main" id="{3B52E411-B33F-6E6F-EF18-BFD3431D9253}"/>
              </a:ext>
            </a:extLst>
          </p:cNvPr>
          <p:cNvCxnSpPr>
            <a:stCxn id="9" idx="2"/>
            <a:endCxn id="59" idx="0"/>
          </p:cNvCxnSpPr>
          <p:nvPr/>
        </p:nvCxnSpPr>
        <p:spPr>
          <a:xfrm rot="16200000" flipH="1">
            <a:off x="6002400" y="1173080"/>
            <a:ext cx="836959" cy="2411983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nector: Elbow 1039">
            <a:extLst>
              <a:ext uri="{FF2B5EF4-FFF2-40B4-BE49-F238E27FC236}">
                <a16:creationId xmlns:a16="http://schemas.microsoft.com/office/drawing/2014/main" id="{D722E519-8621-EECB-B33A-3D8B4129DD42}"/>
              </a:ext>
            </a:extLst>
          </p:cNvPr>
          <p:cNvCxnSpPr>
            <a:cxnSpLocks/>
            <a:stCxn id="12" idx="2"/>
            <a:endCxn id="59" idx="0"/>
          </p:cNvCxnSpPr>
          <p:nvPr/>
        </p:nvCxnSpPr>
        <p:spPr>
          <a:xfrm rot="16200000" flipH="1">
            <a:off x="6456095" y="1626775"/>
            <a:ext cx="836959" cy="1504594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onnector: Elbow 1042">
            <a:extLst>
              <a:ext uri="{FF2B5EF4-FFF2-40B4-BE49-F238E27FC236}">
                <a16:creationId xmlns:a16="http://schemas.microsoft.com/office/drawing/2014/main" id="{94824536-D75F-7D8E-1CFC-37EDCD06B475}"/>
              </a:ext>
            </a:extLst>
          </p:cNvPr>
          <p:cNvCxnSpPr>
            <a:cxnSpLocks/>
            <a:stCxn id="63" idx="2"/>
            <a:endCxn id="59" idx="0"/>
          </p:cNvCxnSpPr>
          <p:nvPr/>
        </p:nvCxnSpPr>
        <p:spPr>
          <a:xfrm rot="16200000" flipH="1">
            <a:off x="6909789" y="2080469"/>
            <a:ext cx="836959" cy="597205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400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 xmlns="66125bf5-7d2f-461e-ad86-5476642ca382" xsi:nil="true"/>
    <MigrationWizIdPermissions xmlns="66125bf5-7d2f-461e-ad86-5476642ca382" xsi:nil="true"/>
    <MigrationWizIdDocumentLibraryPermissions xmlns="66125bf5-7d2f-461e-ad86-5476642ca382" xsi:nil="true"/>
    <MigrationWizIdPermissionLevels xmlns="66125bf5-7d2f-461e-ad86-5476642ca382" xsi:nil="true"/>
    <MigrationWizIdSecurityGroups xmlns="66125bf5-7d2f-461e-ad86-5476642ca382" xsi:nil="true"/>
    <_activity xmlns="66125bf5-7d2f-461e-ad86-5476642ca38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4C8B5B174EBC4DA551DF19EB9F8F51" ma:contentTypeVersion="21" ma:contentTypeDescription="Create a new document." ma:contentTypeScope="" ma:versionID="7cfe3b8b96cb1cba360f65193f28deb8">
  <xsd:schema xmlns:xsd="http://www.w3.org/2001/XMLSchema" xmlns:xs="http://www.w3.org/2001/XMLSchema" xmlns:p="http://schemas.microsoft.com/office/2006/metadata/properties" xmlns:ns3="66125bf5-7d2f-461e-ad86-5476642ca382" xmlns:ns4="d7667d74-e6d7-45c3-bee9-f0666821f07d" targetNamespace="http://schemas.microsoft.com/office/2006/metadata/properties" ma:root="true" ma:fieldsID="3e72238a520a7d9bfe2e093c0bc3ab76" ns3:_="" ns4:_="">
    <xsd:import namespace="66125bf5-7d2f-461e-ad86-5476642ca382"/>
    <xsd:import namespace="d7667d74-e6d7-45c3-bee9-f0666821f07d"/>
    <xsd:element name="properties">
      <xsd:complexType>
        <xsd:sequence>
          <xsd:element name="documentManagement">
            <xsd:complexType>
              <xsd:all>
                <xsd:element ref="ns3:MigrationWizId" minOccurs="0"/>
                <xsd:element ref="ns3:MigrationWizIdPermissions" minOccurs="0"/>
                <xsd:element ref="ns3:MigrationWizIdPermissionLevels" minOccurs="0"/>
                <xsd:element ref="ns3:MigrationWizIdDocumentLibraryPermissions" minOccurs="0"/>
                <xsd:element ref="ns3:MigrationWizIdSecurityGroup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125bf5-7d2f-461e-ad86-5476642ca382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6" nillable="true" ma:displayName="Length (seconds)" ma:internalName="MediaLengthInSeconds" ma:readOnly="true">
      <xsd:simpleType>
        <xsd:restriction base="dms:Unknown"/>
      </xsd:simpleType>
    </xsd:element>
    <xsd:element name="_activity" ma:index="27" nillable="true" ma:displayName="_activity" ma:hidden="true" ma:internalName="_activity">
      <xsd:simpleType>
        <xsd:restriction base="dms:Note"/>
      </xsd:simpleType>
    </xsd:element>
    <xsd:element name="MediaServiceObjectDetectorVersions" ma:index="28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667d74-e6d7-45c3-bee9-f0666821f07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C502EC-3199-4F6E-8FFB-36853DDED59A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terms/"/>
    <ds:schemaRef ds:uri="66125bf5-7d2f-461e-ad86-5476642ca382"/>
    <ds:schemaRef ds:uri="http://schemas.openxmlformats.org/package/2006/metadata/core-properties"/>
    <ds:schemaRef ds:uri="d7667d74-e6d7-45c3-bee9-f0666821f07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6EC9DF6-A334-42E6-AE90-84A97B8B34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D9F3ED-4A7E-41FB-8139-F83095BCA9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125bf5-7d2f-461e-ad86-5476642ca382"/>
    <ds:schemaRef ds:uri="d7667d74-e6d7-45c3-bee9-f0666821f0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16818</TotalTime>
  <Words>1088</Words>
  <Application>Microsoft Office PowerPoint</Application>
  <PresentationFormat>Widescreen</PresentationFormat>
  <Paragraphs>313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Riswan Parambath</dc:creator>
  <cp:lastModifiedBy>Tariq Mujber</cp:lastModifiedBy>
  <cp:revision>34</cp:revision>
  <dcterms:created xsi:type="dcterms:W3CDTF">2023-07-18T07:38:17Z</dcterms:created>
  <dcterms:modified xsi:type="dcterms:W3CDTF">2024-01-26T20:17:41Z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0x010100294C8B5B174EBC4DA551DF19EB9F8F51</vt:lpwstr>
  </property>
</Properties>
</file>