
<file path=[Content_Types].xml><?xml version="1.0" encoding="utf-8"?>
<Types xmlns="http://schemas.openxmlformats.org/package/2006/content-types">
  <Default Extension="mp3" ContentType="audio/unknown"/>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00" r:id="rId1"/>
  </p:sldMasterIdLst>
  <p:notesMasterIdLst>
    <p:notesMasterId r:id="rId17"/>
  </p:notesMasterIdLst>
  <p:sldIdLst>
    <p:sldId id="256" r:id="rId2"/>
    <p:sldId id="270" r:id="rId3"/>
    <p:sldId id="271" r:id="rId4"/>
    <p:sldId id="272" r:id="rId5"/>
    <p:sldId id="273" r:id="rId6"/>
    <p:sldId id="260" r:id="rId7"/>
    <p:sldId id="274" r:id="rId8"/>
    <p:sldId id="262" r:id="rId9"/>
    <p:sldId id="263" r:id="rId10"/>
    <p:sldId id="269" r:id="rId11"/>
    <p:sldId id="275" r:id="rId12"/>
    <p:sldId id="265" r:id="rId13"/>
    <p:sldId id="266" r:id="rId14"/>
    <p:sldId id="267" r:id="rId15"/>
    <p:sldId id="276"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D5D4DC0-DEE0-4BF7-9128-CB3FC0C50728}" type="datetimeFigureOut">
              <a:rPr lang="en-US" smtClean="0"/>
              <a:t>3/31/2023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4AE223E-FBD6-4C31-94D2-ACDEE39B173A}" type="slidenum">
              <a:rPr lang="en-US" smtClean="0"/>
              <a:t>‹#›</a:t>
            </a:fld>
            <a:endParaRPr lang="en-US"/>
          </a:p>
        </p:txBody>
      </p:sp>
    </p:spTree>
    <p:extLst>
      <p:ext uri="{BB962C8B-B14F-4D97-AF65-F5344CB8AC3E}">
        <p14:creationId xmlns:p14="http://schemas.microsoft.com/office/powerpoint/2010/main" val="23530178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AE223E-FBD6-4C31-94D2-ACDEE39B173A}" type="slidenum">
              <a:rPr lang="en-US" smtClean="0"/>
              <a:t>3</a:t>
            </a:fld>
            <a:endParaRPr lang="en-US"/>
          </a:p>
        </p:txBody>
      </p:sp>
    </p:spTree>
    <p:extLst>
      <p:ext uri="{BB962C8B-B14F-4D97-AF65-F5344CB8AC3E}">
        <p14:creationId xmlns:p14="http://schemas.microsoft.com/office/powerpoint/2010/main" val="42155463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44B9EF48-2814-4223-8097-F8096B54D924}" type="datetimeFigureOut">
              <a:rPr lang="en-US" smtClean="0"/>
              <a:t>3/31/2023</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850A0378-72FE-4D1A-B67B-CF13CE91F980}" type="slidenum">
              <a:rPr lang="en-US" smtClean="0"/>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4B9EF48-2814-4223-8097-F8096B54D924}" type="datetimeFigureOut">
              <a:rPr lang="en-US" smtClean="0"/>
              <a:t>3/31/2023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850A0378-72FE-4D1A-B67B-CF13CE91F98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4B9EF48-2814-4223-8097-F8096B54D924}" type="datetimeFigureOut">
              <a:rPr lang="en-US" smtClean="0"/>
              <a:t>3/31/2023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850A0378-72FE-4D1A-B67B-CF13CE91F98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4B9EF48-2814-4223-8097-F8096B54D924}" type="datetimeFigureOut">
              <a:rPr lang="en-US" smtClean="0"/>
              <a:t>3/31/2023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850A0378-72FE-4D1A-B67B-CF13CE91F98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44B9EF48-2814-4223-8097-F8096B54D924}" type="datetimeFigureOut">
              <a:rPr lang="en-US" smtClean="0"/>
              <a:t>3/31/2023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850A0378-72FE-4D1A-B67B-CF13CE91F980}" type="slidenum">
              <a:rPr lang="en-US" smtClean="0"/>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44B9EF48-2814-4223-8097-F8096B54D924}" type="datetimeFigureOut">
              <a:rPr lang="en-US" smtClean="0"/>
              <a:t>3/31/2023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850A0378-72FE-4D1A-B67B-CF13CE91F980}"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44B9EF48-2814-4223-8097-F8096B54D924}" type="datetimeFigureOut">
              <a:rPr lang="en-US" smtClean="0"/>
              <a:t>3/31/2023</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850A0378-72FE-4D1A-B67B-CF13CE91F98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44B9EF48-2814-4223-8097-F8096B54D924}" type="datetimeFigureOut">
              <a:rPr lang="en-US" smtClean="0"/>
              <a:t>3/31/2023</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850A0378-72FE-4D1A-B67B-CF13CE91F98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44B9EF48-2814-4223-8097-F8096B54D924}" type="datetimeFigureOut">
              <a:rPr lang="en-US" smtClean="0"/>
              <a:t>3/31/2023</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850A0378-72FE-4D1A-B67B-CF13CE91F980}" type="slidenum">
              <a:rPr lang="en-US" smtClean="0"/>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44B9EF48-2814-4223-8097-F8096B54D924}" type="datetimeFigureOut">
              <a:rPr lang="en-US" smtClean="0"/>
              <a:t>3/31/2023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850A0378-72FE-4D1A-B67B-CF13CE91F980}"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44B9EF48-2814-4223-8097-F8096B54D924}" type="datetimeFigureOut">
              <a:rPr lang="en-US" smtClean="0"/>
              <a:t>3/31/2023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850A0378-72FE-4D1A-B67B-CF13CE91F980}" type="slidenum">
              <a:rPr lang="en-US" smtClean="0"/>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44B9EF48-2814-4223-8097-F8096B54D924}" type="datetimeFigureOut">
              <a:rPr lang="en-US" smtClean="0"/>
              <a:t>3/31/2023</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850A0378-72FE-4D1A-B67B-CF13CE91F980}" type="slidenum">
              <a:rPr lang="en-US" smtClean="0"/>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4201" r:id="rId1"/>
    <p:sldLayoutId id="2147484202" r:id="rId2"/>
    <p:sldLayoutId id="2147484203" r:id="rId3"/>
    <p:sldLayoutId id="2147484204" r:id="rId4"/>
    <p:sldLayoutId id="2147484205" r:id="rId5"/>
    <p:sldLayoutId id="2147484206" r:id="rId6"/>
    <p:sldLayoutId id="2147484207" r:id="rId7"/>
    <p:sldLayoutId id="2147484208" r:id="rId8"/>
    <p:sldLayoutId id="2147484209" r:id="rId9"/>
    <p:sldLayoutId id="2147484210" r:id="rId10"/>
    <p:sldLayoutId id="214748421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p3"/><Relationship Id="rId1" Type="http://schemas.microsoft.com/office/2007/relationships/media" Target="../media/media1.mp3"/><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8" Type="http://schemas.openxmlformats.org/officeDocument/2006/relationships/audio" Target="../media/media35.mp3"/><Relationship Id="rId3" Type="http://schemas.microsoft.com/office/2007/relationships/media" Target="../media/media33.mp3"/><Relationship Id="rId7" Type="http://schemas.microsoft.com/office/2007/relationships/media" Target="../media/media35.mp3"/><Relationship Id="rId2" Type="http://schemas.openxmlformats.org/officeDocument/2006/relationships/audio" Target="../media/media32.mp3"/><Relationship Id="rId1" Type="http://schemas.microsoft.com/office/2007/relationships/media" Target="../media/media32.mp3"/><Relationship Id="rId6" Type="http://schemas.openxmlformats.org/officeDocument/2006/relationships/audio" Target="../media/media34.mp3"/><Relationship Id="rId11" Type="http://schemas.openxmlformats.org/officeDocument/2006/relationships/image" Target="../media/image5.png"/><Relationship Id="rId5" Type="http://schemas.microsoft.com/office/2007/relationships/media" Target="../media/media34.mp3"/><Relationship Id="rId10" Type="http://schemas.openxmlformats.org/officeDocument/2006/relationships/image" Target="../media/image14.jpg"/><Relationship Id="rId4" Type="http://schemas.openxmlformats.org/officeDocument/2006/relationships/audio" Target="../media/media33.mp3"/><Relationship Id="rId9"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8" Type="http://schemas.openxmlformats.org/officeDocument/2006/relationships/audio" Target="../media/media39.mp3"/><Relationship Id="rId13" Type="http://schemas.openxmlformats.org/officeDocument/2006/relationships/slideLayout" Target="../slideLayouts/slideLayout2.xml"/><Relationship Id="rId3" Type="http://schemas.microsoft.com/office/2007/relationships/media" Target="../media/media37.mp3"/><Relationship Id="rId7" Type="http://schemas.microsoft.com/office/2007/relationships/media" Target="../media/media39.mp3"/><Relationship Id="rId12" Type="http://schemas.openxmlformats.org/officeDocument/2006/relationships/audio" Target="../media/media41.mp3"/><Relationship Id="rId2" Type="http://schemas.openxmlformats.org/officeDocument/2006/relationships/audio" Target="../media/media36.mp3"/><Relationship Id="rId1" Type="http://schemas.microsoft.com/office/2007/relationships/media" Target="../media/media36.mp3"/><Relationship Id="rId6" Type="http://schemas.openxmlformats.org/officeDocument/2006/relationships/audio" Target="../media/media38.mp3"/><Relationship Id="rId11" Type="http://schemas.microsoft.com/office/2007/relationships/media" Target="../media/media41.mp3"/><Relationship Id="rId5" Type="http://schemas.microsoft.com/office/2007/relationships/media" Target="../media/media38.mp3"/><Relationship Id="rId15" Type="http://schemas.openxmlformats.org/officeDocument/2006/relationships/image" Target="../media/image5.png"/><Relationship Id="rId10" Type="http://schemas.openxmlformats.org/officeDocument/2006/relationships/audio" Target="../media/media40.mp3"/><Relationship Id="rId4" Type="http://schemas.openxmlformats.org/officeDocument/2006/relationships/audio" Target="../media/media37.mp3"/><Relationship Id="rId9" Type="http://schemas.microsoft.com/office/2007/relationships/media" Target="../media/media40.mp3"/><Relationship Id="rId14" Type="http://schemas.openxmlformats.org/officeDocument/2006/relationships/image" Target="../media/image15.jpg"/></Relationships>
</file>

<file path=ppt/slides/_rels/slide13.xml.rels><?xml version="1.0" encoding="UTF-8" standalone="yes"?>
<Relationships xmlns="http://schemas.openxmlformats.org/package/2006/relationships"><Relationship Id="rId8" Type="http://schemas.openxmlformats.org/officeDocument/2006/relationships/image" Target="../media/image16.jpg"/><Relationship Id="rId3" Type="http://schemas.microsoft.com/office/2007/relationships/media" Target="../media/media43.mp3"/><Relationship Id="rId7" Type="http://schemas.openxmlformats.org/officeDocument/2006/relationships/slideLayout" Target="../slideLayouts/slideLayout2.xml"/><Relationship Id="rId2" Type="http://schemas.openxmlformats.org/officeDocument/2006/relationships/audio" Target="../media/media42.mp3"/><Relationship Id="rId1" Type="http://schemas.microsoft.com/office/2007/relationships/media" Target="../media/media42.mp3"/><Relationship Id="rId6" Type="http://schemas.openxmlformats.org/officeDocument/2006/relationships/audio" Target="../media/media44.mp3"/><Relationship Id="rId5" Type="http://schemas.microsoft.com/office/2007/relationships/media" Target="../media/media44.mp3"/><Relationship Id="rId4" Type="http://schemas.openxmlformats.org/officeDocument/2006/relationships/audio" Target="../media/media43.mp3"/><Relationship Id="rId9" Type="http://schemas.openxmlformats.org/officeDocument/2006/relationships/image" Target="../media/image5.png"/></Relationships>
</file>

<file path=ppt/slides/_rels/slide14.xml.rels><?xml version="1.0" encoding="UTF-8" standalone="yes"?>
<Relationships xmlns="http://schemas.openxmlformats.org/package/2006/relationships"><Relationship Id="rId8" Type="http://schemas.openxmlformats.org/officeDocument/2006/relationships/image" Target="../media/image5.png"/><Relationship Id="rId3" Type="http://schemas.microsoft.com/office/2007/relationships/media" Target="../media/media46.mp3"/><Relationship Id="rId7" Type="http://schemas.openxmlformats.org/officeDocument/2006/relationships/image" Target="../media/image18.jpg"/><Relationship Id="rId2" Type="http://schemas.openxmlformats.org/officeDocument/2006/relationships/audio" Target="../media/media45.mp3"/><Relationship Id="rId1" Type="http://schemas.microsoft.com/office/2007/relationships/media" Target="../media/media45.mp3"/><Relationship Id="rId6" Type="http://schemas.openxmlformats.org/officeDocument/2006/relationships/image" Target="../media/image17.jpg"/><Relationship Id="rId5" Type="http://schemas.openxmlformats.org/officeDocument/2006/relationships/slideLayout" Target="../slideLayouts/slideLayout2.xml"/><Relationship Id="rId4" Type="http://schemas.openxmlformats.org/officeDocument/2006/relationships/audio" Target="../media/media46.mp3"/></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3" Type="http://schemas.microsoft.com/office/2007/relationships/media" Target="../media/media3.mp3"/><Relationship Id="rId7" Type="http://schemas.openxmlformats.org/officeDocument/2006/relationships/image" Target="../media/image4.jpg"/><Relationship Id="rId2" Type="http://schemas.openxmlformats.org/officeDocument/2006/relationships/audio" Target="../media/media2.mp3"/><Relationship Id="rId1" Type="http://schemas.microsoft.com/office/2007/relationships/media" Target="../media/media2.mp3"/><Relationship Id="rId6" Type="http://schemas.openxmlformats.org/officeDocument/2006/relationships/image" Target="../media/image3.jpg"/><Relationship Id="rId5" Type="http://schemas.openxmlformats.org/officeDocument/2006/relationships/slideLayout" Target="../slideLayouts/slideLayout8.xml"/><Relationship Id="rId4" Type="http://schemas.openxmlformats.org/officeDocument/2006/relationships/audio" Target="../media/media3.mp3"/></Relationships>
</file>

<file path=ppt/slides/_rels/slide3.xml.rels><?xml version="1.0" encoding="UTF-8" standalone="yes"?>
<Relationships xmlns="http://schemas.openxmlformats.org/package/2006/relationships"><Relationship Id="rId8" Type="http://schemas.openxmlformats.org/officeDocument/2006/relationships/audio" Target="../media/media7.mp3"/><Relationship Id="rId13" Type="http://schemas.openxmlformats.org/officeDocument/2006/relationships/image" Target="../media/image6.jpg"/><Relationship Id="rId3" Type="http://schemas.microsoft.com/office/2007/relationships/media" Target="../media/media5.mp3"/><Relationship Id="rId7" Type="http://schemas.microsoft.com/office/2007/relationships/media" Target="../media/media7.mp3"/><Relationship Id="rId12" Type="http://schemas.openxmlformats.org/officeDocument/2006/relationships/notesSlide" Target="../notesSlides/notesSlide1.xml"/><Relationship Id="rId2" Type="http://schemas.openxmlformats.org/officeDocument/2006/relationships/audio" Target="../media/media4.mp3"/><Relationship Id="rId1" Type="http://schemas.microsoft.com/office/2007/relationships/media" Target="../media/media4.mp3"/><Relationship Id="rId6" Type="http://schemas.openxmlformats.org/officeDocument/2006/relationships/audio" Target="../media/media6.mp3"/><Relationship Id="rId11" Type="http://schemas.openxmlformats.org/officeDocument/2006/relationships/slideLayout" Target="../slideLayouts/slideLayout8.xml"/><Relationship Id="rId5" Type="http://schemas.microsoft.com/office/2007/relationships/media" Target="../media/media6.mp3"/><Relationship Id="rId15" Type="http://schemas.openxmlformats.org/officeDocument/2006/relationships/image" Target="../media/image5.png"/><Relationship Id="rId10" Type="http://schemas.openxmlformats.org/officeDocument/2006/relationships/audio" Target="../media/media8.mp3"/><Relationship Id="rId4" Type="http://schemas.openxmlformats.org/officeDocument/2006/relationships/audio" Target="../media/media5.mp3"/><Relationship Id="rId9" Type="http://schemas.microsoft.com/office/2007/relationships/media" Target="../media/media8.mp3"/><Relationship Id="rId14" Type="http://schemas.openxmlformats.org/officeDocument/2006/relationships/image" Target="../media/image7.jp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audio" Target="../media/media9.mp3"/><Relationship Id="rId1" Type="http://schemas.microsoft.com/office/2007/relationships/media" Target="../media/media9.mp3"/><Relationship Id="rId5" Type="http://schemas.openxmlformats.org/officeDocument/2006/relationships/image" Target="../media/image5.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8" Type="http://schemas.openxmlformats.org/officeDocument/2006/relationships/image" Target="../media/image9.jpg"/><Relationship Id="rId3" Type="http://schemas.microsoft.com/office/2007/relationships/media" Target="../media/media11.mp3"/><Relationship Id="rId7" Type="http://schemas.openxmlformats.org/officeDocument/2006/relationships/slideLayout" Target="../slideLayouts/slideLayout6.xml"/><Relationship Id="rId2" Type="http://schemas.openxmlformats.org/officeDocument/2006/relationships/audio" Target="../media/media10.mp3"/><Relationship Id="rId1" Type="http://schemas.microsoft.com/office/2007/relationships/media" Target="../media/media10.mp3"/><Relationship Id="rId6" Type="http://schemas.openxmlformats.org/officeDocument/2006/relationships/audio" Target="../media/media12.mp3"/><Relationship Id="rId5" Type="http://schemas.microsoft.com/office/2007/relationships/media" Target="../media/media12.mp3"/><Relationship Id="rId4" Type="http://schemas.openxmlformats.org/officeDocument/2006/relationships/audio" Target="../media/media11.mp3"/><Relationship Id="rId9"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microsoft.com/office/2007/relationships/media" Target="../media/media14.mp3"/><Relationship Id="rId2" Type="http://schemas.openxmlformats.org/officeDocument/2006/relationships/audio" Target="../media/media13.mp3"/><Relationship Id="rId1" Type="http://schemas.microsoft.com/office/2007/relationships/media" Target="../media/media13.mp3"/><Relationship Id="rId6" Type="http://schemas.openxmlformats.org/officeDocument/2006/relationships/image" Target="../media/image5.png"/><Relationship Id="rId5" Type="http://schemas.openxmlformats.org/officeDocument/2006/relationships/slideLayout" Target="../slideLayouts/slideLayout6.xml"/><Relationship Id="rId4" Type="http://schemas.openxmlformats.org/officeDocument/2006/relationships/audio" Target="../media/media14.mp3"/></Relationships>
</file>

<file path=ppt/slides/_rels/slide7.xml.rels><?xml version="1.0" encoding="UTF-8" standalone="yes"?>
<Relationships xmlns="http://schemas.openxmlformats.org/package/2006/relationships"><Relationship Id="rId8" Type="http://schemas.openxmlformats.org/officeDocument/2006/relationships/audio" Target="../media/media18.mp3"/><Relationship Id="rId13" Type="http://schemas.openxmlformats.org/officeDocument/2006/relationships/slideLayout" Target="../slideLayouts/slideLayout8.xml"/><Relationship Id="rId3" Type="http://schemas.microsoft.com/office/2007/relationships/media" Target="../media/media16.mp3"/><Relationship Id="rId7" Type="http://schemas.microsoft.com/office/2007/relationships/media" Target="../media/media18.mp3"/><Relationship Id="rId12" Type="http://schemas.openxmlformats.org/officeDocument/2006/relationships/audio" Target="../media/media20.mp3"/><Relationship Id="rId2" Type="http://schemas.openxmlformats.org/officeDocument/2006/relationships/audio" Target="../media/media15.mp3"/><Relationship Id="rId1" Type="http://schemas.microsoft.com/office/2007/relationships/media" Target="../media/media15.mp3"/><Relationship Id="rId6" Type="http://schemas.openxmlformats.org/officeDocument/2006/relationships/audio" Target="../media/media17.mp3"/><Relationship Id="rId11" Type="http://schemas.microsoft.com/office/2007/relationships/media" Target="../media/media20.mp3"/><Relationship Id="rId5" Type="http://schemas.microsoft.com/office/2007/relationships/media" Target="../media/media17.mp3"/><Relationship Id="rId15" Type="http://schemas.openxmlformats.org/officeDocument/2006/relationships/image" Target="../media/image5.png"/><Relationship Id="rId10" Type="http://schemas.openxmlformats.org/officeDocument/2006/relationships/audio" Target="../media/media19.mp3"/><Relationship Id="rId4" Type="http://schemas.openxmlformats.org/officeDocument/2006/relationships/audio" Target="../media/media16.mp3"/><Relationship Id="rId9" Type="http://schemas.microsoft.com/office/2007/relationships/media" Target="../media/media19.mp3"/><Relationship Id="rId14" Type="http://schemas.openxmlformats.org/officeDocument/2006/relationships/image" Target="../media/image10.jpg"/></Relationships>
</file>

<file path=ppt/slides/_rels/slide8.xml.rels><?xml version="1.0" encoding="UTF-8" standalone="yes"?>
<Relationships xmlns="http://schemas.openxmlformats.org/package/2006/relationships"><Relationship Id="rId8" Type="http://schemas.openxmlformats.org/officeDocument/2006/relationships/audio" Target="../media/media24.mp3"/><Relationship Id="rId13" Type="http://schemas.microsoft.com/office/2007/relationships/media" Target="../media/media27.mp3"/><Relationship Id="rId18" Type="http://schemas.openxmlformats.org/officeDocument/2006/relationships/image" Target="../media/image5.png"/><Relationship Id="rId3" Type="http://schemas.microsoft.com/office/2007/relationships/media" Target="../media/media22.mp3"/><Relationship Id="rId7" Type="http://schemas.microsoft.com/office/2007/relationships/media" Target="../media/media24.mp3"/><Relationship Id="rId12" Type="http://schemas.openxmlformats.org/officeDocument/2006/relationships/audio" Target="../media/media26.mp3"/><Relationship Id="rId17" Type="http://schemas.openxmlformats.org/officeDocument/2006/relationships/image" Target="../media/image12.jpg"/><Relationship Id="rId2" Type="http://schemas.openxmlformats.org/officeDocument/2006/relationships/audio" Target="../media/media21.mp3"/><Relationship Id="rId16" Type="http://schemas.openxmlformats.org/officeDocument/2006/relationships/image" Target="../media/image11.jpg"/><Relationship Id="rId1" Type="http://schemas.microsoft.com/office/2007/relationships/media" Target="../media/media21.mp3"/><Relationship Id="rId6" Type="http://schemas.openxmlformats.org/officeDocument/2006/relationships/audio" Target="../media/media23.mp3"/><Relationship Id="rId11" Type="http://schemas.microsoft.com/office/2007/relationships/media" Target="../media/media26.mp3"/><Relationship Id="rId5" Type="http://schemas.microsoft.com/office/2007/relationships/media" Target="../media/media23.mp3"/><Relationship Id="rId15" Type="http://schemas.openxmlformats.org/officeDocument/2006/relationships/slideLayout" Target="../slideLayouts/slideLayout2.xml"/><Relationship Id="rId10" Type="http://schemas.openxmlformats.org/officeDocument/2006/relationships/audio" Target="../media/media25.mp3"/><Relationship Id="rId4" Type="http://schemas.openxmlformats.org/officeDocument/2006/relationships/audio" Target="../media/media22.mp3"/><Relationship Id="rId9" Type="http://schemas.microsoft.com/office/2007/relationships/media" Target="../media/media25.mp3"/><Relationship Id="rId14" Type="http://schemas.openxmlformats.org/officeDocument/2006/relationships/audio" Target="../media/media27.mp3"/></Relationships>
</file>

<file path=ppt/slides/_rels/slide9.xml.rels><?xml version="1.0" encoding="UTF-8" standalone="yes"?>
<Relationships xmlns="http://schemas.openxmlformats.org/package/2006/relationships"><Relationship Id="rId8" Type="http://schemas.openxmlformats.org/officeDocument/2006/relationships/audio" Target="../media/media31.mp3"/><Relationship Id="rId3" Type="http://schemas.microsoft.com/office/2007/relationships/media" Target="../media/media29.mp3"/><Relationship Id="rId7" Type="http://schemas.microsoft.com/office/2007/relationships/media" Target="../media/media31.mp3"/><Relationship Id="rId2" Type="http://schemas.openxmlformats.org/officeDocument/2006/relationships/audio" Target="../media/media28.mp3"/><Relationship Id="rId1" Type="http://schemas.microsoft.com/office/2007/relationships/media" Target="../media/media28.mp3"/><Relationship Id="rId6" Type="http://schemas.openxmlformats.org/officeDocument/2006/relationships/audio" Target="../media/media30.mp3"/><Relationship Id="rId5" Type="http://schemas.microsoft.com/office/2007/relationships/media" Target="../media/media30.mp3"/><Relationship Id="rId10" Type="http://schemas.openxmlformats.org/officeDocument/2006/relationships/image" Target="../media/image5.png"/><Relationship Id="rId4" Type="http://schemas.openxmlformats.org/officeDocument/2006/relationships/audio" Target="../media/media29.mp3"/><Relationship Id="rId9"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67691" y="685800"/>
            <a:ext cx="7772400" cy="1470025"/>
          </a:xfrm>
        </p:spPr>
        <p:txBody>
          <a:bodyPr>
            <a:noAutofit/>
          </a:bodyPr>
          <a:lstStyle/>
          <a:p>
            <a:r>
              <a:rPr lang="en-US" sz="6000" dirty="0" smtClean="0">
                <a:latin typeface="Baskerville Old Face" panose="02020602080505020303" pitchFamily="18" charset="0"/>
              </a:rPr>
              <a:t>Project:</a:t>
            </a:r>
            <a:br>
              <a:rPr lang="en-US" sz="6000" dirty="0" smtClean="0">
                <a:latin typeface="Baskerville Old Face" panose="02020602080505020303" pitchFamily="18" charset="0"/>
              </a:rPr>
            </a:br>
            <a:r>
              <a:rPr lang="en-US" sz="6000" dirty="0" smtClean="0">
                <a:latin typeface="Baskerville Old Face" panose="02020602080505020303" pitchFamily="18" charset="0"/>
              </a:rPr>
              <a:t>Google Solution</a:t>
            </a:r>
            <a:endParaRPr lang="en-US" sz="6000" dirty="0">
              <a:latin typeface="Baskerville Old Face" panose="02020602080505020303" pitchFamily="18" charset="0"/>
            </a:endParaRPr>
          </a:p>
        </p:txBody>
      </p:sp>
      <p:sp>
        <p:nvSpPr>
          <p:cNvPr id="3" name="Subtitle 2"/>
          <p:cNvSpPr>
            <a:spLocks noGrp="1"/>
          </p:cNvSpPr>
          <p:nvPr>
            <p:ph type="subTitle" idx="1"/>
          </p:nvPr>
        </p:nvSpPr>
        <p:spPr>
          <a:xfrm>
            <a:off x="1219200" y="2438400"/>
            <a:ext cx="7696200" cy="2286000"/>
          </a:xfrm>
        </p:spPr>
        <p:txBody>
          <a:bodyPr>
            <a:normAutofit/>
          </a:bodyPr>
          <a:lstStyle/>
          <a:p>
            <a:r>
              <a:rPr lang="en-US" sz="4400" b="1" dirty="0" smtClean="0">
                <a:solidFill>
                  <a:schemeClr val="tx2"/>
                </a:solidFill>
                <a:latin typeface="Baskerville Old Face" panose="02020602080505020303" pitchFamily="18" charset="0"/>
              </a:rPr>
              <a:t>Challenge : Quality Education</a:t>
            </a:r>
          </a:p>
          <a:p>
            <a:r>
              <a:rPr lang="en-US" sz="4400" b="1" dirty="0" smtClean="0">
                <a:solidFill>
                  <a:schemeClr val="tx2"/>
                </a:solidFill>
                <a:latin typeface="Baskerville Old Face" panose="02020602080505020303" pitchFamily="18" charset="0"/>
              </a:rPr>
              <a:t>Team : Radar Droids</a:t>
            </a:r>
            <a:endParaRPr lang="en-US" sz="4400" b="1" dirty="0">
              <a:solidFill>
                <a:schemeClr val="tx2"/>
              </a:solidFill>
              <a:latin typeface="Baskerville Old Face" panose="02020602080505020303" pitchFamily="18" charset="0"/>
            </a:endParaRPr>
          </a:p>
        </p:txBody>
      </p:sp>
      <p:pic>
        <p:nvPicPr>
          <p:cNvPr id="5" name="1680257019479qolycbyd-voicemaker.in-speech.mp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8963891" y="6705600"/>
            <a:ext cx="152400" cy="152400"/>
          </a:xfrm>
          <a:prstGeom prst="rect">
            <a:avLst/>
          </a:prstGeom>
        </p:spPr>
      </p:pic>
    </p:spTree>
    <p:extLst>
      <p:ext uri="{BB962C8B-B14F-4D97-AF65-F5344CB8AC3E}">
        <p14:creationId xmlns:p14="http://schemas.microsoft.com/office/powerpoint/2010/main" val="2763304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500"/>
                                        <p:tgtEl>
                                          <p:spTgt spid="3">
                                            <p:txEl>
                                              <p:pRg st="0" end="0"/>
                                            </p:txEl>
                                          </p:spTgt>
                                        </p:tgtEl>
                                      </p:cBhvr>
                                    </p:animEffect>
                                  </p:childTnLst>
                                </p:cTn>
                              </p:par>
                            </p:childTnLst>
                          </p:cTn>
                        </p:par>
                        <p:par>
                          <p:cTn id="14" fill="hold">
                            <p:stCondLst>
                              <p:cond delay="1500"/>
                            </p:stCondLst>
                            <p:childTnLst>
                              <p:par>
                                <p:cTn id="15" presetID="10" presetClass="entr" presetSubtype="0" fill="hold" grpId="0" nodeType="after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par>
                          <p:cTn id="18" fill="hold">
                            <p:stCondLst>
                              <p:cond delay="2000"/>
                            </p:stCondLst>
                            <p:childTnLst>
                              <p:par>
                                <p:cTn id="19" presetID="1" presetClass="mediacall" presetSubtype="0" fill="hold" nodeType="afterEffect">
                                  <p:stCondLst>
                                    <p:cond delay="0"/>
                                  </p:stCondLst>
                                  <p:childTnLst>
                                    <p:cmd type="call" cmd="playFrom(0.0)">
                                      <p:cBhvr>
                                        <p:cTn id="20" dur="3223"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21" fill="hold" display="0">
                  <p:stCondLst>
                    <p:cond delay="indefinite"/>
                  </p:stCondLst>
                  <p:endCondLst>
                    <p:cond evt="onStopAudio" delay="0">
                      <p:tgtEl>
                        <p:sldTgt/>
                      </p:tgtEl>
                    </p:cond>
                  </p:endCondLst>
                </p:cTn>
                <p:tgtEl>
                  <p:spTgt spid="5"/>
                </p:tgtEl>
              </p:cMediaNode>
            </p:audio>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p:cNvPicPr>
            <a:picLocks noGrp="1" noChangeAspect="1"/>
          </p:cNvPicPr>
          <p:nvPr>
            <p:ph type="pic" idx="1"/>
          </p:nvPr>
        </p:nvPicPr>
        <p:blipFill>
          <a:blip r:embed="rId2" cstate="print">
            <a:extLst>
              <a:ext uri="{28A0092B-C50C-407E-A947-70E740481C1C}">
                <a14:useLocalDpi xmlns:a14="http://schemas.microsoft.com/office/drawing/2010/main" val="0"/>
              </a:ext>
            </a:extLst>
          </a:blip>
          <a:srcRect l="5535" r="5535"/>
          <a:stretch>
            <a:fillRect/>
          </a:stretch>
        </p:blipFill>
        <p:spPr>
          <a:xfrm>
            <a:off x="838200" y="1143003"/>
            <a:ext cx="4419600" cy="4267197"/>
          </a:xfrm>
        </p:spPr>
      </p:pic>
    </p:spTree>
    <p:extLst>
      <p:ext uri="{BB962C8B-B14F-4D97-AF65-F5344CB8AC3E}">
        <p14:creationId xmlns:p14="http://schemas.microsoft.com/office/powerpoint/2010/main" val="2012839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3008313" cy="1295400"/>
          </a:xfrm>
        </p:spPr>
        <p:txBody>
          <a:bodyPr>
            <a:noAutofit/>
          </a:bodyPr>
          <a:lstStyle/>
          <a:p>
            <a:r>
              <a:rPr lang="en-US" sz="2600" b="0" dirty="0">
                <a:latin typeface="Berlin Sans FB Demi" panose="020E0802020502020306" pitchFamily="34" charset="0"/>
              </a:rPr>
              <a:t>How this Goal can be Achieved?</a:t>
            </a:r>
            <a:r>
              <a:rPr lang="en-US" sz="2800" b="0" dirty="0">
                <a:latin typeface="Berlin Sans FB Demi" panose="020E0802020502020306" pitchFamily="34" charset="0"/>
              </a:rPr>
              <a:t/>
            </a:r>
            <a:br>
              <a:rPr lang="en-US" sz="2800" b="0" dirty="0">
                <a:latin typeface="Berlin Sans FB Demi" panose="020E0802020502020306" pitchFamily="34" charset="0"/>
              </a:rPr>
            </a:br>
            <a:endParaRPr lang="en-US" sz="2800" b="0" dirty="0">
              <a:latin typeface="Berlin Sans FB Demi" panose="020E0802020502020306" pitchFamily="34" charset="0"/>
            </a:endParaRPr>
          </a:p>
        </p:txBody>
      </p:sp>
      <p:sp>
        <p:nvSpPr>
          <p:cNvPr id="4" name="Text Placeholder 3"/>
          <p:cNvSpPr>
            <a:spLocks noGrp="1"/>
          </p:cNvSpPr>
          <p:nvPr>
            <p:ph type="body" idx="2"/>
          </p:nvPr>
        </p:nvSpPr>
        <p:spPr>
          <a:xfrm>
            <a:off x="457200" y="1371600"/>
            <a:ext cx="4876800" cy="5105400"/>
          </a:xfrm>
        </p:spPr>
        <p:txBody>
          <a:bodyPr>
            <a:noAutofit/>
          </a:bodyPr>
          <a:lstStyle/>
          <a:p>
            <a:r>
              <a:rPr lang="en-US" sz="2200" dirty="0" smtClean="0">
                <a:latin typeface="Times New Roman" panose="02020603050405020304" pitchFamily="18" charset="0"/>
                <a:cs typeface="Times New Roman" panose="02020603050405020304" pitchFamily="18" charset="0"/>
              </a:rPr>
              <a:t>The increasing number of crimes, wars, disease outbreaks, drastic economic downfalls, climate change, and many other factors have led to unexpected changes in societies around the globe. Due to this, the educationists and developmental organizations around the world emphasize the need for quality education and are stressing the need and uniting people towards achieving the goal. From educating a smaller group of people within their community to spreading awareness about the rising global issues, the educated people can work in an array of ways to achieve the goals. </a:t>
            </a:r>
          </a:p>
          <a:p>
            <a:endParaRPr lang="en-US" sz="2000" dirty="0">
              <a:latin typeface="Times New Roman" panose="02020603050405020304" pitchFamily="18" charset="0"/>
              <a:cs typeface="Times New Roman" panose="02020603050405020304" pitchFamily="18" charset="0"/>
            </a:endParaRPr>
          </a:p>
        </p:txBody>
      </p:sp>
      <p:pic>
        <p:nvPicPr>
          <p:cNvPr id="7" name="Content Placeholder 6"/>
          <p:cNvPicPr>
            <a:picLocks noGrp="1" noChangeAspect="1"/>
          </p:cNvPicPr>
          <p:nvPr>
            <p:ph sz="half" idx="1"/>
          </p:nvPr>
        </p:nvPicPr>
        <p:blipFill>
          <a:blip r:embed="rId10">
            <a:extLst>
              <a:ext uri="{28A0092B-C50C-407E-A947-70E740481C1C}">
                <a14:useLocalDpi xmlns:a14="http://schemas.microsoft.com/office/drawing/2010/main" val="0"/>
              </a:ext>
            </a:extLst>
          </a:blip>
          <a:stretch>
            <a:fillRect/>
          </a:stretch>
        </p:blipFill>
        <p:spPr>
          <a:xfrm>
            <a:off x="5562600" y="1600200"/>
            <a:ext cx="3048000" cy="4069237"/>
          </a:xfrm>
        </p:spPr>
      </p:pic>
      <p:pic>
        <p:nvPicPr>
          <p:cNvPr id="9" name="1680264474562fn07epnj-voicemaker.in-speech.mp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11"/>
          <a:stretch>
            <a:fillRect/>
          </a:stretch>
        </p:blipFill>
        <p:spPr>
          <a:xfrm flipH="1" flipV="1">
            <a:off x="4876799" y="3733799"/>
            <a:ext cx="45719" cy="45719"/>
          </a:xfrm>
          <a:prstGeom prst="rect">
            <a:avLst/>
          </a:prstGeom>
        </p:spPr>
      </p:pic>
      <p:pic>
        <p:nvPicPr>
          <p:cNvPr id="10" name="16802645445727hg8cjri-voicemaker.in-speech.mp3">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11"/>
          <a:stretch>
            <a:fillRect/>
          </a:stretch>
        </p:blipFill>
        <p:spPr>
          <a:xfrm flipH="1" flipV="1">
            <a:off x="4876799" y="3733799"/>
            <a:ext cx="45719" cy="45719"/>
          </a:xfrm>
          <a:prstGeom prst="rect">
            <a:avLst/>
          </a:prstGeom>
        </p:spPr>
      </p:pic>
      <p:pic>
        <p:nvPicPr>
          <p:cNvPr id="11" name="1680264628201mr0if1eg-voicemaker.in-speech.mp3">
            <a:hlinkClick r:id="" action="ppaction://media"/>
          </p:cNvPr>
          <p:cNvPicPr>
            <a:picLocks noChangeAspect="1"/>
          </p:cNvPicPr>
          <p:nvPr>
            <a:audioFile r:link="rId6"/>
            <p:extLst>
              <p:ext uri="{DAA4B4D4-6D71-4841-9C94-3DE7FCFB9230}">
                <p14:media xmlns:p14="http://schemas.microsoft.com/office/powerpoint/2010/main" r:embed="rId5"/>
              </p:ext>
            </p:extLst>
          </p:nvPr>
        </p:nvPicPr>
        <p:blipFill>
          <a:blip r:embed="rId11"/>
          <a:stretch>
            <a:fillRect/>
          </a:stretch>
        </p:blipFill>
        <p:spPr>
          <a:xfrm flipH="1" flipV="1">
            <a:off x="4876798" y="3733798"/>
            <a:ext cx="45719" cy="45719"/>
          </a:xfrm>
          <a:prstGeom prst="rect">
            <a:avLst/>
          </a:prstGeom>
        </p:spPr>
      </p:pic>
      <p:pic>
        <p:nvPicPr>
          <p:cNvPr id="13" name="16802646500929pl6u9d-voicemaker.in-speech.mp3">
            <a:hlinkClick r:id="" action="ppaction://media"/>
          </p:cNvPr>
          <p:cNvPicPr>
            <a:picLocks noChangeAspect="1"/>
          </p:cNvPicPr>
          <p:nvPr>
            <a:audioFile r:link="rId8"/>
            <p:extLst>
              <p:ext uri="{DAA4B4D4-6D71-4841-9C94-3DE7FCFB9230}">
                <p14:media xmlns:p14="http://schemas.microsoft.com/office/powerpoint/2010/main" r:embed="rId7"/>
              </p:ext>
            </p:extLst>
          </p:nvPr>
        </p:nvPicPr>
        <p:blipFill>
          <a:blip r:embed="rId11"/>
          <a:stretch>
            <a:fillRect/>
          </a:stretch>
        </p:blipFill>
        <p:spPr>
          <a:xfrm flipH="1">
            <a:off x="4876799" y="3688080"/>
            <a:ext cx="45719" cy="45719"/>
          </a:xfrm>
          <a:prstGeom prst="rect">
            <a:avLst/>
          </a:prstGeom>
        </p:spPr>
      </p:pic>
    </p:spTree>
    <p:extLst>
      <p:ext uri="{BB962C8B-B14F-4D97-AF65-F5344CB8AC3E}">
        <p14:creationId xmlns:p14="http://schemas.microsoft.com/office/powerpoint/2010/main" val="711887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 presetClass="mediacall" presetSubtype="0" fill="hold" nodeType="afterEffect">
                                  <p:stCondLst>
                                    <p:cond delay="0"/>
                                  </p:stCondLst>
                                  <p:childTnLst>
                                    <p:cmd type="call" cmd="playFrom(0.0)">
                                      <p:cBhvr>
                                        <p:cTn id="12" dur="1663" fill="hold"/>
                                        <p:tgtEl>
                                          <p:spTgt spid="9"/>
                                        </p:tgtEl>
                                      </p:cBhvr>
                                    </p:cmd>
                                  </p:childTnLst>
                                </p:cTn>
                              </p:par>
                            </p:childTnLst>
                          </p:cTn>
                        </p:par>
                        <p:par>
                          <p:cTn id="13" fill="hold">
                            <p:stCondLst>
                              <p:cond delay="2663"/>
                            </p:stCondLst>
                            <p:childTnLst>
                              <p:par>
                                <p:cTn id="14" presetID="10" presetClass="entr" presetSubtype="0" fill="hold" grpId="0" nodeType="afterEffect">
                                  <p:stCondLst>
                                    <p:cond delay="0"/>
                                  </p:stCondLst>
                                  <p:childTnLst>
                                    <p:set>
                                      <p:cBhvr>
                                        <p:cTn id="15" dur="1" fill="hold">
                                          <p:stCondLst>
                                            <p:cond delay="0"/>
                                          </p:stCondLst>
                                        </p:cTn>
                                        <p:tgtEl>
                                          <p:spTgt spid="4">
                                            <p:txEl>
                                              <p:pRg st="0" end="0"/>
                                            </p:txEl>
                                          </p:spTgt>
                                        </p:tgtEl>
                                        <p:attrNameLst>
                                          <p:attrName>style.visibility</p:attrName>
                                        </p:attrNameLst>
                                      </p:cBhvr>
                                      <p:to>
                                        <p:strVal val="visible"/>
                                      </p:to>
                                    </p:set>
                                    <p:animEffect transition="in" filter="fade">
                                      <p:cBhvr>
                                        <p:cTn id="16" dur="500"/>
                                        <p:tgtEl>
                                          <p:spTgt spid="4">
                                            <p:txEl>
                                              <p:pRg st="0" end="0"/>
                                            </p:txEl>
                                          </p:spTgt>
                                        </p:tgtEl>
                                      </p:cBhvr>
                                    </p:animEffect>
                                  </p:childTnLst>
                                </p:cTn>
                              </p:par>
                            </p:childTnLst>
                          </p:cTn>
                        </p:par>
                        <p:par>
                          <p:cTn id="17" fill="hold">
                            <p:stCondLst>
                              <p:cond delay="3163"/>
                            </p:stCondLst>
                            <p:childTnLst>
                              <p:par>
                                <p:cTn id="18" presetID="10" presetClass="entr" presetSubtype="0" fill="hold" nodeType="after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par>
                          <p:cTn id="21" fill="hold">
                            <p:stCondLst>
                              <p:cond delay="3663"/>
                            </p:stCondLst>
                            <p:childTnLst>
                              <p:par>
                                <p:cTn id="22" presetID="1" presetClass="mediacall" presetSubtype="0" fill="hold" nodeType="afterEffect">
                                  <p:stCondLst>
                                    <p:cond delay="0"/>
                                  </p:stCondLst>
                                  <p:childTnLst>
                                    <p:cmd type="call" cmd="playFrom(0.0)">
                                      <p:cBhvr>
                                        <p:cTn id="23" dur="11239" fill="hold"/>
                                        <p:tgtEl>
                                          <p:spTgt spid="10"/>
                                        </p:tgtEl>
                                      </p:cBhvr>
                                    </p:cmd>
                                  </p:childTnLst>
                                </p:cTn>
                              </p:par>
                            </p:childTnLst>
                          </p:cTn>
                        </p:par>
                        <p:par>
                          <p:cTn id="24" fill="hold">
                            <p:stCondLst>
                              <p:cond delay="14902"/>
                            </p:stCondLst>
                            <p:childTnLst>
                              <p:par>
                                <p:cTn id="25" presetID="1" presetClass="mediacall" presetSubtype="0" fill="hold" nodeType="afterEffect">
                                  <p:stCondLst>
                                    <p:cond delay="0"/>
                                  </p:stCondLst>
                                  <p:childTnLst>
                                    <p:cmd type="call" cmd="playFrom(0.0)">
                                      <p:cBhvr>
                                        <p:cTn id="26" dur="9223" fill="hold"/>
                                        <p:tgtEl>
                                          <p:spTgt spid="11"/>
                                        </p:tgtEl>
                                      </p:cBhvr>
                                    </p:cmd>
                                  </p:childTnLst>
                                </p:cTn>
                              </p:par>
                            </p:childTnLst>
                          </p:cTn>
                        </p:par>
                        <p:par>
                          <p:cTn id="27" fill="hold">
                            <p:stCondLst>
                              <p:cond delay="24125"/>
                            </p:stCondLst>
                            <p:childTnLst>
                              <p:par>
                                <p:cTn id="28" presetID="1" presetClass="mediacall" presetSubtype="0" fill="hold" nodeType="afterEffect">
                                  <p:stCondLst>
                                    <p:cond delay="0"/>
                                  </p:stCondLst>
                                  <p:childTnLst>
                                    <p:cmd type="call" cmd="playFrom(0.0)">
                                      <p:cBhvr>
                                        <p:cTn id="29" dur="9295" fill="hold"/>
                                        <p:tgtEl>
                                          <p:spTgt spid="13"/>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30" fill="hold" display="0">
                  <p:stCondLst>
                    <p:cond delay="indefinite"/>
                  </p:stCondLst>
                  <p:endCondLst>
                    <p:cond evt="onStopAudio" delay="0">
                      <p:tgtEl>
                        <p:sldTgt/>
                      </p:tgtEl>
                    </p:cond>
                  </p:endCondLst>
                </p:cTn>
                <p:tgtEl>
                  <p:spTgt spid="9"/>
                </p:tgtEl>
              </p:cMediaNode>
            </p:audio>
            <p:audio>
              <p:cMediaNode vol="80000">
                <p:cTn id="31" fill="hold" display="0">
                  <p:stCondLst>
                    <p:cond delay="indefinite"/>
                  </p:stCondLst>
                  <p:endCondLst>
                    <p:cond evt="onStopAudio" delay="0">
                      <p:tgtEl>
                        <p:sldTgt/>
                      </p:tgtEl>
                    </p:cond>
                  </p:endCondLst>
                </p:cTn>
                <p:tgtEl>
                  <p:spTgt spid="10"/>
                </p:tgtEl>
              </p:cMediaNode>
            </p:audio>
            <p:audio>
              <p:cMediaNode vol="80000">
                <p:cTn id="32" fill="hold" display="0">
                  <p:stCondLst>
                    <p:cond delay="indefinite"/>
                  </p:stCondLst>
                  <p:endCondLst>
                    <p:cond evt="onStopAudio" delay="0">
                      <p:tgtEl>
                        <p:sldTgt/>
                      </p:tgtEl>
                    </p:cond>
                  </p:endCondLst>
                </p:cTn>
                <p:tgtEl>
                  <p:spTgt spid="11"/>
                </p:tgtEl>
              </p:cMediaNode>
            </p:audio>
            <p:audio>
              <p:cMediaNode vol="80000">
                <p:cTn id="33" fill="hold" display="0">
                  <p:stCondLst>
                    <p:cond delay="indefinite"/>
                  </p:stCondLst>
                  <p:endCondLst>
                    <p:cond evt="onStopAudio" delay="0">
                      <p:tgtEl>
                        <p:sldTgt/>
                      </p:tgtEl>
                    </p:cond>
                  </p:endCondLst>
                </p:cTn>
                <p:tgtEl>
                  <p:spTgt spid="13"/>
                </p:tgtEl>
              </p:cMediaNode>
            </p:audio>
          </p:childTnLst>
        </p:cTn>
      </p:par>
    </p:tnLst>
    <p:bldLst>
      <p:bldP spid="2" grpId="0"/>
      <p:bldP spid="4"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The Targets of Quality Education</a:t>
            </a:r>
            <a:br>
              <a:rPr lang="en-US" b="1" dirty="0"/>
            </a:br>
            <a:endParaRPr lang="en-US" dirty="0"/>
          </a:p>
        </p:txBody>
      </p:sp>
      <p:sp>
        <p:nvSpPr>
          <p:cNvPr id="3" name="Content Placeholder 2"/>
          <p:cNvSpPr>
            <a:spLocks noGrp="1"/>
          </p:cNvSpPr>
          <p:nvPr>
            <p:ph idx="1"/>
          </p:nvPr>
        </p:nvSpPr>
        <p:spPr>
          <a:xfrm>
            <a:off x="609600" y="1066800"/>
            <a:ext cx="4966856" cy="5791200"/>
          </a:xfrm>
        </p:spPr>
        <p:txBody>
          <a:bodyPr>
            <a:normAutofit fontScale="32500" lnSpcReduction="20000"/>
          </a:bodyPr>
          <a:lstStyle/>
          <a:p>
            <a:r>
              <a:rPr lang="en-US" sz="4300" dirty="0">
                <a:latin typeface="Times New Roman" panose="02020603050405020304" pitchFamily="18" charset="0"/>
                <a:cs typeface="Times New Roman" panose="02020603050405020304" pitchFamily="18" charset="0"/>
              </a:rPr>
              <a:t>Everyone can participate in their ways to provide quality education around the world. Here are some of the targets that the UN has set for 2030 in this section:</a:t>
            </a:r>
          </a:p>
          <a:p>
            <a:r>
              <a:rPr lang="en-US" sz="4300" dirty="0">
                <a:latin typeface="Times New Roman" panose="02020603050405020304" pitchFamily="18" charset="0"/>
                <a:cs typeface="Times New Roman" panose="02020603050405020304" pitchFamily="18" charset="0"/>
              </a:rPr>
              <a:t>By 2030, ensure that there is free primary and secondary education for girls and boys for effective learning outcomes</a:t>
            </a:r>
          </a:p>
          <a:p>
            <a:r>
              <a:rPr lang="en-US" sz="4300" dirty="0">
                <a:latin typeface="Times New Roman" panose="02020603050405020304" pitchFamily="18" charset="0"/>
                <a:cs typeface="Times New Roman" panose="02020603050405020304" pitchFamily="18" charset="0"/>
              </a:rPr>
              <a:t>By 2030, ensure that both girls and boys have access to quality early development </a:t>
            </a:r>
            <a:r>
              <a:rPr lang="en-US" sz="4300" dirty="0" smtClean="0">
                <a:latin typeface="Times New Roman" panose="02020603050405020304" pitchFamily="18" charset="0"/>
                <a:cs typeface="Times New Roman" panose="02020603050405020304" pitchFamily="18" charset="0"/>
              </a:rPr>
              <a:t>and </a:t>
            </a:r>
            <a:r>
              <a:rPr lang="en-US" sz="4300" dirty="0">
                <a:latin typeface="Times New Roman" panose="02020603050405020304" pitchFamily="18" charset="0"/>
                <a:cs typeface="Times New Roman" panose="02020603050405020304" pitchFamily="18" charset="0"/>
              </a:rPr>
              <a:t>pre-primary education</a:t>
            </a:r>
          </a:p>
          <a:p>
            <a:r>
              <a:rPr lang="en-US" sz="4300" dirty="0">
                <a:latin typeface="Times New Roman" panose="02020603050405020304" pitchFamily="18" charset="0"/>
                <a:cs typeface="Times New Roman" panose="02020603050405020304" pitchFamily="18" charset="0"/>
              </a:rPr>
              <a:t>Ensure equal access to affordable and quality technical, vocational and tertiary education</a:t>
            </a:r>
          </a:p>
          <a:p>
            <a:r>
              <a:rPr lang="en-US" sz="4300" dirty="0">
                <a:latin typeface="Times New Roman" panose="02020603050405020304" pitchFamily="18" charset="0"/>
                <a:cs typeface="Times New Roman" panose="02020603050405020304" pitchFamily="18" charset="0"/>
              </a:rPr>
              <a:t>Increase the number of people, both youth and adults who have relevant skills for employment, jobs and entrepreneurship</a:t>
            </a:r>
          </a:p>
          <a:p>
            <a:r>
              <a:rPr lang="en-US" sz="4300" dirty="0">
                <a:latin typeface="Times New Roman" panose="02020603050405020304" pitchFamily="18" charset="0"/>
                <a:cs typeface="Times New Roman" panose="02020603050405020304" pitchFamily="18" charset="0"/>
              </a:rPr>
              <a:t>Eliminate all </a:t>
            </a:r>
            <a:r>
              <a:rPr lang="en-US" sz="4300" dirty="0" smtClean="0">
                <a:latin typeface="Times New Roman" panose="02020603050405020304" pitchFamily="18" charset="0"/>
                <a:cs typeface="Times New Roman" panose="02020603050405020304" pitchFamily="18" charset="0"/>
              </a:rPr>
              <a:t>discrimination </a:t>
            </a:r>
            <a:r>
              <a:rPr lang="en-US" sz="4300" dirty="0">
                <a:latin typeface="Times New Roman" panose="02020603050405020304" pitchFamily="18" charset="0"/>
                <a:cs typeface="Times New Roman" panose="02020603050405020304" pitchFamily="18" charset="0"/>
              </a:rPr>
              <a:t>in education</a:t>
            </a:r>
          </a:p>
          <a:p>
            <a:r>
              <a:rPr lang="en-US" sz="4300" dirty="0">
                <a:latin typeface="Times New Roman" panose="02020603050405020304" pitchFamily="18" charset="0"/>
                <a:cs typeface="Times New Roman" panose="02020603050405020304" pitchFamily="18" charset="0"/>
              </a:rPr>
              <a:t>Ensure universal literacy and numeracy</a:t>
            </a:r>
          </a:p>
          <a:p>
            <a:r>
              <a:rPr lang="en-US" sz="4300" dirty="0">
                <a:latin typeface="Times New Roman" panose="02020603050405020304" pitchFamily="18" charset="0"/>
                <a:cs typeface="Times New Roman" panose="02020603050405020304" pitchFamily="18" charset="0"/>
              </a:rPr>
              <a:t>Ensure education for sustainable </a:t>
            </a:r>
            <a:r>
              <a:rPr lang="en-US" sz="4300" dirty="0" smtClean="0">
                <a:latin typeface="Times New Roman" panose="02020603050405020304" pitchFamily="18" charset="0"/>
                <a:cs typeface="Times New Roman" panose="02020603050405020304" pitchFamily="18" charset="0"/>
              </a:rPr>
              <a:t>development </a:t>
            </a:r>
            <a:r>
              <a:rPr lang="en-US" sz="4300" dirty="0">
                <a:latin typeface="Times New Roman" panose="02020603050405020304" pitchFamily="18" charset="0"/>
                <a:cs typeface="Times New Roman" panose="02020603050405020304" pitchFamily="18" charset="0"/>
              </a:rPr>
              <a:t>and global citizenship</a:t>
            </a:r>
          </a:p>
          <a:p>
            <a:r>
              <a:rPr lang="en-US" sz="4300" dirty="0">
                <a:latin typeface="Times New Roman" panose="02020603050405020304" pitchFamily="18" charset="0"/>
                <a:cs typeface="Times New Roman" panose="02020603050405020304" pitchFamily="18" charset="0"/>
              </a:rPr>
              <a:t>Ensure building and upgrading inclusive and safe schools</a:t>
            </a:r>
          </a:p>
          <a:p>
            <a:r>
              <a:rPr lang="en-US" sz="4300" dirty="0">
                <a:latin typeface="Times New Roman" panose="02020603050405020304" pitchFamily="18" charset="0"/>
                <a:cs typeface="Times New Roman" panose="02020603050405020304" pitchFamily="18" charset="0"/>
              </a:rPr>
              <a:t>Expand higher education scholarships for developing countries</a:t>
            </a:r>
          </a:p>
          <a:p>
            <a:r>
              <a:rPr lang="en-US" sz="4300" dirty="0">
                <a:latin typeface="Times New Roman" panose="02020603050405020304" pitchFamily="18" charset="0"/>
                <a:cs typeface="Times New Roman" panose="02020603050405020304" pitchFamily="18" charset="0"/>
              </a:rPr>
              <a:t>Increase the supply of qualified teachers in developing countries</a:t>
            </a:r>
          </a:p>
          <a:p>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410200" y="1752600"/>
            <a:ext cx="3733800" cy="3962400"/>
          </a:xfrm>
          <a:prstGeom prst="rect">
            <a:avLst/>
          </a:prstGeom>
        </p:spPr>
      </p:pic>
      <p:pic>
        <p:nvPicPr>
          <p:cNvPr id="5" name="1680265291262x7ptzwh-voicemaker.in-speech.mp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15"/>
          <a:stretch>
            <a:fillRect/>
          </a:stretch>
        </p:blipFill>
        <p:spPr>
          <a:xfrm flipH="1" flipV="1">
            <a:off x="4876799" y="3733799"/>
            <a:ext cx="45719" cy="45719"/>
          </a:xfrm>
          <a:prstGeom prst="rect">
            <a:avLst/>
          </a:prstGeom>
        </p:spPr>
      </p:pic>
      <p:pic>
        <p:nvPicPr>
          <p:cNvPr id="6" name="16802690063372a1ye02-voicemaker.in-speech.mp3">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15"/>
          <a:stretch>
            <a:fillRect/>
          </a:stretch>
        </p:blipFill>
        <p:spPr>
          <a:xfrm flipH="1" flipV="1">
            <a:off x="4876799" y="3733799"/>
            <a:ext cx="45719" cy="45719"/>
          </a:xfrm>
          <a:prstGeom prst="rect">
            <a:avLst/>
          </a:prstGeom>
        </p:spPr>
      </p:pic>
      <p:pic>
        <p:nvPicPr>
          <p:cNvPr id="7" name="16802690565874aguhwei-voicemaker.in-speech.mp3">
            <a:hlinkClick r:id="" action="ppaction://media"/>
          </p:cNvPr>
          <p:cNvPicPr>
            <a:picLocks noChangeAspect="1"/>
          </p:cNvPicPr>
          <p:nvPr>
            <a:audioFile r:link="rId6"/>
            <p:extLst>
              <p:ext uri="{DAA4B4D4-6D71-4841-9C94-3DE7FCFB9230}">
                <p14:media xmlns:p14="http://schemas.microsoft.com/office/powerpoint/2010/main" r:embed="rId5"/>
              </p:ext>
            </p:extLst>
          </p:nvPr>
        </p:nvPicPr>
        <p:blipFill>
          <a:blip r:embed="rId15"/>
          <a:stretch>
            <a:fillRect/>
          </a:stretch>
        </p:blipFill>
        <p:spPr>
          <a:xfrm flipH="1" flipV="1">
            <a:off x="4876799" y="3733799"/>
            <a:ext cx="45719" cy="45719"/>
          </a:xfrm>
          <a:prstGeom prst="rect">
            <a:avLst/>
          </a:prstGeom>
        </p:spPr>
      </p:pic>
      <p:pic>
        <p:nvPicPr>
          <p:cNvPr id="8" name="1680269079546kcty6o5l-voicemaker.in-speech.mp3">
            <a:hlinkClick r:id="" action="ppaction://media"/>
          </p:cNvPr>
          <p:cNvPicPr>
            <a:picLocks noChangeAspect="1"/>
          </p:cNvPicPr>
          <p:nvPr>
            <a:audioFile r:link="rId8"/>
            <p:extLst>
              <p:ext uri="{DAA4B4D4-6D71-4841-9C94-3DE7FCFB9230}">
                <p14:media xmlns:p14="http://schemas.microsoft.com/office/powerpoint/2010/main" r:embed="rId7"/>
              </p:ext>
            </p:extLst>
          </p:nvPr>
        </p:nvPicPr>
        <p:blipFill>
          <a:blip r:embed="rId15"/>
          <a:stretch>
            <a:fillRect/>
          </a:stretch>
        </p:blipFill>
        <p:spPr>
          <a:xfrm flipH="1" flipV="1">
            <a:off x="4876799" y="3733799"/>
            <a:ext cx="45719" cy="45719"/>
          </a:xfrm>
          <a:prstGeom prst="rect">
            <a:avLst/>
          </a:prstGeom>
        </p:spPr>
      </p:pic>
      <p:pic>
        <p:nvPicPr>
          <p:cNvPr id="9" name="1680269094050ifrtiqyr-voicemaker.in-speech.mp3">
            <a:hlinkClick r:id="" action="ppaction://media"/>
          </p:cNvPr>
          <p:cNvPicPr>
            <a:picLocks noChangeAspect="1"/>
          </p:cNvPicPr>
          <p:nvPr>
            <a:audioFile r:link="rId10"/>
            <p:extLst>
              <p:ext uri="{DAA4B4D4-6D71-4841-9C94-3DE7FCFB9230}">
                <p14:media xmlns:p14="http://schemas.microsoft.com/office/powerpoint/2010/main" r:embed="rId9"/>
              </p:ext>
            </p:extLst>
          </p:nvPr>
        </p:nvPicPr>
        <p:blipFill>
          <a:blip r:embed="rId15"/>
          <a:stretch>
            <a:fillRect/>
          </a:stretch>
        </p:blipFill>
        <p:spPr>
          <a:xfrm flipV="1">
            <a:off x="4831080" y="3733799"/>
            <a:ext cx="45719" cy="45719"/>
          </a:xfrm>
          <a:prstGeom prst="rect">
            <a:avLst/>
          </a:prstGeom>
        </p:spPr>
      </p:pic>
      <p:pic>
        <p:nvPicPr>
          <p:cNvPr id="10" name="1680269128701xw89m1b9-voicemaker.in-speech.mp3">
            <a:hlinkClick r:id="" action="ppaction://media"/>
          </p:cNvPr>
          <p:cNvPicPr>
            <a:picLocks noChangeAspect="1"/>
          </p:cNvPicPr>
          <p:nvPr>
            <a:audioFile r:link="rId12"/>
            <p:extLst>
              <p:ext uri="{DAA4B4D4-6D71-4841-9C94-3DE7FCFB9230}">
                <p14:media xmlns:p14="http://schemas.microsoft.com/office/powerpoint/2010/main" r:embed="rId11"/>
              </p:ext>
            </p:extLst>
          </p:nvPr>
        </p:nvPicPr>
        <p:blipFill>
          <a:blip r:embed="rId15"/>
          <a:stretch>
            <a:fillRect/>
          </a:stretch>
        </p:blipFill>
        <p:spPr>
          <a:xfrm flipH="1" flipV="1">
            <a:off x="4876799" y="3733799"/>
            <a:ext cx="45719" cy="45719"/>
          </a:xfrm>
          <a:prstGeom prst="rect">
            <a:avLst/>
          </a:prstGeom>
        </p:spPr>
      </p:pic>
    </p:spTree>
    <p:extLst>
      <p:ext uri="{BB962C8B-B14F-4D97-AF65-F5344CB8AC3E}">
        <p14:creationId xmlns:p14="http://schemas.microsoft.com/office/powerpoint/2010/main" val="2309815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 presetClass="mediacall" presetSubtype="0" fill="hold" nodeType="afterEffect">
                                  <p:stCondLst>
                                    <p:cond delay="0"/>
                                  </p:stCondLst>
                                  <p:childTnLst>
                                    <p:cmd type="call" cmd="playFrom(0.0)">
                                      <p:cBhvr>
                                        <p:cTn id="12" dur="1903" fill="hold"/>
                                        <p:tgtEl>
                                          <p:spTgt spid="5"/>
                                        </p:tgtEl>
                                      </p:cBhvr>
                                    </p:cmd>
                                  </p:childTnLst>
                                </p:cTn>
                              </p:par>
                            </p:childTnLst>
                          </p:cTn>
                        </p:par>
                        <p:par>
                          <p:cTn id="13" fill="hold">
                            <p:stCondLst>
                              <p:cond delay="2903"/>
                            </p:stCondLst>
                            <p:childTnLst>
                              <p:par>
                                <p:cTn id="14" presetID="10" presetClass="entr" presetSubtype="0" fill="hold" grpId="0" nodeType="afterEffect">
                                  <p:stCondLst>
                                    <p:cond delay="0"/>
                                  </p:stCondLst>
                                  <p:childTnLst>
                                    <p:set>
                                      <p:cBhvr>
                                        <p:cTn id="15" dur="1" fill="hold">
                                          <p:stCondLst>
                                            <p:cond delay="0"/>
                                          </p:stCondLst>
                                        </p:cTn>
                                        <p:tgtEl>
                                          <p:spTgt spid="3">
                                            <p:txEl>
                                              <p:pRg st="0" end="0"/>
                                            </p:txEl>
                                          </p:spTgt>
                                        </p:tgtEl>
                                        <p:attrNameLst>
                                          <p:attrName>style.visibility</p:attrName>
                                        </p:attrNameLst>
                                      </p:cBhvr>
                                      <p:to>
                                        <p:strVal val="visible"/>
                                      </p:to>
                                    </p:set>
                                    <p:animEffect transition="in" filter="fade">
                                      <p:cBhvr>
                                        <p:cTn id="16" dur="500"/>
                                        <p:tgtEl>
                                          <p:spTgt spid="3">
                                            <p:txEl>
                                              <p:pRg st="0" end="0"/>
                                            </p:txEl>
                                          </p:spTgt>
                                        </p:tgtEl>
                                      </p:cBhvr>
                                    </p:animEffect>
                                  </p:childTnLst>
                                </p:cTn>
                              </p:par>
                            </p:childTnLst>
                          </p:cTn>
                        </p:par>
                        <p:par>
                          <p:cTn id="17" fill="hold">
                            <p:stCondLst>
                              <p:cond delay="3403"/>
                            </p:stCondLst>
                            <p:childTnLst>
                              <p:par>
                                <p:cTn id="18" presetID="10" presetClass="entr" presetSubtype="0" fill="hold" grpId="0" nodeType="after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500"/>
                                        <p:tgtEl>
                                          <p:spTgt spid="3">
                                            <p:txEl>
                                              <p:pRg st="1" end="1"/>
                                            </p:txEl>
                                          </p:spTgt>
                                        </p:tgtEl>
                                      </p:cBhvr>
                                    </p:animEffect>
                                  </p:childTnLst>
                                </p:cTn>
                              </p:par>
                            </p:childTnLst>
                          </p:cTn>
                        </p:par>
                        <p:par>
                          <p:cTn id="21" fill="hold">
                            <p:stCondLst>
                              <p:cond delay="3903"/>
                            </p:stCondLst>
                            <p:childTnLst>
                              <p:par>
                                <p:cTn id="22" presetID="10" presetClass="entr" presetSubtype="0" fill="hold" grpId="0" nodeType="after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500"/>
                                        <p:tgtEl>
                                          <p:spTgt spid="3">
                                            <p:txEl>
                                              <p:pRg st="2" end="2"/>
                                            </p:txEl>
                                          </p:spTgt>
                                        </p:tgtEl>
                                      </p:cBhvr>
                                    </p:animEffect>
                                  </p:childTnLst>
                                </p:cTn>
                              </p:par>
                            </p:childTnLst>
                          </p:cTn>
                        </p:par>
                        <p:par>
                          <p:cTn id="25" fill="hold">
                            <p:stCondLst>
                              <p:cond delay="4403"/>
                            </p:stCondLst>
                            <p:childTnLst>
                              <p:par>
                                <p:cTn id="26" presetID="10" presetClass="entr" presetSubtype="0" fill="hold" grpId="0" nodeType="after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500"/>
                                        <p:tgtEl>
                                          <p:spTgt spid="3">
                                            <p:txEl>
                                              <p:pRg st="3" end="3"/>
                                            </p:txEl>
                                          </p:spTgt>
                                        </p:tgtEl>
                                      </p:cBhvr>
                                    </p:animEffect>
                                  </p:childTnLst>
                                </p:cTn>
                              </p:par>
                            </p:childTnLst>
                          </p:cTn>
                        </p:par>
                        <p:par>
                          <p:cTn id="29" fill="hold">
                            <p:stCondLst>
                              <p:cond delay="4903"/>
                            </p:stCondLst>
                            <p:childTnLst>
                              <p:par>
                                <p:cTn id="30" presetID="10" presetClass="entr" presetSubtype="0" fill="hold" grpId="0" nodeType="after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par>
                          <p:cTn id="33" fill="hold">
                            <p:stCondLst>
                              <p:cond delay="5403"/>
                            </p:stCondLst>
                            <p:childTnLst>
                              <p:par>
                                <p:cTn id="34" presetID="10" presetClass="entr" presetSubtype="0" fill="hold" grpId="0" nodeType="after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fade">
                                      <p:cBhvr>
                                        <p:cTn id="36" dur="500"/>
                                        <p:tgtEl>
                                          <p:spTgt spid="3">
                                            <p:txEl>
                                              <p:pRg st="5" end="5"/>
                                            </p:txEl>
                                          </p:spTgt>
                                        </p:tgtEl>
                                      </p:cBhvr>
                                    </p:animEffect>
                                  </p:childTnLst>
                                </p:cTn>
                              </p:par>
                            </p:childTnLst>
                          </p:cTn>
                        </p:par>
                        <p:par>
                          <p:cTn id="37" fill="hold">
                            <p:stCondLst>
                              <p:cond delay="5903"/>
                            </p:stCondLst>
                            <p:childTnLst>
                              <p:par>
                                <p:cTn id="38" presetID="10" presetClass="entr" presetSubtype="0" fill="hold" grpId="0" nodeType="afterEffect">
                                  <p:stCondLst>
                                    <p:cond delay="0"/>
                                  </p:stCondLst>
                                  <p:childTnLst>
                                    <p:set>
                                      <p:cBhvr>
                                        <p:cTn id="39" dur="1" fill="hold">
                                          <p:stCondLst>
                                            <p:cond delay="0"/>
                                          </p:stCondLst>
                                        </p:cTn>
                                        <p:tgtEl>
                                          <p:spTgt spid="3">
                                            <p:txEl>
                                              <p:pRg st="6" end="6"/>
                                            </p:txEl>
                                          </p:spTgt>
                                        </p:tgtEl>
                                        <p:attrNameLst>
                                          <p:attrName>style.visibility</p:attrName>
                                        </p:attrNameLst>
                                      </p:cBhvr>
                                      <p:to>
                                        <p:strVal val="visible"/>
                                      </p:to>
                                    </p:set>
                                    <p:animEffect transition="in" filter="fade">
                                      <p:cBhvr>
                                        <p:cTn id="40" dur="500"/>
                                        <p:tgtEl>
                                          <p:spTgt spid="3">
                                            <p:txEl>
                                              <p:pRg st="6" end="6"/>
                                            </p:txEl>
                                          </p:spTgt>
                                        </p:tgtEl>
                                      </p:cBhvr>
                                    </p:animEffect>
                                  </p:childTnLst>
                                </p:cTn>
                              </p:par>
                            </p:childTnLst>
                          </p:cTn>
                        </p:par>
                        <p:par>
                          <p:cTn id="41" fill="hold">
                            <p:stCondLst>
                              <p:cond delay="6403"/>
                            </p:stCondLst>
                            <p:childTnLst>
                              <p:par>
                                <p:cTn id="42" presetID="10" presetClass="entr" presetSubtype="0" fill="hold" grpId="0" nodeType="afterEffect">
                                  <p:stCondLst>
                                    <p:cond delay="0"/>
                                  </p:stCondLst>
                                  <p:childTnLst>
                                    <p:set>
                                      <p:cBhvr>
                                        <p:cTn id="43" dur="1" fill="hold">
                                          <p:stCondLst>
                                            <p:cond delay="0"/>
                                          </p:stCondLst>
                                        </p:cTn>
                                        <p:tgtEl>
                                          <p:spTgt spid="3">
                                            <p:txEl>
                                              <p:pRg st="7" end="7"/>
                                            </p:txEl>
                                          </p:spTgt>
                                        </p:tgtEl>
                                        <p:attrNameLst>
                                          <p:attrName>style.visibility</p:attrName>
                                        </p:attrNameLst>
                                      </p:cBhvr>
                                      <p:to>
                                        <p:strVal val="visible"/>
                                      </p:to>
                                    </p:set>
                                    <p:animEffect transition="in" filter="fade">
                                      <p:cBhvr>
                                        <p:cTn id="44" dur="500"/>
                                        <p:tgtEl>
                                          <p:spTgt spid="3">
                                            <p:txEl>
                                              <p:pRg st="7" end="7"/>
                                            </p:txEl>
                                          </p:spTgt>
                                        </p:tgtEl>
                                      </p:cBhvr>
                                    </p:animEffect>
                                  </p:childTnLst>
                                </p:cTn>
                              </p:par>
                            </p:childTnLst>
                          </p:cTn>
                        </p:par>
                        <p:par>
                          <p:cTn id="45" fill="hold">
                            <p:stCondLst>
                              <p:cond delay="6903"/>
                            </p:stCondLst>
                            <p:childTnLst>
                              <p:par>
                                <p:cTn id="46" presetID="10" presetClass="entr" presetSubtype="0" fill="hold" grpId="0" nodeType="afterEffect">
                                  <p:stCondLst>
                                    <p:cond delay="0"/>
                                  </p:stCondLst>
                                  <p:childTnLst>
                                    <p:set>
                                      <p:cBhvr>
                                        <p:cTn id="47" dur="1" fill="hold">
                                          <p:stCondLst>
                                            <p:cond delay="0"/>
                                          </p:stCondLst>
                                        </p:cTn>
                                        <p:tgtEl>
                                          <p:spTgt spid="3">
                                            <p:txEl>
                                              <p:pRg st="8" end="8"/>
                                            </p:txEl>
                                          </p:spTgt>
                                        </p:tgtEl>
                                        <p:attrNameLst>
                                          <p:attrName>style.visibility</p:attrName>
                                        </p:attrNameLst>
                                      </p:cBhvr>
                                      <p:to>
                                        <p:strVal val="visible"/>
                                      </p:to>
                                    </p:set>
                                    <p:animEffect transition="in" filter="fade">
                                      <p:cBhvr>
                                        <p:cTn id="48" dur="500"/>
                                        <p:tgtEl>
                                          <p:spTgt spid="3">
                                            <p:txEl>
                                              <p:pRg st="8" end="8"/>
                                            </p:txEl>
                                          </p:spTgt>
                                        </p:tgtEl>
                                      </p:cBhvr>
                                    </p:animEffect>
                                  </p:childTnLst>
                                </p:cTn>
                              </p:par>
                            </p:childTnLst>
                          </p:cTn>
                        </p:par>
                        <p:par>
                          <p:cTn id="49" fill="hold">
                            <p:stCondLst>
                              <p:cond delay="7403"/>
                            </p:stCondLst>
                            <p:childTnLst>
                              <p:par>
                                <p:cTn id="50" presetID="10" presetClass="entr" presetSubtype="0" fill="hold" grpId="0" nodeType="after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par>
                          <p:cTn id="53" fill="hold">
                            <p:stCondLst>
                              <p:cond delay="7903"/>
                            </p:stCondLst>
                            <p:childTnLst>
                              <p:par>
                                <p:cTn id="54" presetID="10" presetClass="entr" presetSubtype="0" fill="hold" grpId="0" nodeType="afterEffect">
                                  <p:stCondLst>
                                    <p:cond delay="0"/>
                                  </p:stCondLst>
                                  <p:childTnLst>
                                    <p:set>
                                      <p:cBhvr>
                                        <p:cTn id="55" dur="1" fill="hold">
                                          <p:stCondLst>
                                            <p:cond delay="0"/>
                                          </p:stCondLst>
                                        </p:cTn>
                                        <p:tgtEl>
                                          <p:spTgt spid="3">
                                            <p:txEl>
                                              <p:pRg st="10" end="10"/>
                                            </p:txEl>
                                          </p:spTgt>
                                        </p:tgtEl>
                                        <p:attrNameLst>
                                          <p:attrName>style.visibility</p:attrName>
                                        </p:attrNameLst>
                                      </p:cBhvr>
                                      <p:to>
                                        <p:strVal val="visible"/>
                                      </p:to>
                                    </p:set>
                                    <p:animEffect transition="in" filter="fade">
                                      <p:cBhvr>
                                        <p:cTn id="56" dur="500"/>
                                        <p:tgtEl>
                                          <p:spTgt spid="3">
                                            <p:txEl>
                                              <p:pRg st="10" end="10"/>
                                            </p:txEl>
                                          </p:spTgt>
                                        </p:tgtEl>
                                      </p:cBhvr>
                                    </p:animEffect>
                                  </p:childTnLst>
                                </p:cTn>
                              </p:par>
                            </p:childTnLst>
                          </p:cTn>
                        </p:par>
                        <p:par>
                          <p:cTn id="57" fill="hold">
                            <p:stCondLst>
                              <p:cond delay="8403"/>
                            </p:stCondLst>
                            <p:childTnLst>
                              <p:par>
                                <p:cTn id="58" presetID="10" presetClass="entr" presetSubtype="0" fill="hold" nodeType="afterEffect">
                                  <p:stCondLst>
                                    <p:cond delay="0"/>
                                  </p:stCondLst>
                                  <p:childTnLst>
                                    <p:set>
                                      <p:cBhvr>
                                        <p:cTn id="59" dur="1" fill="hold">
                                          <p:stCondLst>
                                            <p:cond delay="0"/>
                                          </p:stCondLst>
                                        </p:cTn>
                                        <p:tgtEl>
                                          <p:spTgt spid="4"/>
                                        </p:tgtEl>
                                        <p:attrNameLst>
                                          <p:attrName>style.visibility</p:attrName>
                                        </p:attrNameLst>
                                      </p:cBhvr>
                                      <p:to>
                                        <p:strVal val="visible"/>
                                      </p:to>
                                    </p:set>
                                    <p:animEffect transition="in" filter="fade">
                                      <p:cBhvr>
                                        <p:cTn id="60" dur="500"/>
                                        <p:tgtEl>
                                          <p:spTgt spid="4"/>
                                        </p:tgtEl>
                                      </p:cBhvr>
                                    </p:animEffect>
                                  </p:childTnLst>
                                </p:cTn>
                              </p:par>
                            </p:childTnLst>
                          </p:cTn>
                        </p:par>
                        <p:par>
                          <p:cTn id="61" fill="hold">
                            <p:stCondLst>
                              <p:cond delay="8903"/>
                            </p:stCondLst>
                            <p:childTnLst>
                              <p:par>
                                <p:cTn id="62" presetID="1" presetClass="mediacall" presetSubtype="0" fill="hold" nodeType="afterEffect">
                                  <p:stCondLst>
                                    <p:cond delay="0"/>
                                  </p:stCondLst>
                                  <p:childTnLst>
                                    <p:cmd type="call" cmd="playFrom(0.0)">
                                      <p:cBhvr>
                                        <p:cTn id="63" dur="14191" fill="hold"/>
                                        <p:tgtEl>
                                          <p:spTgt spid="6"/>
                                        </p:tgtEl>
                                      </p:cBhvr>
                                    </p:cmd>
                                  </p:childTnLst>
                                </p:cTn>
                              </p:par>
                            </p:childTnLst>
                          </p:cTn>
                        </p:par>
                        <p:par>
                          <p:cTn id="64" fill="hold">
                            <p:stCondLst>
                              <p:cond delay="23094"/>
                            </p:stCondLst>
                            <p:childTnLst>
                              <p:par>
                                <p:cTn id="65" presetID="1" presetClass="mediacall" presetSubtype="0" fill="hold" nodeType="afterEffect">
                                  <p:stCondLst>
                                    <p:cond delay="0"/>
                                  </p:stCondLst>
                                  <p:childTnLst>
                                    <p:cmd type="call" cmd="playFrom(0.0)">
                                      <p:cBhvr>
                                        <p:cTn id="66" dur="13879" fill="hold"/>
                                        <p:tgtEl>
                                          <p:spTgt spid="7"/>
                                        </p:tgtEl>
                                      </p:cBhvr>
                                    </p:cmd>
                                  </p:childTnLst>
                                </p:cTn>
                              </p:par>
                            </p:childTnLst>
                          </p:cTn>
                        </p:par>
                        <p:par>
                          <p:cTn id="67" fill="hold">
                            <p:stCondLst>
                              <p:cond delay="36973"/>
                            </p:stCondLst>
                            <p:childTnLst>
                              <p:par>
                                <p:cTn id="68" presetID="1" presetClass="mediacall" presetSubtype="0" fill="hold" nodeType="afterEffect">
                                  <p:stCondLst>
                                    <p:cond delay="0"/>
                                  </p:stCondLst>
                                  <p:childTnLst>
                                    <p:cmd type="call" cmd="playFrom(0.0)">
                                      <p:cBhvr>
                                        <p:cTn id="69" dur="11815" fill="hold"/>
                                        <p:tgtEl>
                                          <p:spTgt spid="8"/>
                                        </p:tgtEl>
                                      </p:cBhvr>
                                    </p:cmd>
                                  </p:childTnLst>
                                </p:cTn>
                              </p:par>
                            </p:childTnLst>
                          </p:cTn>
                        </p:par>
                        <p:par>
                          <p:cTn id="70" fill="hold">
                            <p:stCondLst>
                              <p:cond delay="48788"/>
                            </p:stCondLst>
                            <p:childTnLst>
                              <p:par>
                                <p:cTn id="71" presetID="1" presetClass="mediacall" presetSubtype="0" fill="hold" nodeType="afterEffect">
                                  <p:stCondLst>
                                    <p:cond delay="0"/>
                                  </p:stCondLst>
                                  <p:childTnLst>
                                    <p:cmd type="call" cmd="playFrom(0.0)">
                                      <p:cBhvr>
                                        <p:cTn id="72" dur="10903" fill="hold"/>
                                        <p:tgtEl>
                                          <p:spTgt spid="9"/>
                                        </p:tgtEl>
                                      </p:cBhvr>
                                    </p:cmd>
                                  </p:childTnLst>
                                </p:cTn>
                              </p:par>
                            </p:childTnLst>
                          </p:cTn>
                        </p:par>
                        <p:par>
                          <p:cTn id="73" fill="hold">
                            <p:stCondLst>
                              <p:cond delay="59691"/>
                            </p:stCondLst>
                            <p:childTnLst>
                              <p:par>
                                <p:cTn id="74" presetID="1" presetClass="mediacall" presetSubtype="0" fill="hold" nodeType="afterEffect">
                                  <p:stCondLst>
                                    <p:cond delay="0"/>
                                  </p:stCondLst>
                                  <p:childTnLst>
                                    <p:cmd type="call" cmd="playFrom(0.0)">
                                      <p:cBhvr>
                                        <p:cTn id="75" dur="3919" fill="hold"/>
                                        <p:tgtEl>
                                          <p:spTgt spid="10"/>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6" fill="hold" display="0">
                  <p:stCondLst>
                    <p:cond delay="indefinite"/>
                  </p:stCondLst>
                  <p:endCondLst>
                    <p:cond evt="onStopAudio" delay="0">
                      <p:tgtEl>
                        <p:sldTgt/>
                      </p:tgtEl>
                    </p:cond>
                  </p:endCondLst>
                </p:cTn>
                <p:tgtEl>
                  <p:spTgt spid="5"/>
                </p:tgtEl>
              </p:cMediaNode>
            </p:audio>
            <p:audio>
              <p:cMediaNode vol="80000">
                <p:cTn id="77" fill="hold" display="0">
                  <p:stCondLst>
                    <p:cond delay="indefinite"/>
                  </p:stCondLst>
                  <p:endCondLst>
                    <p:cond evt="onStopAudio" delay="0">
                      <p:tgtEl>
                        <p:sldTgt/>
                      </p:tgtEl>
                    </p:cond>
                  </p:endCondLst>
                </p:cTn>
                <p:tgtEl>
                  <p:spTgt spid="6"/>
                </p:tgtEl>
              </p:cMediaNode>
            </p:audio>
            <p:audio>
              <p:cMediaNode vol="80000">
                <p:cTn id="78" fill="hold" display="0">
                  <p:stCondLst>
                    <p:cond delay="indefinite"/>
                  </p:stCondLst>
                  <p:endCondLst>
                    <p:cond evt="onStopAudio" delay="0">
                      <p:tgtEl>
                        <p:sldTgt/>
                      </p:tgtEl>
                    </p:cond>
                  </p:endCondLst>
                </p:cTn>
                <p:tgtEl>
                  <p:spTgt spid="7"/>
                </p:tgtEl>
              </p:cMediaNode>
            </p:audio>
            <p:audio>
              <p:cMediaNode vol="80000">
                <p:cTn id="79" fill="hold" display="0">
                  <p:stCondLst>
                    <p:cond delay="indefinite"/>
                  </p:stCondLst>
                  <p:endCondLst>
                    <p:cond evt="onStopAudio" delay="0">
                      <p:tgtEl>
                        <p:sldTgt/>
                      </p:tgtEl>
                    </p:cond>
                  </p:endCondLst>
                </p:cTn>
                <p:tgtEl>
                  <p:spTgt spid="8"/>
                </p:tgtEl>
              </p:cMediaNode>
            </p:audio>
            <p:audio>
              <p:cMediaNode vol="80000">
                <p:cTn id="80" fill="hold" display="0">
                  <p:stCondLst>
                    <p:cond delay="indefinite"/>
                  </p:stCondLst>
                  <p:endCondLst>
                    <p:cond evt="onStopAudio" delay="0">
                      <p:tgtEl>
                        <p:sldTgt/>
                      </p:tgtEl>
                    </p:cond>
                  </p:endCondLst>
                </p:cTn>
                <p:tgtEl>
                  <p:spTgt spid="9"/>
                </p:tgtEl>
              </p:cMediaNode>
            </p:audio>
            <p:audio>
              <p:cMediaNode vol="80000">
                <p:cTn id="81" fill="hold" display="0">
                  <p:stCondLst>
                    <p:cond delay="indefinite"/>
                  </p:stCondLst>
                  <p:endCondLst>
                    <p:cond evt="onStopAudio" delay="0">
                      <p:tgtEl>
                        <p:sldTgt/>
                      </p:tgtEl>
                    </p:cond>
                  </p:endCondLst>
                </p:cTn>
                <p:tgtEl>
                  <p:spTgt spid="10"/>
                </p:tgtEl>
              </p:cMediaNode>
            </p:audio>
          </p:childTnLst>
        </p:cTn>
      </p:par>
    </p:tnLst>
    <p:bldLst>
      <p:bldP spid="2" grpId="0"/>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How can you Promote Quality Education?</a:t>
            </a:r>
            <a:br>
              <a:rPr lang="en-US" b="1" dirty="0"/>
            </a:br>
            <a:endParaRPr lang="en-US" dirty="0"/>
          </a:p>
        </p:txBody>
      </p:sp>
      <p:sp>
        <p:nvSpPr>
          <p:cNvPr id="3" name="Content Placeholder 2"/>
          <p:cNvSpPr>
            <a:spLocks noGrp="1"/>
          </p:cNvSpPr>
          <p:nvPr>
            <p:ph idx="1"/>
          </p:nvPr>
        </p:nvSpPr>
        <p:spPr>
          <a:xfrm>
            <a:off x="609600" y="1600200"/>
            <a:ext cx="4953000" cy="4724399"/>
          </a:xfrm>
        </p:spPr>
        <p:txBody>
          <a:bodyPr>
            <a:normAutofit fontScale="70000" lnSpcReduction="20000"/>
          </a:bodyPr>
          <a:lstStyle/>
          <a:p>
            <a:r>
              <a:rPr lang="en-US" dirty="0"/>
              <a:t>Here is how you can promote quality education around the world:</a:t>
            </a:r>
          </a:p>
          <a:p>
            <a:r>
              <a:rPr lang="en-US" dirty="0"/>
              <a:t>Find a charity that works for quality education, donate or get involved in other ways</a:t>
            </a:r>
          </a:p>
          <a:p>
            <a:r>
              <a:rPr lang="en-US" dirty="0"/>
              <a:t>Donate the books that you have used to those who need it</a:t>
            </a:r>
          </a:p>
          <a:p>
            <a:r>
              <a:rPr lang="en-US" dirty="0" smtClean="0"/>
              <a:t>Promote and take free online courses</a:t>
            </a:r>
          </a:p>
          <a:p>
            <a:r>
              <a:rPr lang="en-US" dirty="0" smtClean="0"/>
              <a:t>Visit local schools, see what school supplies they need and start a drive to provide it to them</a:t>
            </a:r>
          </a:p>
          <a:p>
            <a:r>
              <a:rPr lang="en-US" dirty="0" smtClean="0"/>
              <a:t>Mentor </a:t>
            </a:r>
            <a:r>
              <a:rPr lang="en-US" dirty="0"/>
              <a:t>young children and help them with their homework or projects</a:t>
            </a:r>
          </a:p>
          <a:p>
            <a:endParaRPr lang="en-US" dirty="0"/>
          </a:p>
        </p:txBody>
      </p:sp>
      <p:pic>
        <p:nvPicPr>
          <p:cNvPr id="5" name="Picture 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715000" y="1752600"/>
            <a:ext cx="3276600" cy="3669792"/>
          </a:xfrm>
          <a:prstGeom prst="rect">
            <a:avLst/>
          </a:prstGeom>
        </p:spPr>
      </p:pic>
      <p:pic>
        <p:nvPicPr>
          <p:cNvPr id="6" name="1680269416132duoaqz1-voicemaker.in-speech.mp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9"/>
          <a:stretch>
            <a:fillRect/>
          </a:stretch>
        </p:blipFill>
        <p:spPr>
          <a:xfrm flipH="1" flipV="1">
            <a:off x="4876799" y="3733799"/>
            <a:ext cx="45719" cy="45719"/>
          </a:xfrm>
          <a:prstGeom prst="rect">
            <a:avLst/>
          </a:prstGeom>
        </p:spPr>
      </p:pic>
      <p:pic>
        <p:nvPicPr>
          <p:cNvPr id="7" name="1680269493133oiyajewg-voicemaker.in-speech.mp3">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9"/>
          <a:stretch>
            <a:fillRect/>
          </a:stretch>
        </p:blipFill>
        <p:spPr>
          <a:xfrm flipH="1" flipV="1">
            <a:off x="4876799" y="3733799"/>
            <a:ext cx="45719" cy="45719"/>
          </a:xfrm>
          <a:prstGeom prst="rect">
            <a:avLst/>
          </a:prstGeom>
        </p:spPr>
      </p:pic>
      <p:pic>
        <p:nvPicPr>
          <p:cNvPr id="8" name="16802695145891fr1j9u-voicemaker.in-speech.mp3">
            <a:hlinkClick r:id="" action="ppaction://media"/>
          </p:cNvPr>
          <p:cNvPicPr>
            <a:picLocks noChangeAspect="1"/>
          </p:cNvPicPr>
          <p:nvPr>
            <a:audioFile r:link="rId6"/>
            <p:extLst>
              <p:ext uri="{DAA4B4D4-6D71-4841-9C94-3DE7FCFB9230}">
                <p14:media xmlns:p14="http://schemas.microsoft.com/office/powerpoint/2010/main" r:embed="rId5"/>
              </p:ext>
            </p:extLst>
          </p:nvPr>
        </p:nvPicPr>
        <p:blipFill>
          <a:blip r:embed="rId9"/>
          <a:stretch>
            <a:fillRect/>
          </a:stretch>
        </p:blipFill>
        <p:spPr>
          <a:xfrm flipH="1" flipV="1">
            <a:off x="4876799" y="3733799"/>
            <a:ext cx="45719" cy="45719"/>
          </a:xfrm>
          <a:prstGeom prst="rect">
            <a:avLst/>
          </a:prstGeom>
        </p:spPr>
      </p:pic>
    </p:spTree>
    <p:extLst>
      <p:ext uri="{BB962C8B-B14F-4D97-AF65-F5344CB8AC3E}">
        <p14:creationId xmlns:p14="http://schemas.microsoft.com/office/powerpoint/2010/main" val="3946111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 presetClass="mediacall" presetSubtype="0" fill="hold" nodeType="afterEffect">
                                  <p:stCondLst>
                                    <p:cond delay="0"/>
                                  </p:stCondLst>
                                  <p:childTnLst>
                                    <p:cmd type="call" cmd="playFrom(0.0)">
                                      <p:cBhvr>
                                        <p:cTn id="12" dur="1999" fill="hold"/>
                                        <p:tgtEl>
                                          <p:spTgt spid="6"/>
                                        </p:tgtEl>
                                      </p:cBhvr>
                                    </p:cmd>
                                  </p:childTnLst>
                                </p:cTn>
                              </p:par>
                            </p:childTnLst>
                          </p:cTn>
                        </p:par>
                        <p:par>
                          <p:cTn id="13" fill="hold">
                            <p:stCondLst>
                              <p:cond delay="2999"/>
                            </p:stCondLst>
                            <p:childTnLst>
                              <p:par>
                                <p:cTn id="14" presetID="10" presetClass="entr" presetSubtype="0" fill="hold" grpId="0" nodeType="afterEffect">
                                  <p:stCondLst>
                                    <p:cond delay="0"/>
                                  </p:stCondLst>
                                  <p:childTnLst>
                                    <p:set>
                                      <p:cBhvr>
                                        <p:cTn id="15" dur="1" fill="hold">
                                          <p:stCondLst>
                                            <p:cond delay="0"/>
                                          </p:stCondLst>
                                        </p:cTn>
                                        <p:tgtEl>
                                          <p:spTgt spid="3">
                                            <p:txEl>
                                              <p:pRg st="0" end="0"/>
                                            </p:txEl>
                                          </p:spTgt>
                                        </p:tgtEl>
                                        <p:attrNameLst>
                                          <p:attrName>style.visibility</p:attrName>
                                        </p:attrNameLst>
                                      </p:cBhvr>
                                      <p:to>
                                        <p:strVal val="visible"/>
                                      </p:to>
                                    </p:set>
                                    <p:animEffect transition="in" filter="fade">
                                      <p:cBhvr>
                                        <p:cTn id="16" dur="500"/>
                                        <p:tgtEl>
                                          <p:spTgt spid="3">
                                            <p:txEl>
                                              <p:pRg st="0" end="0"/>
                                            </p:txEl>
                                          </p:spTgt>
                                        </p:tgtEl>
                                      </p:cBhvr>
                                    </p:animEffect>
                                  </p:childTnLst>
                                </p:cTn>
                              </p:par>
                            </p:childTnLst>
                          </p:cTn>
                        </p:par>
                        <p:par>
                          <p:cTn id="17" fill="hold">
                            <p:stCondLst>
                              <p:cond delay="3499"/>
                            </p:stCondLst>
                            <p:childTnLst>
                              <p:par>
                                <p:cTn id="18" presetID="10" presetClass="entr" presetSubtype="0" fill="hold" grpId="0" nodeType="after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500"/>
                                        <p:tgtEl>
                                          <p:spTgt spid="3">
                                            <p:txEl>
                                              <p:pRg st="1" end="1"/>
                                            </p:txEl>
                                          </p:spTgt>
                                        </p:tgtEl>
                                      </p:cBhvr>
                                    </p:animEffect>
                                  </p:childTnLst>
                                </p:cTn>
                              </p:par>
                            </p:childTnLst>
                          </p:cTn>
                        </p:par>
                        <p:par>
                          <p:cTn id="21" fill="hold">
                            <p:stCondLst>
                              <p:cond delay="3999"/>
                            </p:stCondLst>
                            <p:childTnLst>
                              <p:par>
                                <p:cTn id="22" presetID="10" presetClass="entr" presetSubtype="0" fill="hold" grpId="0" nodeType="after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500"/>
                                        <p:tgtEl>
                                          <p:spTgt spid="3">
                                            <p:txEl>
                                              <p:pRg st="2" end="2"/>
                                            </p:txEl>
                                          </p:spTgt>
                                        </p:tgtEl>
                                      </p:cBhvr>
                                    </p:animEffect>
                                  </p:childTnLst>
                                </p:cTn>
                              </p:par>
                            </p:childTnLst>
                          </p:cTn>
                        </p:par>
                        <p:par>
                          <p:cTn id="25" fill="hold">
                            <p:stCondLst>
                              <p:cond delay="4499"/>
                            </p:stCondLst>
                            <p:childTnLst>
                              <p:par>
                                <p:cTn id="26" presetID="10" presetClass="entr" presetSubtype="0" fill="hold" grpId="0" nodeType="after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500"/>
                                        <p:tgtEl>
                                          <p:spTgt spid="3">
                                            <p:txEl>
                                              <p:pRg st="3" end="3"/>
                                            </p:txEl>
                                          </p:spTgt>
                                        </p:tgtEl>
                                      </p:cBhvr>
                                    </p:animEffect>
                                  </p:childTnLst>
                                </p:cTn>
                              </p:par>
                            </p:childTnLst>
                          </p:cTn>
                        </p:par>
                        <p:par>
                          <p:cTn id="29" fill="hold">
                            <p:stCondLst>
                              <p:cond delay="4999"/>
                            </p:stCondLst>
                            <p:childTnLst>
                              <p:par>
                                <p:cTn id="30" presetID="10" presetClass="entr" presetSubtype="0" fill="hold" grpId="0" nodeType="after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par>
                          <p:cTn id="33" fill="hold">
                            <p:stCondLst>
                              <p:cond delay="5499"/>
                            </p:stCondLst>
                            <p:childTnLst>
                              <p:par>
                                <p:cTn id="34" presetID="10" presetClass="entr" presetSubtype="0" fill="hold" grpId="0" nodeType="after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fade">
                                      <p:cBhvr>
                                        <p:cTn id="36" dur="500"/>
                                        <p:tgtEl>
                                          <p:spTgt spid="3">
                                            <p:txEl>
                                              <p:pRg st="5" end="5"/>
                                            </p:txEl>
                                          </p:spTgt>
                                        </p:tgtEl>
                                      </p:cBhvr>
                                    </p:animEffect>
                                  </p:childTnLst>
                                </p:cTn>
                              </p:par>
                            </p:childTnLst>
                          </p:cTn>
                        </p:par>
                        <p:par>
                          <p:cTn id="37" fill="hold">
                            <p:stCondLst>
                              <p:cond delay="5999"/>
                            </p:stCondLst>
                            <p:childTnLst>
                              <p:par>
                                <p:cTn id="38" presetID="10" presetClass="entr" presetSubtype="0" fill="hold" nodeType="afterEffect">
                                  <p:stCondLst>
                                    <p:cond delay="0"/>
                                  </p:stCondLst>
                                  <p:childTnLst>
                                    <p:set>
                                      <p:cBhvr>
                                        <p:cTn id="39" dur="1" fill="hold">
                                          <p:stCondLst>
                                            <p:cond delay="0"/>
                                          </p:stCondLst>
                                        </p:cTn>
                                        <p:tgtEl>
                                          <p:spTgt spid="5"/>
                                        </p:tgtEl>
                                        <p:attrNameLst>
                                          <p:attrName>style.visibility</p:attrName>
                                        </p:attrNameLst>
                                      </p:cBhvr>
                                      <p:to>
                                        <p:strVal val="visible"/>
                                      </p:to>
                                    </p:set>
                                    <p:animEffect transition="in" filter="fade">
                                      <p:cBhvr>
                                        <p:cTn id="40" dur="500"/>
                                        <p:tgtEl>
                                          <p:spTgt spid="5"/>
                                        </p:tgtEl>
                                      </p:cBhvr>
                                    </p:animEffect>
                                  </p:childTnLst>
                                </p:cTn>
                              </p:par>
                            </p:childTnLst>
                          </p:cTn>
                        </p:par>
                        <p:par>
                          <p:cTn id="41" fill="hold">
                            <p:stCondLst>
                              <p:cond delay="6499"/>
                            </p:stCondLst>
                            <p:childTnLst>
                              <p:par>
                                <p:cTn id="42" presetID="1" presetClass="mediacall" presetSubtype="0" fill="hold" nodeType="afterEffect">
                                  <p:stCondLst>
                                    <p:cond delay="0"/>
                                  </p:stCondLst>
                                  <p:childTnLst>
                                    <p:cmd type="call" cmd="playFrom(0.0)">
                                      <p:cBhvr>
                                        <p:cTn id="43" dur="11191" fill="hold"/>
                                        <p:tgtEl>
                                          <p:spTgt spid="7"/>
                                        </p:tgtEl>
                                      </p:cBhvr>
                                    </p:cmd>
                                  </p:childTnLst>
                                </p:cTn>
                              </p:par>
                            </p:childTnLst>
                          </p:cTn>
                        </p:par>
                        <p:par>
                          <p:cTn id="44" fill="hold">
                            <p:stCondLst>
                              <p:cond delay="17690"/>
                            </p:stCondLst>
                            <p:childTnLst>
                              <p:par>
                                <p:cTn id="45" presetID="1" presetClass="mediacall" presetSubtype="0" fill="hold" nodeType="afterEffect">
                                  <p:stCondLst>
                                    <p:cond delay="0"/>
                                  </p:stCondLst>
                                  <p:childTnLst>
                                    <p:cmd type="call" cmd="playFrom(0.0)">
                                      <p:cBhvr>
                                        <p:cTn id="46" dur="11431" fill="hold"/>
                                        <p:tgtEl>
                                          <p:spTgt spid="8"/>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47" fill="hold" display="0">
                  <p:stCondLst>
                    <p:cond delay="indefinite"/>
                  </p:stCondLst>
                  <p:endCondLst>
                    <p:cond evt="onStopAudio" delay="0">
                      <p:tgtEl>
                        <p:sldTgt/>
                      </p:tgtEl>
                    </p:cond>
                  </p:endCondLst>
                </p:cTn>
                <p:tgtEl>
                  <p:spTgt spid="6"/>
                </p:tgtEl>
              </p:cMediaNode>
            </p:audio>
            <p:audio>
              <p:cMediaNode vol="80000">
                <p:cTn id="48" fill="hold" display="0">
                  <p:stCondLst>
                    <p:cond delay="indefinite"/>
                  </p:stCondLst>
                  <p:endCondLst>
                    <p:cond evt="onStopAudio" delay="0">
                      <p:tgtEl>
                        <p:sldTgt/>
                      </p:tgtEl>
                    </p:cond>
                  </p:endCondLst>
                </p:cTn>
                <p:tgtEl>
                  <p:spTgt spid="7"/>
                </p:tgtEl>
              </p:cMediaNode>
            </p:audio>
            <p:audio>
              <p:cMediaNode vol="80000">
                <p:cTn id="49" fill="hold" display="0">
                  <p:stCondLst>
                    <p:cond delay="indefinite"/>
                  </p:stCondLst>
                  <p:endCondLst>
                    <p:cond evt="onStopAudio" delay="0">
                      <p:tgtEl>
                        <p:sldTgt/>
                      </p:tgtEl>
                    </p:cond>
                  </p:endCondLst>
                </p:cTn>
                <p:tgtEl>
                  <p:spTgt spid="8"/>
                </p:tgtEl>
              </p:cMediaNode>
            </p:audio>
          </p:childTnLst>
        </p:cTn>
      </p:par>
    </p:tnLst>
    <p:bldLst>
      <p:bldP spid="2" grpId="0"/>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Dimensions of a Quality Education</a:t>
            </a:r>
            <a:br>
              <a:rPr lang="en-US" b="1" dirty="0"/>
            </a:br>
            <a:endParaRPr lang="en-US" dirty="0"/>
          </a:p>
        </p:txBody>
      </p:sp>
      <p:sp>
        <p:nvSpPr>
          <p:cNvPr id="3" name="Content Placeholder 2"/>
          <p:cNvSpPr>
            <a:spLocks noGrp="1"/>
          </p:cNvSpPr>
          <p:nvPr>
            <p:ph idx="1"/>
          </p:nvPr>
        </p:nvSpPr>
        <p:spPr>
          <a:xfrm>
            <a:off x="609600" y="1600200"/>
            <a:ext cx="5410200" cy="4724400"/>
          </a:xfrm>
        </p:spPr>
        <p:txBody>
          <a:bodyPr>
            <a:normAutofit fontScale="85000" lnSpcReduction="10000"/>
          </a:bodyPr>
          <a:lstStyle/>
          <a:p>
            <a:r>
              <a:rPr lang="en-US" dirty="0"/>
              <a:t>Here are some of the important dimensions of quality education that every organization should meet:</a:t>
            </a:r>
          </a:p>
          <a:p>
            <a:r>
              <a:rPr lang="en-US" dirty="0" smtClean="0"/>
              <a:t>Equity</a:t>
            </a:r>
            <a:endParaRPr lang="en-US" dirty="0"/>
          </a:p>
          <a:p>
            <a:r>
              <a:rPr lang="en-US" dirty="0"/>
              <a:t>Sustainability</a:t>
            </a:r>
          </a:p>
          <a:p>
            <a:r>
              <a:rPr lang="en-US" dirty="0" smtClean="0"/>
              <a:t>Contextualization </a:t>
            </a:r>
            <a:r>
              <a:rPr lang="en-US" dirty="0"/>
              <a:t>and Relevance</a:t>
            </a:r>
          </a:p>
          <a:p>
            <a:r>
              <a:rPr lang="en-US" dirty="0"/>
              <a:t>Balanced Approach</a:t>
            </a:r>
          </a:p>
          <a:p>
            <a:r>
              <a:rPr lang="en-US" dirty="0"/>
              <a:t>Child-friendly Teaching and Learning</a:t>
            </a:r>
          </a:p>
          <a:p>
            <a:r>
              <a:rPr lang="en-US" dirty="0"/>
              <a:t>Learning Outcomes</a:t>
            </a:r>
          </a:p>
          <a:p>
            <a:endParaRPr lang="en-US" dirty="0"/>
          </a:p>
        </p:txBody>
      </p:sp>
      <p:pic>
        <p:nvPicPr>
          <p:cNvPr id="5" name="Picture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67400" y="1524000"/>
            <a:ext cx="3052555" cy="2057400"/>
          </a:xfrm>
          <a:prstGeom prst="rect">
            <a:avLst/>
          </a:prstGeom>
        </p:spPr>
      </p:pic>
      <p:pic>
        <p:nvPicPr>
          <p:cNvPr id="6" name="Picture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446858" y="3962400"/>
            <a:ext cx="3697142" cy="2514600"/>
          </a:xfrm>
          <a:prstGeom prst="rect">
            <a:avLst/>
          </a:prstGeom>
        </p:spPr>
      </p:pic>
      <p:pic>
        <p:nvPicPr>
          <p:cNvPr id="8" name="1680270272290ncp8tgrt-voicemaker.in-speech.mp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8"/>
          <a:stretch>
            <a:fillRect/>
          </a:stretch>
        </p:blipFill>
        <p:spPr>
          <a:xfrm flipH="1" flipV="1">
            <a:off x="4876799" y="3733799"/>
            <a:ext cx="45719" cy="45719"/>
          </a:xfrm>
          <a:prstGeom prst="rect">
            <a:avLst/>
          </a:prstGeom>
        </p:spPr>
      </p:pic>
      <p:pic>
        <p:nvPicPr>
          <p:cNvPr id="9" name="1680270340215f3sdk0fn-voicemaker.in-speech.mp3">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8"/>
          <a:stretch>
            <a:fillRect/>
          </a:stretch>
        </p:blipFill>
        <p:spPr>
          <a:xfrm flipH="1" flipV="1">
            <a:off x="4876799" y="3733799"/>
            <a:ext cx="45719" cy="45719"/>
          </a:xfrm>
          <a:prstGeom prst="rect">
            <a:avLst/>
          </a:prstGeom>
        </p:spPr>
      </p:pic>
    </p:spTree>
    <p:extLst>
      <p:ext uri="{BB962C8B-B14F-4D97-AF65-F5344CB8AC3E}">
        <p14:creationId xmlns:p14="http://schemas.microsoft.com/office/powerpoint/2010/main" val="4186795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 presetClass="mediacall" presetSubtype="0" fill="hold" nodeType="afterEffect">
                                  <p:stCondLst>
                                    <p:cond delay="0"/>
                                  </p:stCondLst>
                                  <p:childTnLst>
                                    <p:cmd type="call" cmd="playFrom(0.0)">
                                      <p:cBhvr>
                                        <p:cTn id="12" dur="1927" fill="hold"/>
                                        <p:tgtEl>
                                          <p:spTgt spid="8"/>
                                        </p:tgtEl>
                                      </p:cBhvr>
                                    </p:cmd>
                                  </p:childTnLst>
                                </p:cTn>
                              </p:par>
                            </p:childTnLst>
                          </p:cTn>
                        </p:par>
                        <p:par>
                          <p:cTn id="13" fill="hold">
                            <p:stCondLst>
                              <p:cond delay="2927"/>
                            </p:stCondLst>
                            <p:childTnLst>
                              <p:par>
                                <p:cTn id="14" presetID="10" presetClass="entr" presetSubtype="0" fill="hold" grpId="0" nodeType="afterEffect">
                                  <p:stCondLst>
                                    <p:cond delay="0"/>
                                  </p:stCondLst>
                                  <p:childTnLst>
                                    <p:set>
                                      <p:cBhvr>
                                        <p:cTn id="15" dur="1" fill="hold">
                                          <p:stCondLst>
                                            <p:cond delay="0"/>
                                          </p:stCondLst>
                                        </p:cTn>
                                        <p:tgtEl>
                                          <p:spTgt spid="3">
                                            <p:txEl>
                                              <p:pRg st="0" end="0"/>
                                            </p:txEl>
                                          </p:spTgt>
                                        </p:tgtEl>
                                        <p:attrNameLst>
                                          <p:attrName>style.visibility</p:attrName>
                                        </p:attrNameLst>
                                      </p:cBhvr>
                                      <p:to>
                                        <p:strVal val="visible"/>
                                      </p:to>
                                    </p:set>
                                    <p:animEffect transition="in" filter="fade">
                                      <p:cBhvr>
                                        <p:cTn id="16" dur="500"/>
                                        <p:tgtEl>
                                          <p:spTgt spid="3">
                                            <p:txEl>
                                              <p:pRg st="0" end="0"/>
                                            </p:txEl>
                                          </p:spTgt>
                                        </p:tgtEl>
                                      </p:cBhvr>
                                    </p:animEffect>
                                  </p:childTnLst>
                                </p:cTn>
                              </p:par>
                            </p:childTnLst>
                          </p:cTn>
                        </p:par>
                        <p:par>
                          <p:cTn id="17" fill="hold">
                            <p:stCondLst>
                              <p:cond delay="3427"/>
                            </p:stCondLst>
                            <p:childTnLst>
                              <p:par>
                                <p:cTn id="18" presetID="10" presetClass="entr" presetSubtype="0" fill="hold" grpId="0" nodeType="after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500"/>
                                        <p:tgtEl>
                                          <p:spTgt spid="3">
                                            <p:txEl>
                                              <p:pRg st="1" end="1"/>
                                            </p:txEl>
                                          </p:spTgt>
                                        </p:tgtEl>
                                      </p:cBhvr>
                                    </p:animEffect>
                                  </p:childTnLst>
                                </p:cTn>
                              </p:par>
                            </p:childTnLst>
                          </p:cTn>
                        </p:par>
                        <p:par>
                          <p:cTn id="21" fill="hold">
                            <p:stCondLst>
                              <p:cond delay="3927"/>
                            </p:stCondLst>
                            <p:childTnLst>
                              <p:par>
                                <p:cTn id="22" presetID="10" presetClass="entr" presetSubtype="0" fill="hold" grpId="0" nodeType="after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500"/>
                                        <p:tgtEl>
                                          <p:spTgt spid="3">
                                            <p:txEl>
                                              <p:pRg st="2" end="2"/>
                                            </p:txEl>
                                          </p:spTgt>
                                        </p:tgtEl>
                                      </p:cBhvr>
                                    </p:animEffect>
                                  </p:childTnLst>
                                </p:cTn>
                              </p:par>
                            </p:childTnLst>
                          </p:cTn>
                        </p:par>
                        <p:par>
                          <p:cTn id="25" fill="hold">
                            <p:stCondLst>
                              <p:cond delay="4427"/>
                            </p:stCondLst>
                            <p:childTnLst>
                              <p:par>
                                <p:cTn id="26" presetID="10" presetClass="entr" presetSubtype="0" fill="hold" grpId="0" nodeType="after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500"/>
                                        <p:tgtEl>
                                          <p:spTgt spid="3">
                                            <p:txEl>
                                              <p:pRg st="3" end="3"/>
                                            </p:txEl>
                                          </p:spTgt>
                                        </p:tgtEl>
                                      </p:cBhvr>
                                    </p:animEffect>
                                  </p:childTnLst>
                                </p:cTn>
                              </p:par>
                            </p:childTnLst>
                          </p:cTn>
                        </p:par>
                        <p:par>
                          <p:cTn id="29" fill="hold">
                            <p:stCondLst>
                              <p:cond delay="4927"/>
                            </p:stCondLst>
                            <p:childTnLst>
                              <p:par>
                                <p:cTn id="30" presetID="10" presetClass="entr" presetSubtype="0" fill="hold" grpId="0" nodeType="after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par>
                          <p:cTn id="33" fill="hold">
                            <p:stCondLst>
                              <p:cond delay="5427"/>
                            </p:stCondLst>
                            <p:childTnLst>
                              <p:par>
                                <p:cTn id="34" presetID="10" presetClass="entr" presetSubtype="0" fill="hold" grpId="0" nodeType="after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fade">
                                      <p:cBhvr>
                                        <p:cTn id="36" dur="500"/>
                                        <p:tgtEl>
                                          <p:spTgt spid="3">
                                            <p:txEl>
                                              <p:pRg st="5" end="5"/>
                                            </p:txEl>
                                          </p:spTgt>
                                        </p:tgtEl>
                                      </p:cBhvr>
                                    </p:animEffect>
                                  </p:childTnLst>
                                </p:cTn>
                              </p:par>
                            </p:childTnLst>
                          </p:cTn>
                        </p:par>
                        <p:par>
                          <p:cTn id="37" fill="hold">
                            <p:stCondLst>
                              <p:cond delay="5927"/>
                            </p:stCondLst>
                            <p:childTnLst>
                              <p:par>
                                <p:cTn id="38" presetID="10" presetClass="entr" presetSubtype="0" fill="hold" grpId="0" nodeType="afterEffect">
                                  <p:stCondLst>
                                    <p:cond delay="0"/>
                                  </p:stCondLst>
                                  <p:childTnLst>
                                    <p:set>
                                      <p:cBhvr>
                                        <p:cTn id="39" dur="1" fill="hold">
                                          <p:stCondLst>
                                            <p:cond delay="0"/>
                                          </p:stCondLst>
                                        </p:cTn>
                                        <p:tgtEl>
                                          <p:spTgt spid="3">
                                            <p:txEl>
                                              <p:pRg st="6" end="6"/>
                                            </p:txEl>
                                          </p:spTgt>
                                        </p:tgtEl>
                                        <p:attrNameLst>
                                          <p:attrName>style.visibility</p:attrName>
                                        </p:attrNameLst>
                                      </p:cBhvr>
                                      <p:to>
                                        <p:strVal val="visible"/>
                                      </p:to>
                                    </p:set>
                                    <p:animEffect transition="in" filter="fade">
                                      <p:cBhvr>
                                        <p:cTn id="40" dur="500"/>
                                        <p:tgtEl>
                                          <p:spTgt spid="3">
                                            <p:txEl>
                                              <p:pRg st="6" end="6"/>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5"/>
                                        </p:tgtEl>
                                        <p:attrNameLst>
                                          <p:attrName>style.visibility</p:attrName>
                                        </p:attrNameLst>
                                      </p:cBhvr>
                                      <p:to>
                                        <p:strVal val="visible"/>
                                      </p:to>
                                    </p:set>
                                    <p:animEffect transition="in" filter="fade">
                                      <p:cBhvr>
                                        <p:cTn id="43" dur="500"/>
                                        <p:tgtEl>
                                          <p:spTgt spid="5"/>
                                        </p:tgtEl>
                                      </p:cBhvr>
                                    </p:animEffect>
                                  </p:childTnLst>
                                </p:cTn>
                              </p:par>
                              <p:par>
                                <p:cTn id="44" presetID="10" presetClass="entr" presetSubtype="0" fill="hold" nodeType="withEffect">
                                  <p:stCondLst>
                                    <p:cond delay="0"/>
                                  </p:stCondLst>
                                  <p:childTnLst>
                                    <p:set>
                                      <p:cBhvr>
                                        <p:cTn id="45" dur="1" fill="hold">
                                          <p:stCondLst>
                                            <p:cond delay="0"/>
                                          </p:stCondLst>
                                        </p:cTn>
                                        <p:tgtEl>
                                          <p:spTgt spid="6"/>
                                        </p:tgtEl>
                                        <p:attrNameLst>
                                          <p:attrName>style.visibility</p:attrName>
                                        </p:attrNameLst>
                                      </p:cBhvr>
                                      <p:to>
                                        <p:strVal val="visible"/>
                                      </p:to>
                                    </p:set>
                                    <p:animEffect transition="in" filter="fade">
                                      <p:cBhvr>
                                        <p:cTn id="46" dur="500"/>
                                        <p:tgtEl>
                                          <p:spTgt spid="6"/>
                                        </p:tgtEl>
                                      </p:cBhvr>
                                    </p:animEffect>
                                  </p:childTnLst>
                                </p:cTn>
                              </p:par>
                            </p:childTnLst>
                          </p:cTn>
                        </p:par>
                        <p:par>
                          <p:cTn id="47" fill="hold">
                            <p:stCondLst>
                              <p:cond delay="6427"/>
                            </p:stCondLst>
                            <p:childTnLst>
                              <p:par>
                                <p:cTn id="48" presetID="1" presetClass="mediacall" presetSubtype="0" fill="hold" nodeType="afterEffect">
                                  <p:stCondLst>
                                    <p:cond delay="0"/>
                                  </p:stCondLst>
                                  <p:childTnLst>
                                    <p:cmd type="call" cmd="playFrom(0.0)">
                                      <p:cBhvr>
                                        <p:cTn id="49" dur="14455" fill="hold"/>
                                        <p:tgtEl>
                                          <p:spTgt spid="9"/>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50" fill="hold" display="0">
                  <p:stCondLst>
                    <p:cond delay="indefinite"/>
                  </p:stCondLst>
                  <p:endCondLst>
                    <p:cond evt="onStopAudio" delay="0">
                      <p:tgtEl>
                        <p:sldTgt/>
                      </p:tgtEl>
                    </p:cond>
                  </p:endCondLst>
                </p:cTn>
                <p:tgtEl>
                  <p:spTgt spid="8"/>
                </p:tgtEl>
              </p:cMediaNode>
            </p:audio>
            <p:audio>
              <p:cMediaNode vol="80000">
                <p:cTn id="51" fill="hold" display="0">
                  <p:stCondLst>
                    <p:cond delay="indefinite"/>
                  </p:stCondLst>
                  <p:endCondLst>
                    <p:cond evt="onStopAudio" delay="0">
                      <p:tgtEl>
                        <p:sldTgt/>
                      </p:tgtEl>
                    </p:cond>
                  </p:endCondLst>
                </p:cTn>
                <p:tgtEl>
                  <p:spTgt spid="9"/>
                </p:tgtEl>
              </p:cMediaNode>
            </p:audio>
          </p:childTnLst>
        </p:cTn>
      </p:par>
    </p:tnLst>
    <p:bldLst>
      <p:bldP spid="2" grpId="0"/>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590800"/>
            <a:ext cx="7498080" cy="1143000"/>
          </a:xfrm>
        </p:spPr>
        <p:txBody>
          <a:bodyPr/>
          <a:lstStyle/>
          <a:p>
            <a:r>
              <a:rPr lang="en-US" dirty="0" smtClean="0"/>
              <a:t>The End!</a:t>
            </a:r>
            <a:endParaRPr lang="en-US" dirty="0"/>
          </a:p>
        </p:txBody>
      </p:sp>
    </p:spTree>
    <p:extLst>
      <p:ext uri="{BB962C8B-B14F-4D97-AF65-F5344CB8AC3E}">
        <p14:creationId xmlns:p14="http://schemas.microsoft.com/office/powerpoint/2010/main" val="1530699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4572000" cy="1219200"/>
          </a:xfrm>
        </p:spPr>
        <p:txBody>
          <a:bodyPr>
            <a:normAutofit/>
          </a:bodyPr>
          <a:lstStyle/>
          <a:p>
            <a:r>
              <a:rPr lang="en-US" sz="3200" dirty="0" smtClean="0">
                <a:latin typeface="Berlin Sans FB Demi" panose="020E0802020502020306" pitchFamily="34" charset="0"/>
              </a:rPr>
              <a:t>What is Quality Education?</a:t>
            </a:r>
            <a:endParaRPr lang="en-US" sz="3200" dirty="0">
              <a:latin typeface="Berlin Sans FB Demi" panose="020E0802020502020306" pitchFamily="34" charset="0"/>
            </a:endParaRPr>
          </a:p>
        </p:txBody>
      </p:sp>
      <p:sp>
        <p:nvSpPr>
          <p:cNvPr id="4" name="Text Placeholder 3"/>
          <p:cNvSpPr>
            <a:spLocks noGrp="1"/>
          </p:cNvSpPr>
          <p:nvPr>
            <p:ph type="body" idx="2"/>
          </p:nvPr>
        </p:nvSpPr>
        <p:spPr>
          <a:xfrm>
            <a:off x="457200" y="1435100"/>
            <a:ext cx="4267200" cy="5194300"/>
          </a:xfrm>
        </p:spPr>
        <p:txBody>
          <a:bodyPr>
            <a:normAutofit/>
          </a:bodyPr>
          <a:lstStyle/>
          <a:p>
            <a:r>
              <a:rPr lang="en-US" sz="2200" dirty="0" smtClean="0">
                <a:latin typeface="Times New Roman" panose="02020603050405020304" pitchFamily="18" charset="0"/>
                <a:cs typeface="Times New Roman" panose="02020603050405020304" pitchFamily="18" charset="0"/>
              </a:rPr>
              <a:t>Whatever progress our society has made over the centuries is because of education. The importance of quality education cannot be undermined in a society, which is why </a:t>
            </a:r>
            <a:r>
              <a:rPr lang="en-US" sz="2200" b="1" dirty="0" smtClean="0">
                <a:latin typeface="Times New Roman" panose="02020603050405020304" pitchFamily="18" charset="0"/>
                <a:cs typeface="Times New Roman" panose="02020603050405020304" pitchFamily="18" charset="0"/>
              </a:rPr>
              <a:t> great personalities </a:t>
            </a:r>
            <a:r>
              <a:rPr lang="en-US" sz="2200" dirty="0" smtClean="0">
                <a:latin typeface="Times New Roman" panose="02020603050405020304" pitchFamily="18" charset="0"/>
                <a:cs typeface="Times New Roman" panose="02020603050405020304" pitchFamily="18" charset="0"/>
              </a:rPr>
              <a:t> have extensively written on its need in a civilized society. It is because of education, that humans have been able to explore the vastness of the universe and the mystery of its existence in atoms. In the 21st century, some countries are lagging in the race for </a:t>
            </a:r>
            <a:r>
              <a:rPr lang="en-US" sz="2200" b="1" dirty="0" smtClean="0">
                <a:latin typeface="Times New Roman" panose="02020603050405020304" pitchFamily="18" charset="0"/>
                <a:cs typeface="Times New Roman" panose="02020603050405020304" pitchFamily="18" charset="0"/>
              </a:rPr>
              <a:t>quality education</a:t>
            </a:r>
            <a:r>
              <a:rPr lang="en-US" sz="2200" dirty="0" smtClean="0">
                <a:latin typeface="Times New Roman" panose="02020603050405020304" pitchFamily="18" charset="0"/>
                <a:cs typeface="Times New Roman" panose="02020603050405020304" pitchFamily="18" charset="0"/>
              </a:rPr>
              <a:t>. </a:t>
            </a:r>
          </a:p>
          <a:p>
            <a:endParaRPr lang="en-US" sz="2200" dirty="0"/>
          </a:p>
        </p:txBody>
      </p:sp>
      <p:pic>
        <p:nvPicPr>
          <p:cNvPr id="7" name="Content Placeholder 6"/>
          <p:cNvPicPr>
            <a:picLocks noGrp="1" noChangeAspect="1"/>
          </p:cNvPicPr>
          <p:nvPr>
            <p:ph sz="half" idx="1"/>
          </p:nvPr>
        </p:nvPicPr>
        <p:blipFill>
          <a:blip r:embed="rId6">
            <a:extLst>
              <a:ext uri="{28A0092B-C50C-407E-A947-70E740481C1C}">
                <a14:useLocalDpi xmlns:a14="http://schemas.microsoft.com/office/drawing/2010/main" val="0"/>
              </a:ext>
            </a:extLst>
          </a:blip>
          <a:stretch>
            <a:fillRect/>
          </a:stretch>
        </p:blipFill>
        <p:spPr>
          <a:xfrm>
            <a:off x="4800599" y="633749"/>
            <a:ext cx="4312443" cy="2138026"/>
          </a:xfrm>
        </p:spPr>
      </p:pic>
      <p:pic>
        <p:nvPicPr>
          <p:cNvPr id="8" name="Pictur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347855" y="3124200"/>
            <a:ext cx="3043237" cy="3043237"/>
          </a:xfrm>
          <a:prstGeom prst="rect">
            <a:avLst/>
          </a:prstGeom>
        </p:spPr>
      </p:pic>
      <p:pic>
        <p:nvPicPr>
          <p:cNvPr id="11" name="1680257880521glbg88fm-voicemaker.in-speech.mp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8"/>
          <a:stretch>
            <a:fillRect/>
          </a:stretch>
        </p:blipFill>
        <p:spPr>
          <a:xfrm>
            <a:off x="8915400" y="6691745"/>
            <a:ext cx="85292" cy="85292"/>
          </a:xfrm>
          <a:prstGeom prst="rect">
            <a:avLst/>
          </a:prstGeom>
        </p:spPr>
      </p:pic>
      <p:pic>
        <p:nvPicPr>
          <p:cNvPr id="12" name="1680258023798ou8eibr3-voicemaker.in-speech.mp3">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8"/>
          <a:stretch>
            <a:fillRect/>
          </a:stretch>
        </p:blipFill>
        <p:spPr>
          <a:xfrm flipH="1">
            <a:off x="5181599" y="6777036"/>
            <a:ext cx="80963" cy="80963"/>
          </a:xfrm>
          <a:prstGeom prst="rect">
            <a:avLst/>
          </a:prstGeom>
        </p:spPr>
      </p:pic>
    </p:spTree>
    <p:extLst>
      <p:ext uri="{BB962C8B-B14F-4D97-AF65-F5344CB8AC3E}">
        <p14:creationId xmlns:p14="http://schemas.microsoft.com/office/powerpoint/2010/main" val="1383269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par>
                          <p:cTn id="12" fill="hold">
                            <p:stCondLst>
                              <p:cond delay="1000"/>
                            </p:stCondLst>
                            <p:childTnLst>
                              <p:par>
                                <p:cTn id="13" presetID="1" presetClass="mediacall" presetSubtype="0" fill="hold" nodeType="afterEffect">
                                  <p:stCondLst>
                                    <p:cond delay="0"/>
                                  </p:stCondLst>
                                  <p:childTnLst>
                                    <p:cmd type="call" cmd="playFrom(0.0)">
                                      <p:cBhvr>
                                        <p:cTn id="14" dur="1543" fill="hold"/>
                                        <p:tgtEl>
                                          <p:spTgt spid="11"/>
                                        </p:tgtEl>
                                      </p:cBhvr>
                                    </p:cmd>
                                  </p:childTnLst>
                                </p:cTn>
                              </p:par>
                            </p:childTnLst>
                          </p:cTn>
                        </p:par>
                        <p:par>
                          <p:cTn id="15" fill="hold">
                            <p:stCondLst>
                              <p:cond delay="2543"/>
                            </p:stCondLst>
                            <p:childTnLst>
                              <p:par>
                                <p:cTn id="16" presetID="42" presetClass="entr" presetSubtype="0" fill="hold" grpId="0" nodeType="after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Effect transition="in" filter="fade">
                                      <p:cBhvr>
                                        <p:cTn id="18" dur="1000"/>
                                        <p:tgtEl>
                                          <p:spTgt spid="4">
                                            <p:txEl>
                                              <p:pRg st="0" end="0"/>
                                            </p:txEl>
                                          </p:spTgt>
                                        </p:tgtEl>
                                      </p:cBhvr>
                                    </p:animEffect>
                                    <p:anim calcmode="lin" valueType="num">
                                      <p:cBhvr>
                                        <p:cTn id="19"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20"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par>
                          <p:cTn id="21" fill="hold">
                            <p:stCondLst>
                              <p:cond delay="3543"/>
                            </p:stCondLst>
                            <p:childTnLst>
                              <p:par>
                                <p:cTn id="22" presetID="42" presetClass="entr" presetSubtype="0" fill="hold" nodeType="after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1000"/>
                                        <p:tgtEl>
                                          <p:spTgt spid="8"/>
                                        </p:tgtEl>
                                      </p:cBhvr>
                                    </p:animEffect>
                                    <p:anim calcmode="lin" valueType="num">
                                      <p:cBhvr>
                                        <p:cTn id="25" dur="1000" fill="hold"/>
                                        <p:tgtEl>
                                          <p:spTgt spid="8"/>
                                        </p:tgtEl>
                                        <p:attrNameLst>
                                          <p:attrName>ppt_x</p:attrName>
                                        </p:attrNameLst>
                                      </p:cBhvr>
                                      <p:tavLst>
                                        <p:tav tm="0">
                                          <p:val>
                                            <p:strVal val="#ppt_x"/>
                                          </p:val>
                                        </p:tav>
                                        <p:tav tm="100000">
                                          <p:val>
                                            <p:strVal val="#ppt_x"/>
                                          </p:val>
                                        </p:tav>
                                      </p:tavLst>
                                    </p:anim>
                                    <p:anim calcmode="lin" valueType="num">
                                      <p:cBhvr>
                                        <p:cTn id="26" dur="1000" fill="hold"/>
                                        <p:tgtEl>
                                          <p:spTgt spid="8"/>
                                        </p:tgtEl>
                                        <p:attrNameLst>
                                          <p:attrName>ppt_y</p:attrName>
                                        </p:attrNameLst>
                                      </p:cBhvr>
                                      <p:tavLst>
                                        <p:tav tm="0">
                                          <p:val>
                                            <p:strVal val="#ppt_y+.1"/>
                                          </p:val>
                                        </p:tav>
                                        <p:tav tm="100000">
                                          <p:val>
                                            <p:strVal val="#ppt_y"/>
                                          </p:val>
                                        </p:tav>
                                      </p:tavLst>
                                    </p:anim>
                                  </p:childTnLst>
                                </p:cTn>
                              </p:par>
                            </p:childTnLst>
                          </p:cTn>
                        </p:par>
                        <p:par>
                          <p:cTn id="27" fill="hold">
                            <p:stCondLst>
                              <p:cond delay="4543"/>
                            </p:stCondLst>
                            <p:childTnLst>
                              <p:par>
                                <p:cTn id="28" presetID="1" presetClass="mediacall" presetSubtype="0" fill="hold" nodeType="afterEffect">
                                  <p:stCondLst>
                                    <p:cond delay="0"/>
                                  </p:stCondLst>
                                  <p:childTnLst>
                                    <p:cmd type="call" cmd="playFrom(0.0)">
                                      <p:cBhvr>
                                        <p:cTn id="29" dur="13495" fill="hold"/>
                                        <p:tgtEl>
                                          <p:spTgt spid="1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30" fill="hold" display="0">
                  <p:stCondLst>
                    <p:cond delay="indefinite"/>
                  </p:stCondLst>
                  <p:endCondLst>
                    <p:cond evt="onStopAudio" delay="0">
                      <p:tgtEl>
                        <p:sldTgt/>
                      </p:tgtEl>
                    </p:cond>
                  </p:endCondLst>
                </p:cTn>
                <p:tgtEl>
                  <p:spTgt spid="11"/>
                </p:tgtEl>
              </p:cMediaNode>
            </p:audio>
            <p:audio>
              <p:cMediaNode vol="80000">
                <p:cTn id="31" fill="hold" display="0">
                  <p:stCondLst>
                    <p:cond delay="indefinite"/>
                  </p:stCondLst>
                  <p:endCondLst>
                    <p:cond evt="onStopAudio" delay="0">
                      <p:tgtEl>
                        <p:sldTgt/>
                      </p:tgtEl>
                    </p:cond>
                  </p:endCondLst>
                </p:cTn>
                <p:tgtEl>
                  <p:spTgt spid="12"/>
                </p:tgtEl>
              </p:cMediaNode>
            </p:audio>
          </p:childTnLst>
        </p:cTn>
      </p:par>
    </p:tnLst>
    <p:bldLst>
      <p:bldP spid="2" grpId="0"/>
      <p:bldP spid="4"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3854"/>
            <a:ext cx="4114800" cy="1357745"/>
          </a:xfrm>
        </p:spPr>
        <p:txBody>
          <a:bodyPr>
            <a:normAutofit/>
          </a:bodyPr>
          <a:lstStyle/>
          <a:p>
            <a:r>
              <a:rPr lang="en-US" sz="2400" dirty="0" smtClean="0">
                <a:latin typeface="Berlin Sans FB Demi" panose="020E0802020502020306" pitchFamily="34" charset="0"/>
              </a:rPr>
              <a:t>Understanding </a:t>
            </a:r>
            <a:r>
              <a:rPr lang="en-US" sz="2400" dirty="0">
                <a:latin typeface="Berlin Sans FB Demi" panose="020E0802020502020306" pitchFamily="34" charset="0"/>
              </a:rPr>
              <a:t>Quality Education</a:t>
            </a:r>
            <a:r>
              <a:rPr lang="en-US" dirty="0"/>
              <a:t/>
            </a:r>
            <a:br>
              <a:rPr lang="en-US" dirty="0"/>
            </a:br>
            <a:endParaRPr lang="en-US" dirty="0"/>
          </a:p>
        </p:txBody>
      </p:sp>
      <p:pic>
        <p:nvPicPr>
          <p:cNvPr id="7" name="Content Placeholder 6"/>
          <p:cNvPicPr>
            <a:picLocks noGrp="1" noChangeAspect="1"/>
          </p:cNvPicPr>
          <p:nvPr>
            <p:ph sz="half" idx="1"/>
          </p:nvPr>
        </p:nvPicPr>
        <p:blipFill>
          <a:blip r:embed="rId13">
            <a:extLst>
              <a:ext uri="{28A0092B-C50C-407E-A947-70E740481C1C}">
                <a14:useLocalDpi xmlns:a14="http://schemas.microsoft.com/office/drawing/2010/main" val="0"/>
              </a:ext>
            </a:extLst>
          </a:blip>
          <a:stretch>
            <a:fillRect/>
          </a:stretch>
        </p:blipFill>
        <p:spPr>
          <a:xfrm>
            <a:off x="297872" y="1248865"/>
            <a:ext cx="4197927" cy="2133600"/>
          </a:xfrm>
        </p:spPr>
      </p:pic>
      <p:pic>
        <p:nvPicPr>
          <p:cNvPr id="8" name="Picture 7"/>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4953000" y="3364830"/>
            <a:ext cx="3921189" cy="3200400"/>
          </a:xfrm>
          <a:prstGeom prst="rect">
            <a:avLst/>
          </a:prstGeom>
        </p:spPr>
      </p:pic>
      <p:sp>
        <p:nvSpPr>
          <p:cNvPr id="9" name="TextBox 8"/>
          <p:cNvSpPr txBox="1"/>
          <p:nvPr/>
        </p:nvSpPr>
        <p:spPr>
          <a:xfrm>
            <a:off x="304800" y="3501241"/>
            <a:ext cx="4384964" cy="2308324"/>
          </a:xfrm>
          <a:prstGeom prst="rect">
            <a:avLst/>
          </a:prstGeom>
          <a:noFill/>
        </p:spPr>
        <p:txBody>
          <a:bodyPr wrap="square" rtlCol="0">
            <a:spAutoFit/>
          </a:bodyPr>
          <a:lstStyle/>
          <a:p>
            <a:r>
              <a:rPr lang="en-US" sz="1600" dirty="0">
                <a:solidFill>
                  <a:schemeClr val="tx2"/>
                </a:solidFill>
                <a:latin typeface="Times New Roman" panose="02020603050405020304" pitchFamily="18" charset="0"/>
                <a:cs typeface="Times New Roman" panose="02020603050405020304" pitchFamily="18" charset="0"/>
              </a:rPr>
              <a:t> In 2012, the United Nations for the first time included ‘Quality Education’ in </a:t>
            </a:r>
            <a:r>
              <a:rPr lang="en-US" sz="1600" dirty="0" smtClean="0">
                <a:solidFill>
                  <a:schemeClr val="tx2"/>
                </a:solidFill>
                <a:latin typeface="Times New Roman" panose="02020603050405020304" pitchFamily="18" charset="0"/>
                <a:cs typeface="Times New Roman" panose="02020603050405020304" pitchFamily="18" charset="0"/>
              </a:rPr>
              <a:t>their </a:t>
            </a:r>
            <a:r>
              <a:rPr lang="en-US" sz="1600" b="1" dirty="0" smtClean="0">
                <a:solidFill>
                  <a:schemeClr val="tx2"/>
                </a:solidFill>
                <a:latin typeface="Times New Roman" panose="02020603050405020304" pitchFamily="18" charset="0"/>
                <a:cs typeface="Times New Roman" panose="02020603050405020304" pitchFamily="18" charset="0"/>
              </a:rPr>
              <a:t>Sustainable Development Goals  </a:t>
            </a:r>
            <a:r>
              <a:rPr lang="en-US" sz="1600" dirty="0" smtClean="0">
                <a:solidFill>
                  <a:schemeClr val="tx2"/>
                </a:solidFill>
                <a:latin typeface="Times New Roman" panose="02020603050405020304" pitchFamily="18" charset="0"/>
                <a:cs typeface="Times New Roman" panose="02020603050405020304" pitchFamily="18" charset="0"/>
              </a:rPr>
              <a:t>(</a:t>
            </a:r>
            <a:r>
              <a:rPr lang="en-US" sz="1600" dirty="0">
                <a:solidFill>
                  <a:schemeClr val="tx2"/>
                </a:solidFill>
                <a:latin typeface="Times New Roman" panose="02020603050405020304" pitchFamily="18" charset="0"/>
                <a:cs typeface="Times New Roman" panose="02020603050405020304" pitchFamily="18" charset="0"/>
              </a:rPr>
              <a:t>SDG). Further, education in modern times is highly influenced and dependent on Information and Communication Technology which has paved the way for students to attain school or higher-level education. Quality education not only prepares a student for a job but also develops the overall personality of an individual</a:t>
            </a:r>
            <a:endParaRPr lang="en-US" sz="1600" dirty="0">
              <a:solidFill>
                <a:schemeClr val="tx2"/>
              </a:solidFill>
            </a:endParaRPr>
          </a:p>
        </p:txBody>
      </p:sp>
      <p:sp>
        <p:nvSpPr>
          <p:cNvPr id="15" name="Text Placeholder 3"/>
          <p:cNvSpPr txBox="1">
            <a:spLocks/>
          </p:cNvSpPr>
          <p:nvPr/>
        </p:nvSpPr>
        <p:spPr>
          <a:xfrm>
            <a:off x="4689764" y="399411"/>
            <a:ext cx="3733800" cy="2743200"/>
          </a:xfrm>
          <a:prstGeom prst="rect">
            <a:avLst/>
          </a:prstGeom>
        </p:spPr>
        <p:txBody>
          <a:bodyPr vert="horz" lIns="91440" tIns="45720" rIns="91440" bIns="45720" rtlCol="0">
            <a:noAutofit/>
          </a:bodyPr>
          <a:lstStyle>
            <a:lvl1pPr marL="0" indent="0" algn="l" defTabSz="914400" rtl="0" eaLnBrk="1" latinLnBrk="0" hangingPunct="1">
              <a:spcBef>
                <a:spcPct val="20000"/>
              </a:spcBef>
              <a:buFont typeface="Arial" panose="020B0604020202020204" pitchFamily="34" charset="0"/>
              <a:buNone/>
              <a:defRPr sz="1400" kern="1200">
                <a:solidFill>
                  <a:schemeClr val="tx1"/>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200" kern="1200">
                <a:solidFill>
                  <a:schemeClr val="tx1"/>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000" kern="1200">
                <a:solidFill>
                  <a:schemeClr val="tx1"/>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900" kern="1200">
                <a:solidFill>
                  <a:schemeClr val="tx1"/>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900" kern="1200">
                <a:solidFill>
                  <a:schemeClr val="tx1"/>
                </a:solidFill>
                <a:latin typeface="+mn-lt"/>
                <a:ea typeface="+mn-ea"/>
                <a:cs typeface="+mn-cs"/>
              </a:defRPr>
            </a:lvl5pPr>
            <a:lvl6pPr marL="2286000" indent="0" algn="l" defTabSz="914400" rtl="0" eaLnBrk="1" latinLnBrk="0" hangingPunct="1">
              <a:spcBef>
                <a:spcPct val="20000"/>
              </a:spcBef>
              <a:buFont typeface="Arial" panose="020B0604020202020204" pitchFamily="34" charset="0"/>
              <a:buNone/>
              <a:defRPr sz="900" kern="1200">
                <a:solidFill>
                  <a:schemeClr val="tx1"/>
                </a:solidFill>
                <a:latin typeface="+mn-lt"/>
                <a:ea typeface="+mn-ea"/>
                <a:cs typeface="+mn-cs"/>
              </a:defRPr>
            </a:lvl6pPr>
            <a:lvl7pPr marL="2743200" indent="0" algn="l" defTabSz="914400" rtl="0" eaLnBrk="1" latinLnBrk="0" hangingPunct="1">
              <a:spcBef>
                <a:spcPct val="20000"/>
              </a:spcBef>
              <a:buFont typeface="Arial" panose="020B0604020202020204" pitchFamily="34" charset="0"/>
              <a:buNone/>
              <a:defRPr sz="900" kern="1200">
                <a:solidFill>
                  <a:schemeClr val="tx1"/>
                </a:solidFill>
                <a:latin typeface="+mn-lt"/>
                <a:ea typeface="+mn-ea"/>
                <a:cs typeface="+mn-cs"/>
              </a:defRPr>
            </a:lvl7pPr>
            <a:lvl8pPr marL="3200400" indent="0" algn="l" defTabSz="914400" rtl="0" eaLnBrk="1" latinLnBrk="0" hangingPunct="1">
              <a:spcBef>
                <a:spcPct val="20000"/>
              </a:spcBef>
              <a:buFont typeface="Arial" panose="020B0604020202020204" pitchFamily="34" charset="0"/>
              <a:buNone/>
              <a:defRPr sz="900" kern="1200">
                <a:solidFill>
                  <a:schemeClr val="tx1"/>
                </a:solidFill>
                <a:latin typeface="+mn-lt"/>
                <a:ea typeface="+mn-ea"/>
                <a:cs typeface="+mn-cs"/>
              </a:defRPr>
            </a:lvl8pPr>
            <a:lvl9pPr marL="3657600" indent="0" algn="l" defTabSz="914400" rtl="0" eaLnBrk="1" latinLnBrk="0" hangingPunct="1">
              <a:spcBef>
                <a:spcPct val="20000"/>
              </a:spcBef>
              <a:buFont typeface="Arial" panose="020B0604020202020204" pitchFamily="34" charset="0"/>
              <a:buNone/>
              <a:defRPr sz="900" kern="1200">
                <a:solidFill>
                  <a:schemeClr val="tx1"/>
                </a:solidFill>
                <a:latin typeface="+mn-lt"/>
                <a:ea typeface="+mn-ea"/>
                <a:cs typeface="+mn-cs"/>
              </a:defRPr>
            </a:lvl9pPr>
          </a:lstStyle>
          <a:p>
            <a:r>
              <a:rPr lang="en-US" sz="1800" dirty="0" smtClean="0">
                <a:solidFill>
                  <a:schemeClr val="tx2"/>
                </a:solidFill>
                <a:latin typeface="Times New Roman" panose="02020603050405020304" pitchFamily="18" charset="0"/>
                <a:cs typeface="Times New Roman" panose="02020603050405020304" pitchFamily="18" charset="0"/>
              </a:rPr>
              <a:t>Education International (EI), a Belgium-based organization, defines quality education as one that focuses on the social, emotional, mental, physical, and cognitive development of each student regardless of gender, race, ethnicity, socioeconomic status, or geographic location. It prepares the child for life and not just for testing.</a:t>
            </a:r>
          </a:p>
          <a:p>
            <a:r>
              <a:rPr lang="en-US" sz="1800" dirty="0" smtClean="0">
                <a:solidFill>
                  <a:schemeClr val="tx2"/>
                </a:solidFill>
              </a:rPr>
              <a:t>. </a:t>
            </a:r>
          </a:p>
          <a:p>
            <a:endParaRPr lang="en-US" sz="1800" dirty="0">
              <a:solidFill>
                <a:schemeClr val="tx2"/>
              </a:solidFill>
            </a:endParaRPr>
          </a:p>
        </p:txBody>
      </p:sp>
      <p:pic>
        <p:nvPicPr>
          <p:cNvPr id="17" name="1680261065076gqnesgb-voicemaker.in-speech.mp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15"/>
          <a:stretch>
            <a:fillRect/>
          </a:stretch>
        </p:blipFill>
        <p:spPr>
          <a:xfrm flipV="1">
            <a:off x="8874189" y="6543258"/>
            <a:ext cx="187036" cy="187036"/>
          </a:xfrm>
          <a:prstGeom prst="rect">
            <a:avLst/>
          </a:prstGeom>
        </p:spPr>
      </p:pic>
      <p:pic>
        <p:nvPicPr>
          <p:cNvPr id="18" name="168026122487134zi1ssj-voicemaker.in-speech.mp3">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15"/>
          <a:stretch>
            <a:fillRect/>
          </a:stretch>
        </p:blipFill>
        <p:spPr>
          <a:xfrm>
            <a:off x="9061225" y="6507091"/>
            <a:ext cx="116279" cy="116279"/>
          </a:xfrm>
          <a:prstGeom prst="rect">
            <a:avLst/>
          </a:prstGeom>
        </p:spPr>
      </p:pic>
      <p:pic>
        <p:nvPicPr>
          <p:cNvPr id="19" name="1680261291954g8jw40j-voicemaker.in-speech.mp3">
            <a:hlinkClick r:id="" action="ppaction://media"/>
          </p:cNvPr>
          <p:cNvPicPr>
            <a:picLocks noChangeAspect="1"/>
          </p:cNvPicPr>
          <p:nvPr>
            <a:audioFile r:link="rId6"/>
            <p:extLst>
              <p:ext uri="{DAA4B4D4-6D71-4841-9C94-3DE7FCFB9230}">
                <p14:media xmlns:p14="http://schemas.microsoft.com/office/powerpoint/2010/main" r:embed="rId5"/>
              </p:ext>
            </p:extLst>
          </p:nvPr>
        </p:nvPicPr>
        <p:blipFill>
          <a:blip r:embed="rId15"/>
          <a:stretch>
            <a:fillRect/>
          </a:stretch>
        </p:blipFill>
        <p:spPr>
          <a:xfrm>
            <a:off x="9020085" y="6623369"/>
            <a:ext cx="111895" cy="111895"/>
          </a:xfrm>
          <a:prstGeom prst="rect">
            <a:avLst/>
          </a:prstGeom>
        </p:spPr>
      </p:pic>
      <p:pic>
        <p:nvPicPr>
          <p:cNvPr id="20" name="168026146578827zh6rqg-voicemaker.in-speech.mp3">
            <a:hlinkClick r:id="" action="ppaction://media"/>
          </p:cNvPr>
          <p:cNvPicPr>
            <a:picLocks noChangeAspect="1"/>
          </p:cNvPicPr>
          <p:nvPr>
            <a:audioFile r:link="rId8"/>
            <p:extLst>
              <p:ext uri="{DAA4B4D4-6D71-4841-9C94-3DE7FCFB9230}">
                <p14:media xmlns:p14="http://schemas.microsoft.com/office/powerpoint/2010/main" r:embed="rId7"/>
              </p:ext>
            </p:extLst>
          </p:nvPr>
        </p:nvPicPr>
        <p:blipFill>
          <a:blip r:embed="rId15"/>
          <a:stretch>
            <a:fillRect/>
          </a:stretch>
        </p:blipFill>
        <p:spPr>
          <a:xfrm flipH="1" flipV="1">
            <a:off x="4876799" y="3875116"/>
            <a:ext cx="45719" cy="45719"/>
          </a:xfrm>
          <a:prstGeom prst="rect">
            <a:avLst/>
          </a:prstGeom>
        </p:spPr>
      </p:pic>
      <p:pic>
        <p:nvPicPr>
          <p:cNvPr id="21" name="16802614964608lh1tu4p-voicemaker.in-speech.mp3">
            <a:hlinkClick r:id="" action="ppaction://media"/>
          </p:cNvPr>
          <p:cNvPicPr>
            <a:picLocks noChangeAspect="1"/>
          </p:cNvPicPr>
          <p:nvPr>
            <a:audioFile r:link="rId10"/>
            <p:extLst>
              <p:ext uri="{DAA4B4D4-6D71-4841-9C94-3DE7FCFB9230}">
                <p14:media xmlns:p14="http://schemas.microsoft.com/office/powerpoint/2010/main" r:embed="rId9"/>
              </p:ext>
            </p:extLst>
          </p:nvPr>
        </p:nvPicPr>
        <p:blipFill>
          <a:blip r:embed="rId15"/>
          <a:stretch>
            <a:fillRect/>
          </a:stretch>
        </p:blipFill>
        <p:spPr>
          <a:xfrm flipV="1">
            <a:off x="4831080" y="3733799"/>
            <a:ext cx="45719" cy="45719"/>
          </a:xfrm>
          <a:prstGeom prst="rect">
            <a:avLst/>
          </a:prstGeom>
        </p:spPr>
      </p:pic>
    </p:spTree>
    <p:extLst>
      <p:ext uri="{BB962C8B-B14F-4D97-AF65-F5344CB8AC3E}">
        <p14:creationId xmlns:p14="http://schemas.microsoft.com/office/powerpoint/2010/main" val="831353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par>
                          <p:cTn id="12" fill="hold">
                            <p:stCondLst>
                              <p:cond delay="1000"/>
                            </p:stCondLst>
                            <p:childTnLst>
                              <p:par>
                                <p:cTn id="13" presetID="1" presetClass="mediacall" presetSubtype="0" fill="hold" nodeType="afterEffect">
                                  <p:stCondLst>
                                    <p:cond delay="0"/>
                                  </p:stCondLst>
                                  <p:childTnLst>
                                    <p:cmd type="call" cmd="playFrom(0.0)">
                                      <p:cBhvr>
                                        <p:cTn id="14" dur="1927" fill="hold"/>
                                        <p:tgtEl>
                                          <p:spTgt spid="17"/>
                                        </p:tgtEl>
                                      </p:cBhvr>
                                    </p:cmd>
                                  </p:childTnLst>
                                </p:cTn>
                              </p:par>
                            </p:childTnLst>
                          </p:cTn>
                        </p:par>
                        <p:par>
                          <p:cTn id="15" fill="hold">
                            <p:stCondLst>
                              <p:cond delay="2927"/>
                            </p:stCondLst>
                            <p:childTnLst>
                              <p:par>
                                <p:cTn id="16" presetID="42" presetClass="entr" presetSubtype="0" fill="hold" grpId="0" nodeType="after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1000"/>
                                        <p:tgtEl>
                                          <p:spTgt spid="15"/>
                                        </p:tgtEl>
                                      </p:cBhvr>
                                    </p:animEffect>
                                    <p:anim calcmode="lin" valueType="num">
                                      <p:cBhvr>
                                        <p:cTn id="19" dur="1000" fill="hold"/>
                                        <p:tgtEl>
                                          <p:spTgt spid="15"/>
                                        </p:tgtEl>
                                        <p:attrNameLst>
                                          <p:attrName>ppt_x</p:attrName>
                                        </p:attrNameLst>
                                      </p:cBhvr>
                                      <p:tavLst>
                                        <p:tav tm="0">
                                          <p:val>
                                            <p:strVal val="#ppt_x"/>
                                          </p:val>
                                        </p:tav>
                                        <p:tav tm="100000">
                                          <p:val>
                                            <p:strVal val="#ppt_x"/>
                                          </p:val>
                                        </p:tav>
                                      </p:tavLst>
                                    </p:anim>
                                    <p:anim calcmode="lin" valueType="num">
                                      <p:cBhvr>
                                        <p:cTn id="20" dur="1000" fill="hold"/>
                                        <p:tgtEl>
                                          <p:spTgt spid="15"/>
                                        </p:tgtEl>
                                        <p:attrNameLst>
                                          <p:attrName>ppt_y</p:attrName>
                                        </p:attrNameLst>
                                      </p:cBhvr>
                                      <p:tavLst>
                                        <p:tav tm="0">
                                          <p:val>
                                            <p:strVal val="#ppt_y+.1"/>
                                          </p:val>
                                        </p:tav>
                                        <p:tav tm="100000">
                                          <p:val>
                                            <p:strVal val="#ppt_y"/>
                                          </p:val>
                                        </p:tav>
                                      </p:tavLst>
                                    </p:anim>
                                  </p:childTnLst>
                                </p:cTn>
                              </p:par>
                            </p:childTnLst>
                          </p:cTn>
                        </p:par>
                        <p:par>
                          <p:cTn id="21" fill="hold">
                            <p:stCondLst>
                              <p:cond delay="3927"/>
                            </p:stCondLst>
                            <p:childTnLst>
                              <p:par>
                                <p:cTn id="22" presetID="10" presetClass="entr" presetSubtype="0" fill="hold" nodeType="after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500"/>
                                        <p:tgtEl>
                                          <p:spTgt spid="8"/>
                                        </p:tgtEl>
                                      </p:cBhvr>
                                    </p:animEffect>
                                  </p:childTnLst>
                                </p:cTn>
                              </p:par>
                            </p:childTnLst>
                          </p:cTn>
                        </p:par>
                        <p:par>
                          <p:cTn id="25" fill="hold">
                            <p:stCondLst>
                              <p:cond delay="4427"/>
                            </p:stCondLst>
                            <p:childTnLst>
                              <p:par>
                                <p:cTn id="26" presetID="1" presetClass="mediacall" presetSubtype="0" fill="hold" nodeType="afterEffect">
                                  <p:stCondLst>
                                    <p:cond delay="0"/>
                                  </p:stCondLst>
                                  <p:childTnLst>
                                    <p:cmd type="call" cmd="playFrom(0.0)">
                                      <p:cBhvr>
                                        <p:cTn id="27" dur="13519" fill="hold"/>
                                        <p:tgtEl>
                                          <p:spTgt spid="18"/>
                                        </p:tgtEl>
                                      </p:cBhvr>
                                    </p:cmd>
                                  </p:childTnLst>
                                </p:cTn>
                              </p:par>
                            </p:childTnLst>
                          </p:cTn>
                        </p:par>
                        <p:par>
                          <p:cTn id="28" fill="hold">
                            <p:stCondLst>
                              <p:cond delay="17946"/>
                            </p:stCondLst>
                            <p:childTnLst>
                              <p:par>
                                <p:cTn id="29" presetID="1" presetClass="mediacall" presetSubtype="0" fill="hold" nodeType="afterEffect">
                                  <p:stCondLst>
                                    <p:cond delay="0"/>
                                  </p:stCondLst>
                                  <p:childTnLst>
                                    <p:cmd type="call" cmd="playFrom(0.0)">
                                      <p:cBhvr>
                                        <p:cTn id="30" dur="8479" fill="hold"/>
                                        <p:tgtEl>
                                          <p:spTgt spid="19"/>
                                        </p:tgtEl>
                                      </p:cBhvr>
                                    </p:cmd>
                                  </p:childTnLst>
                                </p:cTn>
                              </p:par>
                            </p:childTnLst>
                          </p:cTn>
                        </p:par>
                        <p:par>
                          <p:cTn id="31" fill="hold">
                            <p:stCondLst>
                              <p:cond delay="26425"/>
                            </p:stCondLst>
                            <p:childTnLst>
                              <p:par>
                                <p:cTn id="32" presetID="42" presetClass="entr" presetSubtype="0" fill="hold" grpId="0" nodeType="after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1000"/>
                                        <p:tgtEl>
                                          <p:spTgt spid="9"/>
                                        </p:tgtEl>
                                      </p:cBhvr>
                                    </p:animEffect>
                                    <p:anim calcmode="lin" valueType="num">
                                      <p:cBhvr>
                                        <p:cTn id="35" dur="1000" fill="hold"/>
                                        <p:tgtEl>
                                          <p:spTgt spid="9"/>
                                        </p:tgtEl>
                                        <p:attrNameLst>
                                          <p:attrName>ppt_x</p:attrName>
                                        </p:attrNameLst>
                                      </p:cBhvr>
                                      <p:tavLst>
                                        <p:tav tm="0">
                                          <p:val>
                                            <p:strVal val="#ppt_x"/>
                                          </p:val>
                                        </p:tav>
                                        <p:tav tm="100000">
                                          <p:val>
                                            <p:strVal val="#ppt_x"/>
                                          </p:val>
                                        </p:tav>
                                      </p:tavLst>
                                    </p:anim>
                                    <p:anim calcmode="lin" valueType="num">
                                      <p:cBhvr>
                                        <p:cTn id="36" dur="1000" fill="hold"/>
                                        <p:tgtEl>
                                          <p:spTgt spid="9"/>
                                        </p:tgtEl>
                                        <p:attrNameLst>
                                          <p:attrName>ppt_y</p:attrName>
                                        </p:attrNameLst>
                                      </p:cBhvr>
                                      <p:tavLst>
                                        <p:tav tm="0">
                                          <p:val>
                                            <p:strVal val="#ppt_y+.1"/>
                                          </p:val>
                                        </p:tav>
                                        <p:tav tm="100000">
                                          <p:val>
                                            <p:strVal val="#ppt_y"/>
                                          </p:val>
                                        </p:tav>
                                      </p:tavLst>
                                    </p:anim>
                                  </p:childTnLst>
                                </p:cTn>
                              </p:par>
                            </p:childTnLst>
                          </p:cTn>
                        </p:par>
                        <p:par>
                          <p:cTn id="37" fill="hold">
                            <p:stCondLst>
                              <p:cond delay="27425"/>
                            </p:stCondLst>
                            <p:childTnLst>
                              <p:par>
                                <p:cTn id="38" presetID="1" presetClass="mediacall" presetSubtype="0" fill="hold" nodeType="afterEffect">
                                  <p:stCondLst>
                                    <p:cond delay="0"/>
                                  </p:stCondLst>
                                  <p:childTnLst>
                                    <p:cmd type="call" cmd="playFrom(0.0)">
                                      <p:cBhvr>
                                        <p:cTn id="39" dur="14287" fill="hold"/>
                                        <p:tgtEl>
                                          <p:spTgt spid="20"/>
                                        </p:tgtEl>
                                      </p:cBhvr>
                                    </p:cmd>
                                  </p:childTnLst>
                                </p:cTn>
                              </p:par>
                            </p:childTnLst>
                          </p:cTn>
                        </p:par>
                        <p:par>
                          <p:cTn id="40" fill="hold">
                            <p:stCondLst>
                              <p:cond delay="41712"/>
                            </p:stCondLst>
                            <p:childTnLst>
                              <p:par>
                                <p:cTn id="41" presetID="1" presetClass="mediacall" presetSubtype="0" fill="hold" nodeType="afterEffect">
                                  <p:stCondLst>
                                    <p:cond delay="0"/>
                                  </p:stCondLst>
                                  <p:childTnLst>
                                    <p:cmd type="call" cmd="playFrom(0.0)">
                                      <p:cBhvr>
                                        <p:cTn id="42" dur="10567" fill="hold"/>
                                        <p:tgtEl>
                                          <p:spTgt spid="21"/>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43" fill="hold" display="0">
                  <p:stCondLst>
                    <p:cond delay="indefinite"/>
                  </p:stCondLst>
                  <p:endCondLst>
                    <p:cond evt="onStopAudio" delay="0">
                      <p:tgtEl>
                        <p:sldTgt/>
                      </p:tgtEl>
                    </p:cond>
                  </p:endCondLst>
                </p:cTn>
                <p:tgtEl>
                  <p:spTgt spid="17"/>
                </p:tgtEl>
              </p:cMediaNode>
            </p:audio>
            <p:audio>
              <p:cMediaNode vol="80000">
                <p:cTn id="44" fill="hold" display="0">
                  <p:stCondLst>
                    <p:cond delay="indefinite"/>
                  </p:stCondLst>
                  <p:endCondLst>
                    <p:cond evt="onStopAudio" delay="0">
                      <p:tgtEl>
                        <p:sldTgt/>
                      </p:tgtEl>
                    </p:cond>
                  </p:endCondLst>
                </p:cTn>
                <p:tgtEl>
                  <p:spTgt spid="18"/>
                </p:tgtEl>
              </p:cMediaNode>
            </p:audio>
            <p:audio>
              <p:cMediaNode vol="80000">
                <p:cTn id="45" fill="hold" display="0">
                  <p:stCondLst>
                    <p:cond delay="indefinite"/>
                  </p:stCondLst>
                  <p:endCondLst>
                    <p:cond evt="onStopAudio" delay="0">
                      <p:tgtEl>
                        <p:sldTgt/>
                      </p:tgtEl>
                    </p:cond>
                  </p:endCondLst>
                </p:cTn>
                <p:tgtEl>
                  <p:spTgt spid="19"/>
                </p:tgtEl>
              </p:cMediaNode>
            </p:audio>
            <p:audio>
              <p:cMediaNode vol="80000">
                <p:cTn id="46" fill="hold" display="0">
                  <p:stCondLst>
                    <p:cond delay="indefinite"/>
                  </p:stCondLst>
                  <p:endCondLst>
                    <p:cond evt="onStopAudio" delay="0">
                      <p:tgtEl>
                        <p:sldTgt/>
                      </p:tgtEl>
                    </p:cond>
                  </p:endCondLst>
                </p:cTn>
                <p:tgtEl>
                  <p:spTgt spid="20"/>
                </p:tgtEl>
              </p:cMediaNode>
            </p:audio>
            <p:audio>
              <p:cMediaNode vol="80000">
                <p:cTn id="47" fill="hold" display="0">
                  <p:stCondLst>
                    <p:cond delay="indefinite"/>
                  </p:stCondLst>
                  <p:endCondLst>
                    <p:cond evt="onStopAudio" delay="0">
                      <p:tgtEl>
                        <p:sldTgt/>
                      </p:tgtEl>
                    </p:cond>
                  </p:endCondLst>
                </p:cTn>
                <p:tgtEl>
                  <p:spTgt spid="21"/>
                </p:tgtEl>
              </p:cMediaNode>
            </p:audio>
          </p:childTnLst>
        </p:cTn>
      </p:par>
    </p:tnLst>
    <p:bldLst>
      <p:bldP spid="2" grpId="0"/>
      <p:bldP spid="9" grpId="0"/>
      <p:bldP spid="1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57200"/>
            <a:ext cx="8229600" cy="715962"/>
          </a:xfrm>
        </p:spPr>
        <p:txBody>
          <a:bodyPr>
            <a:normAutofit fontScale="90000"/>
          </a:bodyPr>
          <a:lstStyle/>
          <a:p>
            <a:r>
              <a:rPr lang="en-US" sz="4000" b="1" dirty="0" smtClean="0">
                <a:latin typeface="Berlin Sans FB Demi" panose="020E0802020502020306" pitchFamily="34" charset="0"/>
              </a:rPr>
              <a:t>United Nations on Quality Education</a:t>
            </a:r>
            <a:r>
              <a:rPr lang="en-US" b="1" dirty="0" smtClean="0">
                <a:latin typeface="Berlin Sans FB Demi" panose="020E0802020502020306" pitchFamily="34" charset="0"/>
              </a:rPr>
              <a:t>:</a:t>
            </a:r>
            <a:br>
              <a:rPr lang="en-US" b="1" dirty="0" smtClean="0">
                <a:latin typeface="Berlin Sans FB Demi" panose="020E0802020502020306" pitchFamily="34" charset="0"/>
              </a:rPr>
            </a:br>
            <a:endParaRPr lang="en-US" dirty="0">
              <a:latin typeface="Berlin Sans FB Demi" panose="020E0802020502020306" pitchFamily="34" charset="0"/>
            </a:endParaRPr>
          </a:p>
        </p:txBody>
      </p:sp>
      <p:pic>
        <p:nvPicPr>
          <p:cNvPr id="5" name="Content Placeholder 4"/>
          <p:cNvPicPr>
            <a:picLocks noGrp="1" noChangeAspect="1"/>
          </p:cNvPicPr>
          <p:nvPr>
            <p:ph sz="half" idx="1"/>
          </p:nvPr>
        </p:nvPicPr>
        <p:blipFill>
          <a:blip r:embed="rId4">
            <a:extLst>
              <a:ext uri="{28A0092B-C50C-407E-A947-70E740481C1C}">
                <a14:useLocalDpi xmlns:a14="http://schemas.microsoft.com/office/drawing/2010/main" val="0"/>
              </a:ext>
            </a:extLst>
          </a:blip>
          <a:stretch>
            <a:fillRect/>
          </a:stretch>
        </p:blipFill>
        <p:spPr>
          <a:xfrm>
            <a:off x="1143000" y="1219200"/>
            <a:ext cx="7808261" cy="5105400"/>
          </a:xfrm>
        </p:spPr>
      </p:pic>
      <p:pic>
        <p:nvPicPr>
          <p:cNvPr id="8" name="1680261692063nsuafhxs-voicemaker.in-speech.mp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flipH="1" flipV="1">
            <a:off x="4876799" y="3733799"/>
            <a:ext cx="45719" cy="45719"/>
          </a:xfrm>
          <a:prstGeom prst="rect">
            <a:avLst/>
          </a:prstGeom>
        </p:spPr>
      </p:pic>
    </p:spTree>
    <p:extLst>
      <p:ext uri="{BB962C8B-B14F-4D97-AF65-F5344CB8AC3E}">
        <p14:creationId xmlns:p14="http://schemas.microsoft.com/office/powerpoint/2010/main" val="3226143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1000"/>
                                        <p:tgtEl>
                                          <p:spTgt spid="5"/>
                                        </p:tgtEl>
                                      </p:cBhvr>
                                    </p:animEffect>
                                    <p:anim calcmode="lin" valueType="num">
                                      <p:cBhvr>
                                        <p:cTn id="12" dur="1000" fill="hold"/>
                                        <p:tgtEl>
                                          <p:spTgt spid="5"/>
                                        </p:tgtEl>
                                        <p:attrNameLst>
                                          <p:attrName>ppt_x</p:attrName>
                                        </p:attrNameLst>
                                      </p:cBhvr>
                                      <p:tavLst>
                                        <p:tav tm="0">
                                          <p:val>
                                            <p:strVal val="#ppt_x"/>
                                          </p:val>
                                        </p:tav>
                                        <p:tav tm="100000">
                                          <p:val>
                                            <p:strVal val="#ppt_x"/>
                                          </p:val>
                                        </p:tav>
                                      </p:tavLst>
                                    </p:anim>
                                    <p:anim calcmode="lin" valueType="num">
                                      <p:cBhvr>
                                        <p:cTn id="13" dur="1000" fill="hold"/>
                                        <p:tgtEl>
                                          <p:spTgt spid="5"/>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1" presetClass="mediacall" presetSubtype="0" fill="hold" nodeType="afterEffect">
                                  <p:stCondLst>
                                    <p:cond delay="0"/>
                                  </p:stCondLst>
                                  <p:childTnLst>
                                    <p:cmd type="call" cmd="playFrom(0.0)">
                                      <p:cBhvr>
                                        <p:cTn id="16" dur="2527" fill="hold"/>
                                        <p:tgtEl>
                                          <p:spTgt spid="8"/>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17" fill="hold" display="0">
                  <p:stCondLst>
                    <p:cond delay="indefinite"/>
                  </p:stCondLst>
                  <p:endCondLst>
                    <p:cond evt="onStopAudio" delay="0">
                      <p:tgtEl>
                        <p:sldTgt/>
                      </p:tgtEl>
                    </p:cond>
                  </p:endCondLst>
                </p:cTn>
                <p:tgtEl>
                  <p:spTgt spid="8"/>
                </p:tgtEl>
              </p:cMediaNode>
            </p:audio>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928255" y="152400"/>
            <a:ext cx="8229600" cy="1143000"/>
          </a:xfrm>
        </p:spPr>
        <p:txBody>
          <a:bodyPr>
            <a:noAutofit/>
          </a:bodyPr>
          <a:lstStyle/>
          <a:p>
            <a:r>
              <a:rPr lang="en-US" sz="1800" dirty="0" smtClean="0">
                <a:latin typeface="Times New Roman" panose="02020603050405020304" pitchFamily="18" charset="0"/>
                <a:cs typeface="Times New Roman" panose="02020603050405020304" pitchFamily="18" charset="0"/>
              </a:rPr>
              <a:t/>
            </a:r>
            <a:br>
              <a:rPr lang="en-US" sz="1800" dirty="0" smtClean="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a:r>
            <a:br>
              <a:rPr lang="en-US" sz="1800" dirty="0">
                <a:latin typeface="Times New Roman" panose="02020603050405020304" pitchFamily="18" charset="0"/>
                <a:cs typeface="Times New Roman" panose="02020603050405020304" pitchFamily="18" charset="0"/>
              </a:rPr>
            </a:br>
            <a:r>
              <a:rPr lang="en-US" sz="1800" dirty="0" smtClean="0">
                <a:latin typeface="Times New Roman" panose="02020603050405020304" pitchFamily="18" charset="0"/>
                <a:cs typeface="Times New Roman" panose="02020603050405020304" pitchFamily="18" charset="0"/>
              </a:rPr>
              <a:t/>
            </a:r>
            <a:br>
              <a:rPr lang="en-US" sz="1800" dirty="0" smtClean="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a:r>
            <a:br>
              <a:rPr lang="en-US" sz="1800" dirty="0">
                <a:latin typeface="Times New Roman" panose="02020603050405020304" pitchFamily="18" charset="0"/>
                <a:cs typeface="Times New Roman" panose="02020603050405020304" pitchFamily="18" charset="0"/>
              </a:rPr>
            </a:br>
            <a:r>
              <a:rPr lang="en-US" sz="1800" dirty="0" smtClean="0">
                <a:latin typeface="Times New Roman" panose="02020603050405020304" pitchFamily="18" charset="0"/>
                <a:cs typeface="Times New Roman" panose="02020603050405020304" pitchFamily="18" charset="0"/>
              </a:rPr>
              <a:t/>
            </a:r>
            <a:br>
              <a:rPr lang="en-US" sz="1800" dirty="0" smtClean="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a:r>
            <a:br>
              <a:rPr lang="en-US" sz="1800" dirty="0">
                <a:latin typeface="Times New Roman" panose="02020603050405020304" pitchFamily="18" charset="0"/>
                <a:cs typeface="Times New Roman" panose="02020603050405020304" pitchFamily="18" charset="0"/>
              </a:rPr>
            </a:br>
            <a:r>
              <a:rPr lang="en-US" sz="1800" dirty="0" smtClean="0">
                <a:latin typeface="Times New Roman" panose="02020603050405020304" pitchFamily="18" charset="0"/>
                <a:cs typeface="Times New Roman" panose="02020603050405020304" pitchFamily="18" charset="0"/>
              </a:rPr>
              <a:t/>
            </a:r>
            <a:br>
              <a:rPr lang="en-US" sz="1800" dirty="0" smtClean="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a:r>
            <a:br>
              <a:rPr lang="en-US" sz="1800" dirty="0">
                <a:latin typeface="Times New Roman" panose="02020603050405020304" pitchFamily="18" charset="0"/>
                <a:cs typeface="Times New Roman" panose="02020603050405020304" pitchFamily="18" charset="0"/>
              </a:rPr>
            </a:br>
            <a:r>
              <a:rPr lang="en-US" sz="2000" dirty="0" smtClean="0">
                <a:latin typeface="Times New Roman" panose="02020603050405020304" pitchFamily="18" charset="0"/>
                <a:cs typeface="Times New Roman" panose="02020603050405020304" pitchFamily="18" charset="0"/>
              </a:rPr>
              <a:t>The United Nations understand the supremacy of education for a brighter and prosperous future and is therefore of the consensus that quality education and not merely education should be a reality for all. In its </a:t>
            </a:r>
            <a:r>
              <a:rPr lang="en-US" sz="2000" b="1" dirty="0" smtClean="0">
                <a:latin typeface="Times New Roman" panose="02020603050405020304" pitchFamily="18" charset="0"/>
                <a:cs typeface="Times New Roman" panose="02020603050405020304" pitchFamily="18" charset="0"/>
              </a:rPr>
              <a:t>Sustainable Development Goals</a:t>
            </a:r>
            <a:r>
              <a:rPr lang="en-US" sz="2000" dirty="0" smtClean="0">
                <a:latin typeface="Times New Roman" panose="02020603050405020304" pitchFamily="18" charset="0"/>
                <a:cs typeface="Times New Roman" panose="02020603050405020304" pitchFamily="18" charset="0"/>
              </a:rPr>
              <a:t>, the UN has identified quality education as a major goal to ensure the ‘transformation of the world’ by </a:t>
            </a:r>
            <a:r>
              <a:rPr lang="en-US" sz="2000" b="1" dirty="0" smtClean="0">
                <a:latin typeface="Times New Roman" panose="02020603050405020304" pitchFamily="18" charset="0"/>
                <a:cs typeface="Times New Roman" panose="02020603050405020304" pitchFamily="18" charset="0"/>
              </a:rPr>
              <a:t>2030</a:t>
            </a:r>
            <a:r>
              <a:rPr lang="en-US" sz="2000" dirty="0" smtClean="0">
                <a:latin typeface="Times New Roman" panose="02020603050405020304" pitchFamily="18" charset="0"/>
                <a:cs typeface="Times New Roman" panose="02020603050405020304" pitchFamily="18" charset="0"/>
              </a:rPr>
              <a:t>. By quality education, the UN implies equitable and standard education for all that will promote lifelong learning and the urge to gather knowledge. </a:t>
            </a:r>
            <a:r>
              <a:rPr lang="en-US" sz="2000" b="1" dirty="0" smtClean="0">
                <a:latin typeface="Times New Roman" panose="02020603050405020304" pitchFamily="18" charset="0"/>
                <a:cs typeface="Times New Roman" panose="02020603050405020304" pitchFamily="18" charset="0"/>
              </a:rPr>
              <a:t>Inclusivity and equitability are the foundations to be upheld in quality education and not a greater literacy rate</a:t>
            </a:r>
            <a:r>
              <a:rPr lang="en-US" sz="2000" dirty="0" smtClean="0">
                <a:latin typeface="Times New Roman" panose="02020603050405020304" pitchFamily="18" charset="0"/>
                <a:cs typeface="Times New Roman" panose="02020603050405020304" pitchFamily="18" charset="0"/>
              </a:rPr>
              <a:t>. This is a revolutionary approach to understanding education and making it the means of changing the world.</a:t>
            </a:r>
            <a:br>
              <a:rPr lang="en-US" sz="2000" dirty="0" smtClean="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687782" y="3484418"/>
            <a:ext cx="4514850" cy="2705100"/>
          </a:xfrm>
          <a:prstGeom prst="rect">
            <a:avLst/>
          </a:prstGeom>
        </p:spPr>
      </p:pic>
      <p:pic>
        <p:nvPicPr>
          <p:cNvPr id="7" name="1680261926018rkpsnb1k-voicemaker.in-speech.mp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9"/>
          <a:stretch>
            <a:fillRect/>
          </a:stretch>
        </p:blipFill>
        <p:spPr>
          <a:xfrm flipH="1" flipV="1">
            <a:off x="4876799" y="3733799"/>
            <a:ext cx="45719" cy="45719"/>
          </a:xfrm>
          <a:prstGeom prst="rect">
            <a:avLst/>
          </a:prstGeom>
        </p:spPr>
      </p:pic>
      <p:pic>
        <p:nvPicPr>
          <p:cNvPr id="8" name="1680261997667p7zrnkri-voicemaker.in-speech.mp3">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9"/>
          <a:stretch>
            <a:fillRect/>
          </a:stretch>
        </p:blipFill>
        <p:spPr>
          <a:xfrm flipH="1" flipV="1">
            <a:off x="4876799" y="3733799"/>
            <a:ext cx="45719" cy="45719"/>
          </a:xfrm>
          <a:prstGeom prst="rect">
            <a:avLst/>
          </a:prstGeom>
        </p:spPr>
      </p:pic>
      <p:pic>
        <p:nvPicPr>
          <p:cNvPr id="9" name="1680262090266zhmkm1ni-voicemaker.in-speech.mp3">
            <a:hlinkClick r:id="" action="ppaction://media"/>
          </p:cNvPr>
          <p:cNvPicPr>
            <a:picLocks noChangeAspect="1"/>
          </p:cNvPicPr>
          <p:nvPr>
            <a:audioFile r:link="rId6"/>
            <p:extLst>
              <p:ext uri="{DAA4B4D4-6D71-4841-9C94-3DE7FCFB9230}">
                <p14:media xmlns:p14="http://schemas.microsoft.com/office/powerpoint/2010/main" r:embed="rId5"/>
              </p:ext>
            </p:extLst>
          </p:nvPr>
        </p:nvPicPr>
        <p:blipFill>
          <a:blip r:embed="rId9"/>
          <a:stretch>
            <a:fillRect/>
          </a:stretch>
        </p:blipFill>
        <p:spPr>
          <a:xfrm flipH="1" flipV="1">
            <a:off x="4876799" y="3733799"/>
            <a:ext cx="45719" cy="45719"/>
          </a:xfrm>
          <a:prstGeom prst="rect">
            <a:avLst/>
          </a:prstGeom>
        </p:spPr>
      </p:pic>
    </p:spTree>
    <p:extLst>
      <p:ext uri="{BB962C8B-B14F-4D97-AF65-F5344CB8AC3E}">
        <p14:creationId xmlns:p14="http://schemas.microsoft.com/office/powerpoint/2010/main" val="1772279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par>
                          <p:cTn id="14" fill="hold">
                            <p:stCondLst>
                              <p:cond delay="1500"/>
                            </p:stCondLst>
                            <p:childTnLst>
                              <p:par>
                                <p:cTn id="15" presetID="1" presetClass="mediacall" presetSubtype="0" fill="hold" nodeType="afterEffect">
                                  <p:stCondLst>
                                    <p:cond delay="0"/>
                                  </p:stCondLst>
                                  <p:childTnLst>
                                    <p:cmd type="call" cmd="playFrom(0.0)">
                                      <p:cBhvr>
                                        <p:cTn id="16" dur="12727" fill="hold"/>
                                        <p:tgtEl>
                                          <p:spTgt spid="7"/>
                                        </p:tgtEl>
                                      </p:cBhvr>
                                    </p:cmd>
                                  </p:childTnLst>
                                </p:cTn>
                              </p:par>
                            </p:childTnLst>
                          </p:cTn>
                        </p:par>
                        <p:par>
                          <p:cTn id="17" fill="hold">
                            <p:stCondLst>
                              <p:cond delay="14227"/>
                            </p:stCondLst>
                            <p:childTnLst>
                              <p:par>
                                <p:cTn id="18" presetID="1" presetClass="mediacall" presetSubtype="0" fill="hold" nodeType="afterEffect">
                                  <p:stCondLst>
                                    <p:cond delay="0"/>
                                  </p:stCondLst>
                                  <p:childTnLst>
                                    <p:cmd type="call" cmd="playFrom(0.0)">
                                      <p:cBhvr>
                                        <p:cTn id="19" dur="12559" fill="hold"/>
                                        <p:tgtEl>
                                          <p:spTgt spid="8"/>
                                        </p:tgtEl>
                                      </p:cBhvr>
                                    </p:cmd>
                                  </p:childTnLst>
                                </p:cTn>
                              </p:par>
                            </p:childTnLst>
                          </p:cTn>
                        </p:par>
                        <p:par>
                          <p:cTn id="20" fill="hold">
                            <p:stCondLst>
                              <p:cond delay="26786"/>
                            </p:stCondLst>
                            <p:childTnLst>
                              <p:par>
                                <p:cTn id="21" presetID="1" presetClass="mediacall" presetSubtype="0" fill="hold" nodeType="afterEffect">
                                  <p:stCondLst>
                                    <p:cond delay="0"/>
                                  </p:stCondLst>
                                  <p:childTnLst>
                                    <p:cmd type="call" cmd="playFrom(0.0)">
                                      <p:cBhvr>
                                        <p:cTn id="22" dur="12823" fill="hold"/>
                                        <p:tgtEl>
                                          <p:spTgt spid="9"/>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23" fill="hold" display="0">
                  <p:stCondLst>
                    <p:cond delay="indefinite"/>
                  </p:stCondLst>
                  <p:endCondLst>
                    <p:cond evt="onStopAudio" delay="0">
                      <p:tgtEl>
                        <p:sldTgt/>
                      </p:tgtEl>
                    </p:cond>
                  </p:endCondLst>
                </p:cTn>
                <p:tgtEl>
                  <p:spTgt spid="7"/>
                </p:tgtEl>
              </p:cMediaNode>
            </p:audio>
            <p:audio>
              <p:cMediaNode vol="80000">
                <p:cTn id="24" fill="hold" display="0">
                  <p:stCondLst>
                    <p:cond delay="indefinite"/>
                  </p:stCondLst>
                  <p:endCondLst>
                    <p:cond evt="onStopAudio" delay="0">
                      <p:tgtEl>
                        <p:sldTgt/>
                      </p:tgtEl>
                    </p:cond>
                  </p:endCondLst>
                </p:cTn>
                <p:tgtEl>
                  <p:spTgt spid="8"/>
                </p:tgtEl>
              </p:cMediaNode>
            </p:audio>
            <p:audio>
              <p:cMediaNode vol="80000">
                <p:cTn id="25" fill="hold" display="0">
                  <p:stCondLst>
                    <p:cond delay="indefinite"/>
                  </p:stCondLst>
                  <p:endCondLst>
                    <p:cond evt="onStopAudio" delay="0">
                      <p:tgtEl>
                        <p:sldTgt/>
                      </p:tgtEl>
                    </p:cond>
                  </p:endCondLst>
                </p:cTn>
                <p:tgtEl>
                  <p:spTgt spid="9"/>
                </p:tgtEl>
              </p:cMediaNode>
            </p:audio>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590800"/>
            <a:ext cx="8229600" cy="1143000"/>
          </a:xfrm>
        </p:spPr>
        <p:txBody>
          <a:bodyPr>
            <a:normAutofit fontScale="90000"/>
          </a:bodyPr>
          <a:lstStyle/>
          <a:p>
            <a:r>
              <a:rPr lang="en-US" b="1" i="1" dirty="0"/>
              <a:t>Education must fully assume its central role in helping people to forge more just, peaceful and tolerant societies.</a:t>
            </a:r>
            <a:r>
              <a:rPr lang="en-US" b="1" dirty="0"/>
              <a:t/>
            </a:r>
            <a:br>
              <a:rPr lang="en-US" b="1" dirty="0"/>
            </a:br>
            <a:r>
              <a:rPr lang="en-US" dirty="0"/>
              <a:t>– Ban Ki-Moon, Secretary-General of the United Nations</a:t>
            </a:r>
            <a:r>
              <a:rPr lang="en-US" b="1" dirty="0"/>
              <a:t/>
            </a:r>
            <a:br>
              <a:rPr lang="en-US" b="1" dirty="0"/>
            </a:br>
            <a:endParaRPr lang="en-US" dirty="0"/>
          </a:p>
        </p:txBody>
      </p:sp>
      <p:pic>
        <p:nvPicPr>
          <p:cNvPr id="3" name="1680262266746opsmeb0s-voicemaker.in-speech.mp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flipH="1" flipV="1">
            <a:off x="4983480" y="3840480"/>
            <a:ext cx="45719" cy="45719"/>
          </a:xfrm>
          <a:prstGeom prst="rect">
            <a:avLst/>
          </a:prstGeom>
        </p:spPr>
      </p:pic>
      <p:pic>
        <p:nvPicPr>
          <p:cNvPr id="4" name="1680262369356t146j3f3k-voicemaker.in-speech.mp3">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6"/>
          <a:stretch>
            <a:fillRect/>
          </a:stretch>
        </p:blipFill>
        <p:spPr>
          <a:xfrm flipH="1" flipV="1">
            <a:off x="4937760" y="3794760"/>
            <a:ext cx="45719" cy="45719"/>
          </a:xfrm>
          <a:prstGeom prst="rect">
            <a:avLst/>
          </a:prstGeom>
        </p:spPr>
      </p:pic>
    </p:spTree>
    <p:extLst>
      <p:ext uri="{BB962C8B-B14F-4D97-AF65-F5344CB8AC3E}">
        <p14:creationId xmlns:p14="http://schemas.microsoft.com/office/powerpoint/2010/main" val="3448500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 presetClass="mediacall" presetSubtype="0" fill="hold" nodeType="afterEffect">
                                  <p:stCondLst>
                                    <p:cond delay="0"/>
                                  </p:stCondLst>
                                  <p:childTnLst>
                                    <p:cmd type="call" cmd="playFrom(0.0)">
                                      <p:cBhvr>
                                        <p:cTn id="10" dur="6391" fill="hold"/>
                                        <p:tgtEl>
                                          <p:spTgt spid="3"/>
                                        </p:tgtEl>
                                      </p:cBhvr>
                                    </p:cmd>
                                  </p:childTnLst>
                                </p:cTn>
                              </p:par>
                            </p:childTnLst>
                          </p:cTn>
                        </p:par>
                        <p:par>
                          <p:cTn id="11" fill="hold">
                            <p:stCondLst>
                              <p:cond delay="6891"/>
                            </p:stCondLst>
                            <p:childTnLst>
                              <p:par>
                                <p:cTn id="12" presetID="1" presetClass="mediacall" presetSubtype="0" fill="hold" nodeType="afterEffect">
                                  <p:stCondLst>
                                    <p:cond delay="0"/>
                                  </p:stCondLst>
                                  <p:childTnLst>
                                    <p:cmd type="call" cmd="playFrom(0.0)">
                                      <p:cBhvr>
                                        <p:cTn id="13" dur="3895"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14" fill="hold" display="0">
                  <p:stCondLst>
                    <p:cond delay="indefinite"/>
                  </p:stCondLst>
                  <p:endCondLst>
                    <p:cond evt="onStopAudio" delay="0">
                      <p:tgtEl>
                        <p:sldTgt/>
                      </p:tgtEl>
                    </p:cond>
                  </p:endCondLst>
                </p:cTn>
                <p:tgtEl>
                  <p:spTgt spid="3"/>
                </p:tgtEl>
              </p:cMediaNode>
            </p:audio>
            <p:audio>
              <p:cMediaNode vol="80000">
                <p:cTn id="15" fill="hold" display="0">
                  <p:stCondLst>
                    <p:cond delay="indefinite"/>
                  </p:stCondLst>
                  <p:endCondLst>
                    <p:cond evt="onStopAudio" delay="0">
                      <p:tgtEl>
                        <p:sldTgt/>
                      </p:tgtEl>
                    </p:cond>
                  </p:endCondLst>
                </p:cTn>
                <p:tgtEl>
                  <p:spTgt spid="4"/>
                </p:tgtEl>
              </p:cMediaNode>
            </p:audio>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4267200" cy="565150"/>
          </a:xfrm>
        </p:spPr>
        <p:txBody>
          <a:bodyPr>
            <a:normAutofit/>
          </a:bodyPr>
          <a:lstStyle/>
          <a:p>
            <a:r>
              <a:rPr lang="en-US" sz="2800" dirty="0">
                <a:latin typeface="Berlin Sans FB Demi" panose="020E0802020502020306" pitchFamily="34" charset="0"/>
              </a:rPr>
              <a:t>Why is it Important?</a:t>
            </a:r>
          </a:p>
        </p:txBody>
      </p:sp>
      <p:sp>
        <p:nvSpPr>
          <p:cNvPr id="4" name="Text Placeholder 3"/>
          <p:cNvSpPr>
            <a:spLocks noGrp="1"/>
          </p:cNvSpPr>
          <p:nvPr>
            <p:ph type="body" idx="2"/>
          </p:nvPr>
        </p:nvSpPr>
        <p:spPr>
          <a:xfrm>
            <a:off x="228600" y="838201"/>
            <a:ext cx="8686800" cy="3048000"/>
          </a:xfrm>
        </p:spPr>
        <p:txBody>
          <a:bodyPr>
            <a:noAutofit/>
          </a:bodyPr>
          <a:lstStyle/>
          <a:p>
            <a:r>
              <a:rPr lang="en-US" sz="1800" dirty="0" smtClean="0">
                <a:latin typeface="Times New Roman" panose="02020603050405020304" pitchFamily="18" charset="0"/>
                <a:cs typeface="Times New Roman" panose="02020603050405020304" pitchFamily="18" charset="0"/>
              </a:rPr>
              <a:t>We all are aware of how </a:t>
            </a:r>
            <a:r>
              <a:rPr lang="en-US" sz="1800" b="1" dirty="0" smtClean="0">
                <a:latin typeface="Times New Roman" panose="02020603050405020304" pitchFamily="18" charset="0"/>
                <a:cs typeface="Times New Roman" panose="02020603050405020304" pitchFamily="18" charset="0"/>
              </a:rPr>
              <a:t> technology changing the face of education</a:t>
            </a:r>
            <a:r>
              <a:rPr lang="en-US" sz="1800" dirty="0" smtClean="0">
                <a:latin typeface="Times New Roman" panose="02020603050405020304" pitchFamily="18" charset="0"/>
                <a:cs typeface="Times New Roman" panose="02020603050405020304" pitchFamily="18" charset="0"/>
              </a:rPr>
              <a:t>. Not only has the mode of receiving education changed but the methods of teaching students have also evolved. Earlier, education was more of a monologue, but nowadays, teachers encourage students to maintain a two-way flow of information in classrooms. United Nations has identified a multitude of problems at the global level that if not addressed can lead to serious problems. To tackle such issues, the need for leaders and experienced professionals who are adept in their respective fields has grown. To encourage leadership and power to influence among the students, it has become imperative to employ a refined way of teaching practices. In the age of technology, information can be accessed from anywhere in the world. Even though providing quality education demands great efforts to shape the personality of a student, with the advent of new technologies. Students can avail benefits of </a:t>
            </a:r>
            <a:r>
              <a:rPr lang="en-US" sz="1800" b="1" dirty="0" smtClean="0">
                <a:latin typeface="Times New Roman" panose="02020603050405020304" pitchFamily="18" charset="0"/>
                <a:cs typeface="Times New Roman" panose="02020603050405020304" pitchFamily="18" charset="0"/>
              </a:rPr>
              <a:t> online career counselling</a:t>
            </a:r>
            <a:r>
              <a:rPr lang="en-US" sz="1800" dirty="0" smtClean="0">
                <a:latin typeface="Times New Roman" panose="02020603050405020304" pitchFamily="18" charset="0"/>
                <a:cs typeface="Times New Roman" panose="02020603050405020304" pitchFamily="18" charset="0"/>
              </a:rPr>
              <a:t>, and access a great volume of resources from </a:t>
            </a:r>
            <a:r>
              <a:rPr lang="en-US" sz="1800" b="1" dirty="0" smtClean="0">
                <a:latin typeface="Times New Roman" panose="02020603050405020304" pitchFamily="18" charset="0"/>
                <a:cs typeface="Times New Roman" panose="02020603050405020304" pitchFamily="18" charset="0"/>
              </a:rPr>
              <a:t> free online libraries</a:t>
            </a:r>
            <a:r>
              <a:rPr lang="en-US" sz="1800" dirty="0" smtClean="0">
                <a:latin typeface="Times New Roman" panose="02020603050405020304" pitchFamily="18" charset="0"/>
                <a:cs typeface="Times New Roman" panose="02020603050405020304" pitchFamily="18" charset="0"/>
              </a:rPr>
              <a:t>. </a:t>
            </a:r>
          </a:p>
          <a:p>
            <a:endParaRPr lang="en-US" sz="1600" dirty="0">
              <a:latin typeface="Times New Roman" panose="02020603050405020304" pitchFamily="18" charset="0"/>
              <a:cs typeface="Times New Roman" panose="02020603050405020304" pitchFamily="18" charset="0"/>
            </a:endParaRPr>
          </a:p>
        </p:txBody>
      </p:sp>
      <p:pic>
        <p:nvPicPr>
          <p:cNvPr id="7" name="Content Placeholder 6"/>
          <p:cNvPicPr>
            <a:picLocks noGrp="1" noChangeAspect="1"/>
          </p:cNvPicPr>
          <p:nvPr>
            <p:ph sz="half" idx="1"/>
          </p:nvPr>
        </p:nvPicPr>
        <p:blipFill>
          <a:blip r:embed="rId14" cstate="print">
            <a:extLst>
              <a:ext uri="{28A0092B-C50C-407E-A947-70E740481C1C}">
                <a14:useLocalDpi xmlns:a14="http://schemas.microsoft.com/office/drawing/2010/main" val="0"/>
              </a:ext>
            </a:extLst>
          </a:blip>
          <a:stretch>
            <a:fillRect/>
          </a:stretch>
        </p:blipFill>
        <p:spPr>
          <a:xfrm>
            <a:off x="984955" y="4495800"/>
            <a:ext cx="7097889" cy="2209800"/>
          </a:xfrm>
        </p:spPr>
      </p:pic>
      <p:pic>
        <p:nvPicPr>
          <p:cNvPr id="8" name="1680262497394h7b2ytoh-voicemaker.in-speech.mp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15"/>
          <a:stretch>
            <a:fillRect/>
          </a:stretch>
        </p:blipFill>
        <p:spPr>
          <a:xfrm flipH="1" flipV="1">
            <a:off x="4983480" y="3840480"/>
            <a:ext cx="45719" cy="45719"/>
          </a:xfrm>
          <a:prstGeom prst="rect">
            <a:avLst/>
          </a:prstGeom>
        </p:spPr>
      </p:pic>
      <p:pic>
        <p:nvPicPr>
          <p:cNvPr id="9" name="1680262599980m9wdyito-voicemaker.in-speech.mp3">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15"/>
          <a:stretch>
            <a:fillRect/>
          </a:stretch>
        </p:blipFill>
        <p:spPr>
          <a:xfrm flipV="1">
            <a:off x="4983479" y="3794760"/>
            <a:ext cx="45719" cy="45719"/>
          </a:xfrm>
          <a:prstGeom prst="rect">
            <a:avLst/>
          </a:prstGeom>
        </p:spPr>
      </p:pic>
      <p:pic>
        <p:nvPicPr>
          <p:cNvPr id="10" name="16802627416227mxmoxp8-voicemaker.in-speech.mp3">
            <a:hlinkClick r:id="" action="ppaction://media"/>
          </p:cNvPr>
          <p:cNvPicPr>
            <a:picLocks noChangeAspect="1"/>
          </p:cNvPicPr>
          <p:nvPr>
            <a:audioFile r:link="rId6"/>
            <p:extLst>
              <p:ext uri="{DAA4B4D4-6D71-4841-9C94-3DE7FCFB9230}">
                <p14:media xmlns:p14="http://schemas.microsoft.com/office/powerpoint/2010/main" r:embed="rId5"/>
              </p:ext>
            </p:extLst>
          </p:nvPr>
        </p:nvPicPr>
        <p:blipFill>
          <a:blip r:embed="rId15"/>
          <a:stretch>
            <a:fillRect/>
          </a:stretch>
        </p:blipFill>
        <p:spPr>
          <a:xfrm flipH="1">
            <a:off x="4892040" y="3794759"/>
            <a:ext cx="45719" cy="45719"/>
          </a:xfrm>
          <a:prstGeom prst="rect">
            <a:avLst/>
          </a:prstGeom>
        </p:spPr>
      </p:pic>
      <p:pic>
        <p:nvPicPr>
          <p:cNvPr id="11" name="1680262810813ks2b2v9-voicemaker.in-speech.mp3">
            <a:hlinkClick r:id="" action="ppaction://media"/>
          </p:cNvPr>
          <p:cNvPicPr>
            <a:picLocks noChangeAspect="1"/>
          </p:cNvPicPr>
          <p:nvPr>
            <a:audioFile r:link="rId8"/>
            <p:extLst>
              <p:ext uri="{DAA4B4D4-6D71-4841-9C94-3DE7FCFB9230}">
                <p14:media xmlns:p14="http://schemas.microsoft.com/office/powerpoint/2010/main" r:embed="rId7"/>
              </p:ext>
            </p:extLst>
          </p:nvPr>
        </p:nvPicPr>
        <p:blipFill>
          <a:blip r:embed="rId15"/>
          <a:stretch>
            <a:fillRect/>
          </a:stretch>
        </p:blipFill>
        <p:spPr>
          <a:xfrm flipH="1">
            <a:off x="4892038" y="3794757"/>
            <a:ext cx="45719" cy="45719"/>
          </a:xfrm>
          <a:prstGeom prst="rect">
            <a:avLst/>
          </a:prstGeom>
        </p:spPr>
      </p:pic>
      <p:pic>
        <p:nvPicPr>
          <p:cNvPr id="12" name="1680262879981xf9xl9lb-voicemaker.in-speech.mp3">
            <a:hlinkClick r:id="" action="ppaction://media"/>
          </p:cNvPr>
          <p:cNvPicPr>
            <a:picLocks noChangeAspect="1"/>
          </p:cNvPicPr>
          <p:nvPr>
            <a:audioFile r:link="rId10"/>
            <p:extLst>
              <p:ext uri="{DAA4B4D4-6D71-4841-9C94-3DE7FCFB9230}">
                <p14:media xmlns:p14="http://schemas.microsoft.com/office/powerpoint/2010/main" r:embed="rId9"/>
              </p:ext>
            </p:extLst>
          </p:nvPr>
        </p:nvPicPr>
        <p:blipFill>
          <a:blip r:embed="rId15"/>
          <a:stretch>
            <a:fillRect/>
          </a:stretch>
        </p:blipFill>
        <p:spPr>
          <a:xfrm flipV="1">
            <a:off x="4983475" y="3794756"/>
            <a:ext cx="45719" cy="45719"/>
          </a:xfrm>
          <a:prstGeom prst="rect">
            <a:avLst/>
          </a:prstGeom>
        </p:spPr>
      </p:pic>
      <p:pic>
        <p:nvPicPr>
          <p:cNvPr id="13" name="1680262901804h0mf3le-voicemaker.in-speech.mp3">
            <a:hlinkClick r:id="" action="ppaction://media"/>
          </p:cNvPr>
          <p:cNvPicPr>
            <a:picLocks noChangeAspect="1"/>
          </p:cNvPicPr>
          <p:nvPr>
            <a:audioFile r:link="rId12"/>
            <p:extLst>
              <p:ext uri="{DAA4B4D4-6D71-4841-9C94-3DE7FCFB9230}">
                <p14:media xmlns:p14="http://schemas.microsoft.com/office/powerpoint/2010/main" r:embed="rId11"/>
              </p:ext>
            </p:extLst>
          </p:nvPr>
        </p:nvPicPr>
        <p:blipFill>
          <a:blip r:embed="rId15"/>
          <a:stretch>
            <a:fillRect/>
          </a:stretch>
        </p:blipFill>
        <p:spPr>
          <a:xfrm flipH="1" flipV="1">
            <a:off x="4876800" y="3733800"/>
            <a:ext cx="60956" cy="60956"/>
          </a:xfrm>
          <a:prstGeom prst="rect">
            <a:avLst/>
          </a:prstGeom>
        </p:spPr>
      </p:pic>
    </p:spTree>
    <p:extLst>
      <p:ext uri="{BB962C8B-B14F-4D97-AF65-F5344CB8AC3E}">
        <p14:creationId xmlns:p14="http://schemas.microsoft.com/office/powerpoint/2010/main" val="392340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 presetClass="mediacall" presetSubtype="0" fill="hold" nodeType="afterEffect">
                                  <p:stCondLst>
                                    <p:cond delay="0"/>
                                  </p:stCondLst>
                                  <p:childTnLst>
                                    <p:cmd type="call" cmd="playFrom(0.0)">
                                      <p:cBhvr>
                                        <p:cTn id="10" dur="1351" fill="hold"/>
                                        <p:tgtEl>
                                          <p:spTgt spid="8"/>
                                        </p:tgtEl>
                                      </p:cBhvr>
                                    </p:cmd>
                                  </p:childTnLst>
                                </p:cTn>
                              </p:par>
                            </p:childTnLst>
                          </p:cTn>
                        </p:par>
                        <p:par>
                          <p:cTn id="11" fill="hold">
                            <p:stCondLst>
                              <p:cond delay="1851"/>
                            </p:stCondLst>
                            <p:childTnLst>
                              <p:par>
                                <p:cTn id="12" presetID="42" presetClass="entr" presetSubtype="0" fill="hold" grpId="0" nodeType="after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Effect transition="in" filter="fade">
                                      <p:cBhvr>
                                        <p:cTn id="14" dur="1000"/>
                                        <p:tgtEl>
                                          <p:spTgt spid="4">
                                            <p:txEl>
                                              <p:pRg st="0" end="0"/>
                                            </p:txEl>
                                          </p:spTgt>
                                        </p:tgtEl>
                                      </p:cBhvr>
                                    </p:animEffect>
                                    <p:anim calcmode="lin" valueType="num">
                                      <p:cBhvr>
                                        <p:cTn id="15"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par>
                          <p:cTn id="17" fill="hold">
                            <p:stCondLst>
                              <p:cond delay="2851"/>
                            </p:stCondLst>
                            <p:childTnLst>
                              <p:par>
                                <p:cTn id="18" presetID="10" presetClass="entr" presetSubtype="0" fill="hold" nodeType="after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par>
                          <p:cTn id="21" fill="hold">
                            <p:stCondLst>
                              <p:cond delay="3351"/>
                            </p:stCondLst>
                            <p:childTnLst>
                              <p:par>
                                <p:cTn id="22" presetID="1" presetClass="mediacall" presetSubtype="0" fill="hold" nodeType="afterEffect">
                                  <p:stCondLst>
                                    <p:cond delay="0"/>
                                  </p:stCondLst>
                                  <p:childTnLst>
                                    <p:cmd type="call" cmd="playFrom(0.0)">
                                      <p:cBhvr>
                                        <p:cTn id="23" dur="12343" fill="hold"/>
                                        <p:tgtEl>
                                          <p:spTgt spid="9"/>
                                        </p:tgtEl>
                                      </p:cBhvr>
                                    </p:cmd>
                                  </p:childTnLst>
                                </p:cTn>
                              </p:par>
                            </p:childTnLst>
                          </p:cTn>
                        </p:par>
                        <p:par>
                          <p:cTn id="24" fill="hold">
                            <p:stCondLst>
                              <p:cond delay="15694"/>
                            </p:stCondLst>
                            <p:childTnLst>
                              <p:par>
                                <p:cTn id="25" presetID="1" presetClass="mediacall" presetSubtype="0" fill="hold" nodeType="afterEffect">
                                  <p:stCondLst>
                                    <p:cond delay="0"/>
                                  </p:stCondLst>
                                  <p:childTnLst>
                                    <p:cmd type="call" cmd="playFrom(0.0)">
                                      <p:cBhvr>
                                        <p:cTn id="26" dur="11935" fill="hold"/>
                                        <p:tgtEl>
                                          <p:spTgt spid="10"/>
                                        </p:tgtEl>
                                      </p:cBhvr>
                                    </p:cmd>
                                  </p:childTnLst>
                                </p:cTn>
                              </p:par>
                            </p:childTnLst>
                          </p:cTn>
                        </p:par>
                        <p:par>
                          <p:cTn id="27" fill="hold">
                            <p:stCondLst>
                              <p:cond delay="27629"/>
                            </p:stCondLst>
                            <p:childTnLst>
                              <p:par>
                                <p:cTn id="28" presetID="1" presetClass="mediacall" presetSubtype="0" fill="hold" nodeType="afterEffect">
                                  <p:stCondLst>
                                    <p:cond delay="0"/>
                                  </p:stCondLst>
                                  <p:childTnLst>
                                    <p:cmd type="call" cmd="playFrom(0.0)">
                                      <p:cBhvr>
                                        <p:cTn id="29" dur="9703" fill="hold"/>
                                        <p:tgtEl>
                                          <p:spTgt spid="11"/>
                                        </p:tgtEl>
                                      </p:cBhvr>
                                    </p:cmd>
                                  </p:childTnLst>
                                </p:cTn>
                              </p:par>
                            </p:childTnLst>
                          </p:cTn>
                        </p:par>
                        <p:par>
                          <p:cTn id="30" fill="hold">
                            <p:stCondLst>
                              <p:cond delay="37332"/>
                            </p:stCondLst>
                            <p:childTnLst>
                              <p:par>
                                <p:cTn id="31" presetID="1" presetClass="mediacall" presetSubtype="0" fill="hold" nodeType="afterEffect">
                                  <p:stCondLst>
                                    <p:cond delay="0"/>
                                  </p:stCondLst>
                                  <p:childTnLst>
                                    <p:cmd type="call" cmd="playFrom(0.0)">
                                      <p:cBhvr>
                                        <p:cTn id="32" dur="13783" fill="hold"/>
                                        <p:tgtEl>
                                          <p:spTgt spid="12"/>
                                        </p:tgtEl>
                                      </p:cBhvr>
                                    </p:cmd>
                                  </p:childTnLst>
                                </p:cTn>
                              </p:par>
                            </p:childTnLst>
                          </p:cTn>
                        </p:par>
                        <p:par>
                          <p:cTn id="33" fill="hold">
                            <p:stCondLst>
                              <p:cond delay="51115"/>
                            </p:stCondLst>
                            <p:childTnLst>
                              <p:par>
                                <p:cTn id="34" presetID="1" presetClass="mediacall" presetSubtype="0" fill="hold" nodeType="afterEffect">
                                  <p:stCondLst>
                                    <p:cond delay="0"/>
                                  </p:stCondLst>
                                  <p:childTnLst>
                                    <p:cmd type="call" cmd="playFrom(0.0)">
                                      <p:cBhvr>
                                        <p:cTn id="35" dur="9895" fill="hold"/>
                                        <p:tgtEl>
                                          <p:spTgt spid="13"/>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36" fill="hold" display="0">
                  <p:stCondLst>
                    <p:cond delay="indefinite"/>
                  </p:stCondLst>
                  <p:endCondLst>
                    <p:cond evt="onStopAudio" delay="0">
                      <p:tgtEl>
                        <p:sldTgt/>
                      </p:tgtEl>
                    </p:cond>
                  </p:endCondLst>
                </p:cTn>
                <p:tgtEl>
                  <p:spTgt spid="8"/>
                </p:tgtEl>
              </p:cMediaNode>
            </p:audio>
            <p:audio>
              <p:cMediaNode vol="80000">
                <p:cTn id="37" fill="hold" display="0">
                  <p:stCondLst>
                    <p:cond delay="indefinite"/>
                  </p:stCondLst>
                  <p:endCondLst>
                    <p:cond evt="onStopAudio" delay="0">
                      <p:tgtEl>
                        <p:sldTgt/>
                      </p:tgtEl>
                    </p:cond>
                  </p:endCondLst>
                </p:cTn>
                <p:tgtEl>
                  <p:spTgt spid="9"/>
                </p:tgtEl>
              </p:cMediaNode>
            </p:audio>
            <p:audio>
              <p:cMediaNode vol="80000">
                <p:cTn id="38" fill="hold" display="0">
                  <p:stCondLst>
                    <p:cond delay="indefinite"/>
                  </p:stCondLst>
                  <p:endCondLst>
                    <p:cond evt="onStopAudio" delay="0">
                      <p:tgtEl>
                        <p:sldTgt/>
                      </p:tgtEl>
                    </p:cond>
                  </p:endCondLst>
                </p:cTn>
                <p:tgtEl>
                  <p:spTgt spid="10"/>
                </p:tgtEl>
              </p:cMediaNode>
            </p:audio>
            <p:audio>
              <p:cMediaNode vol="80000">
                <p:cTn id="39" fill="hold" display="0">
                  <p:stCondLst>
                    <p:cond delay="indefinite"/>
                  </p:stCondLst>
                  <p:endCondLst>
                    <p:cond evt="onStopAudio" delay="0">
                      <p:tgtEl>
                        <p:sldTgt/>
                      </p:tgtEl>
                    </p:cond>
                  </p:endCondLst>
                </p:cTn>
                <p:tgtEl>
                  <p:spTgt spid="11"/>
                </p:tgtEl>
              </p:cMediaNode>
            </p:audio>
            <p:audio>
              <p:cMediaNode vol="80000">
                <p:cTn id="40" fill="hold" display="0">
                  <p:stCondLst>
                    <p:cond delay="indefinite"/>
                  </p:stCondLst>
                  <p:endCondLst>
                    <p:cond evt="onStopAudio" delay="0">
                      <p:tgtEl>
                        <p:sldTgt/>
                      </p:tgtEl>
                    </p:cond>
                  </p:endCondLst>
                </p:cTn>
                <p:tgtEl>
                  <p:spTgt spid="12"/>
                </p:tgtEl>
              </p:cMediaNode>
            </p:audio>
            <p:audio>
              <p:cMediaNode vol="80000">
                <p:cTn id="41" fill="hold" display="0">
                  <p:stCondLst>
                    <p:cond delay="indefinite"/>
                  </p:stCondLst>
                  <p:endCondLst>
                    <p:cond evt="onStopAudio" delay="0">
                      <p:tgtEl>
                        <p:sldTgt/>
                      </p:tgtEl>
                    </p:cond>
                  </p:endCondLst>
                </p:cTn>
                <p:tgtEl>
                  <p:spTgt spid="13"/>
                </p:tgtEl>
              </p:cMediaNode>
            </p:audio>
          </p:childTnLst>
        </p:cTn>
      </p:par>
    </p:tnLst>
    <p:bldLst>
      <p:bldP spid="2" grpId="0"/>
      <p:bldP spid="4"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COVID Response Towards Quality Education</a:t>
            </a:r>
            <a:br>
              <a:rPr lang="en-US" b="1" dirty="0"/>
            </a:br>
            <a:endParaRPr lang="en-US" dirty="0"/>
          </a:p>
        </p:txBody>
      </p:sp>
      <p:sp>
        <p:nvSpPr>
          <p:cNvPr id="3" name="Content Placeholder 2"/>
          <p:cNvSpPr>
            <a:spLocks noGrp="1"/>
          </p:cNvSpPr>
          <p:nvPr>
            <p:ph idx="1"/>
          </p:nvPr>
        </p:nvSpPr>
        <p:spPr>
          <a:xfrm>
            <a:off x="829406" y="1143000"/>
            <a:ext cx="8458200" cy="3118338"/>
          </a:xfrm>
        </p:spPr>
        <p:txBody>
          <a:bodyPr>
            <a:normAutofit lnSpcReduction="10000"/>
          </a:bodyPr>
          <a:lstStyle/>
          <a:p>
            <a:r>
              <a:rPr lang="en-US" sz="1600" dirty="0">
                <a:latin typeface="Times New Roman" panose="02020603050405020304" pitchFamily="18" charset="0"/>
                <a:cs typeface="Times New Roman" panose="02020603050405020304" pitchFamily="18" charset="0"/>
              </a:rPr>
              <a:t>In 2020, </a:t>
            </a:r>
            <a:r>
              <a:rPr lang="en-US" sz="1600" b="1" dirty="0">
                <a:latin typeface="Times New Roman" panose="02020603050405020304" pitchFamily="18" charset="0"/>
                <a:cs typeface="Times New Roman" panose="02020603050405020304" pitchFamily="18" charset="0"/>
              </a:rPr>
              <a:t>Covid-19</a:t>
            </a:r>
            <a:r>
              <a:rPr lang="en-US" sz="1600" dirty="0">
                <a:latin typeface="Times New Roman" panose="02020603050405020304" pitchFamily="18" charset="0"/>
                <a:cs typeface="Times New Roman" panose="02020603050405020304" pitchFamily="18" charset="0"/>
              </a:rPr>
              <a:t> hit the world and education was one of the most important factors that were adversely affected. A majority of countries announced the temporary closure of schools impacting more than 91% of students in the world. </a:t>
            </a:r>
          </a:p>
          <a:p>
            <a:r>
              <a:rPr lang="en-US" sz="1600" dirty="0">
                <a:latin typeface="Times New Roman" panose="02020603050405020304" pitchFamily="18" charset="0"/>
                <a:cs typeface="Times New Roman" panose="02020603050405020304" pitchFamily="18" charset="0"/>
              </a:rPr>
              <a:t>As per the </a:t>
            </a:r>
            <a:r>
              <a:rPr lang="en-US" sz="1600" b="1" dirty="0">
                <a:latin typeface="Times New Roman" panose="02020603050405020304" pitchFamily="18" charset="0"/>
                <a:cs typeface="Times New Roman" panose="02020603050405020304" pitchFamily="18" charset="0"/>
              </a:rPr>
              <a:t>UN</a:t>
            </a:r>
            <a:r>
              <a:rPr lang="en-US" sz="1600" dirty="0">
                <a:latin typeface="Times New Roman" panose="02020603050405020304" pitchFamily="18" charset="0"/>
                <a:cs typeface="Times New Roman" panose="02020603050405020304" pitchFamily="18" charset="0"/>
              </a:rPr>
              <a:t>, by April 2020, approximately 1.6 billion students were out of school and nearly 369 million children depend upon school meals. To ensure that education doesn’t stop at this time, </a:t>
            </a:r>
            <a:r>
              <a:rPr lang="en-US" sz="1600" b="1" dirty="0">
                <a:latin typeface="Times New Roman" panose="02020603050405020304" pitchFamily="18" charset="0"/>
                <a:cs typeface="Times New Roman" panose="02020603050405020304" pitchFamily="18" charset="0"/>
              </a:rPr>
              <a:t>UNESCO</a:t>
            </a:r>
            <a:r>
              <a:rPr lang="en-US" sz="1600" dirty="0">
                <a:latin typeface="Times New Roman" panose="02020603050405020304" pitchFamily="18" charset="0"/>
                <a:cs typeface="Times New Roman" panose="02020603050405020304" pitchFamily="18" charset="0"/>
              </a:rPr>
              <a:t> has created the following aims</a:t>
            </a:r>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Help countries mobilize resources and implement new and context-appropriate solutions to offer remote education by leveraging hi-tech, low-tech and no-tech methods</a:t>
            </a:r>
          </a:p>
          <a:p>
            <a:r>
              <a:rPr lang="en-US" sz="1600" dirty="0">
                <a:latin typeface="Times New Roman" panose="02020603050405020304" pitchFamily="18" charset="0"/>
                <a:cs typeface="Times New Roman" panose="02020603050405020304" pitchFamily="18" charset="0"/>
              </a:rPr>
              <a:t>Seek equitable solutions and universal access</a:t>
            </a:r>
          </a:p>
          <a:p>
            <a:r>
              <a:rPr lang="en-US" sz="1600" dirty="0">
                <a:latin typeface="Times New Roman" panose="02020603050405020304" pitchFamily="18" charset="0"/>
                <a:cs typeface="Times New Roman" panose="02020603050405020304" pitchFamily="18" charset="0"/>
              </a:rPr>
              <a:t>Make sure that there are coordinated responses that avoid overlapping efforts</a:t>
            </a:r>
          </a:p>
          <a:p>
            <a:r>
              <a:rPr lang="en-US" sz="1600" dirty="0">
                <a:latin typeface="Times New Roman" panose="02020603050405020304" pitchFamily="18" charset="0"/>
                <a:cs typeface="Times New Roman" panose="02020603050405020304" pitchFamily="18" charset="0"/>
              </a:rPr>
              <a:t>Facilitate the return of students to school when they reopen to avoid an increase in dropout rates</a:t>
            </a:r>
          </a:p>
          <a:p>
            <a:endParaRPr lang="en-US" sz="16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143000" y="4261338"/>
            <a:ext cx="3437793" cy="2291862"/>
          </a:xfrm>
          <a:prstGeom prst="rect">
            <a:avLst/>
          </a:prstGeom>
        </p:spPr>
      </p:pic>
      <p:pic>
        <p:nvPicPr>
          <p:cNvPr id="5" name="Picture 4"/>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029200" y="4261338"/>
            <a:ext cx="3505200" cy="2291861"/>
          </a:xfrm>
          <a:prstGeom prst="rect">
            <a:avLst/>
          </a:prstGeom>
        </p:spPr>
      </p:pic>
      <p:pic>
        <p:nvPicPr>
          <p:cNvPr id="6" name="168026316890080s7zl6k-voicemaker.in-speech.mp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18"/>
          <a:stretch>
            <a:fillRect/>
          </a:stretch>
        </p:blipFill>
        <p:spPr>
          <a:xfrm flipH="1" flipV="1">
            <a:off x="4876799" y="3733799"/>
            <a:ext cx="45719" cy="45719"/>
          </a:xfrm>
          <a:prstGeom prst="rect">
            <a:avLst/>
          </a:prstGeom>
        </p:spPr>
      </p:pic>
      <p:pic>
        <p:nvPicPr>
          <p:cNvPr id="10" name="1680263296374oo70lw3k-voicemaker.in-speech.mp3">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18"/>
          <a:stretch>
            <a:fillRect/>
          </a:stretch>
        </p:blipFill>
        <p:spPr>
          <a:xfrm flipH="1">
            <a:off x="4876799" y="3688080"/>
            <a:ext cx="45719" cy="45719"/>
          </a:xfrm>
          <a:prstGeom prst="rect">
            <a:avLst/>
          </a:prstGeom>
        </p:spPr>
      </p:pic>
      <p:pic>
        <p:nvPicPr>
          <p:cNvPr id="11" name="168026336673662mwncpc-voicemaker.in-speech (1).mp3">
            <a:hlinkClick r:id="" action="ppaction://media"/>
          </p:cNvPr>
          <p:cNvPicPr>
            <a:picLocks noChangeAspect="1"/>
          </p:cNvPicPr>
          <p:nvPr>
            <a:audioFile r:link="rId6"/>
            <p:extLst>
              <p:ext uri="{DAA4B4D4-6D71-4841-9C94-3DE7FCFB9230}">
                <p14:media xmlns:p14="http://schemas.microsoft.com/office/powerpoint/2010/main" r:embed="rId5"/>
              </p:ext>
            </p:extLst>
          </p:nvPr>
        </p:nvPicPr>
        <p:blipFill>
          <a:blip r:embed="rId18"/>
          <a:stretch>
            <a:fillRect/>
          </a:stretch>
        </p:blipFill>
        <p:spPr>
          <a:xfrm flipH="1">
            <a:off x="4876799" y="3688080"/>
            <a:ext cx="45719" cy="45719"/>
          </a:xfrm>
          <a:prstGeom prst="rect">
            <a:avLst/>
          </a:prstGeom>
        </p:spPr>
      </p:pic>
      <p:pic>
        <p:nvPicPr>
          <p:cNvPr id="12" name="1680263397025kp0qk74e-voicemaker.in-speech (1).mp3">
            <a:hlinkClick r:id="" action="ppaction://media"/>
          </p:cNvPr>
          <p:cNvPicPr>
            <a:picLocks noChangeAspect="1"/>
          </p:cNvPicPr>
          <p:nvPr>
            <a:audioFile r:link="rId8"/>
            <p:extLst>
              <p:ext uri="{DAA4B4D4-6D71-4841-9C94-3DE7FCFB9230}">
                <p14:media xmlns:p14="http://schemas.microsoft.com/office/powerpoint/2010/main" r:embed="rId7"/>
              </p:ext>
            </p:extLst>
          </p:nvPr>
        </p:nvPicPr>
        <p:blipFill>
          <a:blip r:embed="rId18"/>
          <a:stretch>
            <a:fillRect/>
          </a:stretch>
        </p:blipFill>
        <p:spPr>
          <a:xfrm flipH="1" flipV="1">
            <a:off x="4876798" y="3733798"/>
            <a:ext cx="45719" cy="45719"/>
          </a:xfrm>
          <a:prstGeom prst="rect">
            <a:avLst/>
          </a:prstGeom>
        </p:spPr>
      </p:pic>
      <p:pic>
        <p:nvPicPr>
          <p:cNvPr id="13" name="16802634156800prxyzz-voicemaker.in-speech.mp3">
            <a:hlinkClick r:id="" action="ppaction://media"/>
          </p:cNvPr>
          <p:cNvPicPr>
            <a:picLocks noChangeAspect="1"/>
          </p:cNvPicPr>
          <p:nvPr>
            <a:audioFile r:link="rId10"/>
            <p:extLst>
              <p:ext uri="{DAA4B4D4-6D71-4841-9C94-3DE7FCFB9230}">
                <p14:media xmlns:p14="http://schemas.microsoft.com/office/powerpoint/2010/main" r:embed="rId9"/>
              </p:ext>
            </p:extLst>
          </p:nvPr>
        </p:nvPicPr>
        <p:blipFill>
          <a:blip r:embed="rId18"/>
          <a:stretch>
            <a:fillRect/>
          </a:stretch>
        </p:blipFill>
        <p:spPr>
          <a:xfrm flipH="1" flipV="1">
            <a:off x="4876799" y="3733799"/>
            <a:ext cx="45719" cy="45719"/>
          </a:xfrm>
          <a:prstGeom prst="rect">
            <a:avLst/>
          </a:prstGeom>
        </p:spPr>
      </p:pic>
      <p:pic>
        <p:nvPicPr>
          <p:cNvPr id="14" name="1680263434649xmga0kie-voicemaker.in-speech.mp3">
            <a:hlinkClick r:id="" action="ppaction://media"/>
          </p:cNvPr>
          <p:cNvPicPr>
            <a:picLocks noChangeAspect="1"/>
          </p:cNvPicPr>
          <p:nvPr>
            <a:audioFile r:link="rId12"/>
            <p:extLst>
              <p:ext uri="{DAA4B4D4-6D71-4841-9C94-3DE7FCFB9230}">
                <p14:media xmlns:p14="http://schemas.microsoft.com/office/powerpoint/2010/main" r:embed="rId11"/>
              </p:ext>
            </p:extLst>
          </p:nvPr>
        </p:nvPicPr>
        <p:blipFill>
          <a:blip r:embed="rId18"/>
          <a:stretch>
            <a:fillRect/>
          </a:stretch>
        </p:blipFill>
        <p:spPr>
          <a:xfrm flipH="1" flipV="1">
            <a:off x="4876799" y="3733799"/>
            <a:ext cx="45719" cy="45719"/>
          </a:xfrm>
          <a:prstGeom prst="rect">
            <a:avLst/>
          </a:prstGeom>
        </p:spPr>
      </p:pic>
      <p:pic>
        <p:nvPicPr>
          <p:cNvPr id="15" name="1680263448074z6mwcu59-voicemaker.in-speech.mp3">
            <a:hlinkClick r:id="" action="ppaction://media"/>
          </p:cNvPr>
          <p:cNvPicPr>
            <a:picLocks noChangeAspect="1"/>
          </p:cNvPicPr>
          <p:nvPr>
            <a:audioFile r:link="rId14"/>
            <p:extLst>
              <p:ext uri="{DAA4B4D4-6D71-4841-9C94-3DE7FCFB9230}">
                <p14:media xmlns:p14="http://schemas.microsoft.com/office/powerpoint/2010/main" r:embed="rId13"/>
              </p:ext>
            </p:extLst>
          </p:nvPr>
        </p:nvPicPr>
        <p:blipFill>
          <a:blip r:embed="rId18"/>
          <a:stretch>
            <a:fillRect/>
          </a:stretch>
        </p:blipFill>
        <p:spPr>
          <a:xfrm flipH="1" flipV="1">
            <a:off x="4876799" y="3733799"/>
            <a:ext cx="45719" cy="45719"/>
          </a:xfrm>
          <a:prstGeom prst="rect">
            <a:avLst/>
          </a:prstGeom>
        </p:spPr>
      </p:pic>
    </p:spTree>
    <p:extLst>
      <p:ext uri="{BB962C8B-B14F-4D97-AF65-F5344CB8AC3E}">
        <p14:creationId xmlns:p14="http://schemas.microsoft.com/office/powerpoint/2010/main" val="2686779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 presetClass="mediacall" presetSubtype="0" fill="hold" nodeType="afterEffect">
                                  <p:stCondLst>
                                    <p:cond delay="0"/>
                                  </p:stCondLst>
                                  <p:childTnLst>
                                    <p:cmd type="call" cmd="playFrom(0.0)">
                                      <p:cBhvr>
                                        <p:cTn id="10" dur="2407" fill="hold"/>
                                        <p:tgtEl>
                                          <p:spTgt spid="6"/>
                                        </p:tgtEl>
                                      </p:cBhvr>
                                    </p:cmd>
                                  </p:childTnLst>
                                </p:cTn>
                              </p:par>
                            </p:childTnLst>
                          </p:cTn>
                        </p:par>
                        <p:par>
                          <p:cTn id="11" fill="hold">
                            <p:stCondLst>
                              <p:cond delay="2907"/>
                            </p:stCondLst>
                            <p:childTnLst>
                              <p:par>
                                <p:cTn id="12" presetID="10" presetClass="entr" presetSubtype="0" fill="hold" grpId="0" nodeType="after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500"/>
                                        <p:tgtEl>
                                          <p:spTgt spid="3">
                                            <p:txEl>
                                              <p:pRg st="0" end="0"/>
                                            </p:txEl>
                                          </p:spTgt>
                                        </p:tgtEl>
                                      </p:cBhvr>
                                    </p:animEffect>
                                  </p:childTnLst>
                                </p:cTn>
                              </p:par>
                            </p:childTnLst>
                          </p:cTn>
                        </p:par>
                        <p:par>
                          <p:cTn id="15" fill="hold">
                            <p:stCondLst>
                              <p:cond delay="3407"/>
                            </p:stCondLst>
                            <p:childTnLst>
                              <p:par>
                                <p:cTn id="16" presetID="10" presetClass="entr" presetSubtype="0" fill="hold" grpId="0" nodeType="after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500"/>
                                        <p:tgtEl>
                                          <p:spTgt spid="3">
                                            <p:txEl>
                                              <p:pRg st="1" end="1"/>
                                            </p:txEl>
                                          </p:spTgt>
                                        </p:tgtEl>
                                      </p:cBhvr>
                                    </p:animEffect>
                                  </p:childTnLst>
                                </p:cTn>
                              </p:par>
                            </p:childTnLst>
                          </p:cTn>
                        </p:par>
                        <p:par>
                          <p:cTn id="19" fill="hold">
                            <p:stCondLst>
                              <p:cond delay="3907"/>
                            </p:stCondLst>
                            <p:childTnLst>
                              <p:par>
                                <p:cTn id="20" presetID="10" presetClass="entr" presetSubtype="0" fill="hold" grpId="0" nodeType="after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par>
                          <p:cTn id="23" fill="hold">
                            <p:stCondLst>
                              <p:cond delay="4407"/>
                            </p:stCondLst>
                            <p:childTnLst>
                              <p:par>
                                <p:cTn id="24" presetID="10" presetClass="entr" presetSubtype="0" fill="hold" grpId="0" nodeType="after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500"/>
                                        <p:tgtEl>
                                          <p:spTgt spid="3">
                                            <p:txEl>
                                              <p:pRg st="3" end="3"/>
                                            </p:txEl>
                                          </p:spTgt>
                                        </p:tgtEl>
                                      </p:cBhvr>
                                    </p:animEffect>
                                  </p:childTnLst>
                                </p:cTn>
                              </p:par>
                            </p:childTnLst>
                          </p:cTn>
                        </p:par>
                        <p:par>
                          <p:cTn id="27" fill="hold">
                            <p:stCondLst>
                              <p:cond delay="4907"/>
                            </p:stCondLst>
                            <p:childTnLst>
                              <p:par>
                                <p:cTn id="28" presetID="10" presetClass="entr" presetSubtype="0" fill="hold" grpId="0" nodeType="after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fade">
                                      <p:cBhvr>
                                        <p:cTn id="30" dur="500"/>
                                        <p:tgtEl>
                                          <p:spTgt spid="3">
                                            <p:txEl>
                                              <p:pRg st="4" end="4"/>
                                            </p:txEl>
                                          </p:spTgt>
                                        </p:tgtEl>
                                      </p:cBhvr>
                                    </p:animEffect>
                                  </p:childTnLst>
                                </p:cTn>
                              </p:par>
                            </p:childTnLst>
                          </p:cTn>
                        </p:par>
                        <p:par>
                          <p:cTn id="31" fill="hold">
                            <p:stCondLst>
                              <p:cond delay="5407"/>
                            </p:stCondLst>
                            <p:childTnLst>
                              <p:par>
                                <p:cTn id="32" presetID="10" presetClass="entr" presetSubtype="0" fill="hold" grpId="0" nodeType="after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500"/>
                                        <p:tgtEl>
                                          <p:spTgt spid="3">
                                            <p:txEl>
                                              <p:pRg st="5" end="5"/>
                                            </p:txEl>
                                          </p:spTgt>
                                        </p:tgtEl>
                                      </p:cBhvr>
                                    </p:animEffect>
                                  </p:childTnLst>
                                </p:cTn>
                              </p:par>
                            </p:childTnLst>
                          </p:cTn>
                        </p:par>
                        <p:par>
                          <p:cTn id="35" fill="hold">
                            <p:stCondLst>
                              <p:cond delay="5907"/>
                            </p:stCondLst>
                            <p:childTnLst>
                              <p:par>
                                <p:cTn id="36" presetID="10" presetClass="entr" presetSubtype="0" fill="hold" nodeType="afterEffect">
                                  <p:stCondLst>
                                    <p:cond delay="0"/>
                                  </p:stCondLst>
                                  <p:childTnLst>
                                    <p:set>
                                      <p:cBhvr>
                                        <p:cTn id="37" dur="1" fill="hold">
                                          <p:stCondLst>
                                            <p:cond delay="0"/>
                                          </p:stCondLst>
                                        </p:cTn>
                                        <p:tgtEl>
                                          <p:spTgt spid="4"/>
                                        </p:tgtEl>
                                        <p:attrNameLst>
                                          <p:attrName>style.visibility</p:attrName>
                                        </p:attrNameLst>
                                      </p:cBhvr>
                                      <p:to>
                                        <p:strVal val="visible"/>
                                      </p:to>
                                    </p:set>
                                    <p:animEffect transition="in" filter="fade">
                                      <p:cBhvr>
                                        <p:cTn id="38" dur="500"/>
                                        <p:tgtEl>
                                          <p:spTgt spid="4"/>
                                        </p:tgtEl>
                                      </p:cBhvr>
                                    </p:animEffect>
                                  </p:childTnLst>
                                </p:cTn>
                              </p:par>
                            </p:childTnLst>
                          </p:cTn>
                        </p:par>
                        <p:par>
                          <p:cTn id="39" fill="hold">
                            <p:stCondLst>
                              <p:cond delay="6407"/>
                            </p:stCondLst>
                            <p:childTnLst>
                              <p:par>
                                <p:cTn id="40" presetID="10" presetClass="entr" presetSubtype="0" fill="hold" nodeType="after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fade">
                                      <p:cBhvr>
                                        <p:cTn id="42" dur="500"/>
                                        <p:tgtEl>
                                          <p:spTgt spid="5"/>
                                        </p:tgtEl>
                                      </p:cBhvr>
                                    </p:animEffect>
                                  </p:childTnLst>
                                </p:cTn>
                              </p:par>
                            </p:childTnLst>
                          </p:cTn>
                        </p:par>
                        <p:par>
                          <p:cTn id="43" fill="hold">
                            <p:stCondLst>
                              <p:cond delay="6907"/>
                            </p:stCondLst>
                            <p:childTnLst>
                              <p:par>
                                <p:cTn id="44" presetID="1" presetClass="mediacall" presetSubtype="0" fill="hold" nodeType="afterEffect">
                                  <p:stCondLst>
                                    <p:cond delay="0"/>
                                  </p:stCondLst>
                                  <p:childTnLst>
                                    <p:cmd type="call" cmd="playFrom(0.0)">
                                      <p:cBhvr>
                                        <p:cTn id="45" dur="13279" fill="hold"/>
                                        <p:tgtEl>
                                          <p:spTgt spid="10"/>
                                        </p:tgtEl>
                                      </p:cBhvr>
                                    </p:cmd>
                                  </p:childTnLst>
                                </p:cTn>
                              </p:par>
                            </p:childTnLst>
                          </p:cTn>
                        </p:par>
                        <p:par>
                          <p:cTn id="46" fill="hold">
                            <p:stCondLst>
                              <p:cond delay="20186"/>
                            </p:stCondLst>
                            <p:childTnLst>
                              <p:par>
                                <p:cTn id="47" presetID="1" presetClass="mediacall" presetSubtype="0" fill="hold" nodeType="afterEffect">
                                  <p:stCondLst>
                                    <p:cond delay="0"/>
                                  </p:stCondLst>
                                  <p:childTnLst>
                                    <p:cmd type="call" cmd="playFrom(0.0)">
                                      <p:cBhvr>
                                        <p:cTn id="48" dur="15463" fill="hold"/>
                                        <p:tgtEl>
                                          <p:spTgt spid="11"/>
                                        </p:tgtEl>
                                      </p:cBhvr>
                                    </p:cmd>
                                  </p:childTnLst>
                                </p:cTn>
                              </p:par>
                            </p:childTnLst>
                          </p:cTn>
                        </p:par>
                        <p:par>
                          <p:cTn id="49" fill="hold">
                            <p:stCondLst>
                              <p:cond delay="35649"/>
                            </p:stCondLst>
                            <p:childTnLst>
                              <p:par>
                                <p:cTn id="50" presetID="1" presetClass="mediacall" presetSubtype="0" fill="hold" nodeType="afterEffect">
                                  <p:stCondLst>
                                    <p:cond delay="0"/>
                                  </p:stCondLst>
                                  <p:childTnLst>
                                    <p:cmd type="call" cmd="playFrom(0.0)">
                                      <p:cBhvr>
                                        <p:cTn id="51" dur="9295" fill="hold"/>
                                        <p:tgtEl>
                                          <p:spTgt spid="12"/>
                                        </p:tgtEl>
                                      </p:cBhvr>
                                    </p:cmd>
                                  </p:childTnLst>
                                </p:cTn>
                              </p:par>
                            </p:childTnLst>
                          </p:cTn>
                        </p:par>
                        <p:par>
                          <p:cTn id="52" fill="hold">
                            <p:stCondLst>
                              <p:cond delay="44944"/>
                            </p:stCondLst>
                            <p:childTnLst>
                              <p:par>
                                <p:cTn id="53" presetID="1" presetClass="mediacall" presetSubtype="0" fill="hold" nodeType="afterEffect">
                                  <p:stCondLst>
                                    <p:cond delay="0"/>
                                  </p:stCondLst>
                                  <p:childTnLst>
                                    <p:cmd type="call" cmd="playFrom(0.0)">
                                      <p:cBhvr>
                                        <p:cTn id="54" dur="3103" fill="hold"/>
                                        <p:tgtEl>
                                          <p:spTgt spid="13"/>
                                        </p:tgtEl>
                                      </p:cBhvr>
                                    </p:cmd>
                                  </p:childTnLst>
                                </p:cTn>
                              </p:par>
                            </p:childTnLst>
                          </p:cTn>
                        </p:par>
                        <p:par>
                          <p:cTn id="55" fill="hold">
                            <p:stCondLst>
                              <p:cond delay="48047"/>
                            </p:stCondLst>
                            <p:childTnLst>
                              <p:par>
                                <p:cTn id="56" presetID="1" presetClass="mediacall" presetSubtype="0" fill="hold" nodeType="afterEffect">
                                  <p:stCondLst>
                                    <p:cond delay="0"/>
                                  </p:stCondLst>
                                  <p:childTnLst>
                                    <p:cmd type="call" cmd="playFrom(0.0)">
                                      <p:cBhvr>
                                        <p:cTn id="57" dur="4399" fill="hold"/>
                                        <p:tgtEl>
                                          <p:spTgt spid="14"/>
                                        </p:tgtEl>
                                      </p:cBhvr>
                                    </p:cmd>
                                  </p:childTnLst>
                                </p:cTn>
                              </p:par>
                            </p:childTnLst>
                          </p:cTn>
                        </p:par>
                        <p:par>
                          <p:cTn id="58" fill="hold">
                            <p:stCondLst>
                              <p:cond delay="52446"/>
                            </p:stCondLst>
                            <p:childTnLst>
                              <p:par>
                                <p:cTn id="59" presetID="1" presetClass="mediacall" presetSubtype="0" fill="hold" nodeType="afterEffect">
                                  <p:stCondLst>
                                    <p:cond delay="0"/>
                                  </p:stCondLst>
                                  <p:childTnLst>
                                    <p:cmd type="call" cmd="playFrom(0.0)">
                                      <p:cBhvr>
                                        <p:cTn id="60" dur="5551" fill="hold"/>
                                        <p:tgtEl>
                                          <p:spTgt spid="15"/>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61" fill="hold" display="0">
                  <p:stCondLst>
                    <p:cond delay="indefinite"/>
                  </p:stCondLst>
                  <p:endCondLst>
                    <p:cond evt="onStopAudio" delay="0">
                      <p:tgtEl>
                        <p:sldTgt/>
                      </p:tgtEl>
                    </p:cond>
                  </p:endCondLst>
                </p:cTn>
                <p:tgtEl>
                  <p:spTgt spid="6"/>
                </p:tgtEl>
              </p:cMediaNode>
            </p:audio>
            <p:audio>
              <p:cMediaNode vol="80000">
                <p:cTn id="62" fill="hold" display="0">
                  <p:stCondLst>
                    <p:cond delay="indefinite"/>
                  </p:stCondLst>
                  <p:endCondLst>
                    <p:cond evt="onStopAudio" delay="0">
                      <p:tgtEl>
                        <p:sldTgt/>
                      </p:tgtEl>
                    </p:cond>
                  </p:endCondLst>
                </p:cTn>
                <p:tgtEl>
                  <p:spTgt spid="10"/>
                </p:tgtEl>
              </p:cMediaNode>
            </p:audio>
            <p:audio>
              <p:cMediaNode vol="80000">
                <p:cTn id="63" fill="hold" display="0">
                  <p:stCondLst>
                    <p:cond delay="indefinite"/>
                  </p:stCondLst>
                  <p:endCondLst>
                    <p:cond evt="onStopAudio" delay="0">
                      <p:tgtEl>
                        <p:sldTgt/>
                      </p:tgtEl>
                    </p:cond>
                  </p:endCondLst>
                </p:cTn>
                <p:tgtEl>
                  <p:spTgt spid="11"/>
                </p:tgtEl>
              </p:cMediaNode>
            </p:audio>
            <p:audio>
              <p:cMediaNode vol="80000">
                <p:cTn id="64" fill="hold" display="0">
                  <p:stCondLst>
                    <p:cond delay="indefinite"/>
                  </p:stCondLst>
                  <p:endCondLst>
                    <p:cond evt="onStopAudio" delay="0">
                      <p:tgtEl>
                        <p:sldTgt/>
                      </p:tgtEl>
                    </p:cond>
                  </p:endCondLst>
                </p:cTn>
                <p:tgtEl>
                  <p:spTgt spid="12"/>
                </p:tgtEl>
              </p:cMediaNode>
            </p:audio>
            <p:audio>
              <p:cMediaNode vol="80000">
                <p:cTn id="65" fill="hold" display="0">
                  <p:stCondLst>
                    <p:cond delay="indefinite"/>
                  </p:stCondLst>
                  <p:endCondLst>
                    <p:cond evt="onStopAudio" delay="0">
                      <p:tgtEl>
                        <p:sldTgt/>
                      </p:tgtEl>
                    </p:cond>
                  </p:endCondLst>
                </p:cTn>
                <p:tgtEl>
                  <p:spTgt spid="13"/>
                </p:tgtEl>
              </p:cMediaNode>
            </p:audio>
            <p:audio>
              <p:cMediaNode vol="80000">
                <p:cTn id="66" fill="hold" display="0">
                  <p:stCondLst>
                    <p:cond delay="indefinite"/>
                  </p:stCondLst>
                  <p:endCondLst>
                    <p:cond evt="onStopAudio" delay="0">
                      <p:tgtEl>
                        <p:sldTgt/>
                      </p:tgtEl>
                    </p:cond>
                  </p:endCondLst>
                </p:cTn>
                <p:tgtEl>
                  <p:spTgt spid="14"/>
                </p:tgtEl>
              </p:cMediaNode>
            </p:audio>
            <p:audio>
              <p:cMediaNode vol="80000">
                <p:cTn id="67" fill="hold" display="0">
                  <p:stCondLst>
                    <p:cond delay="indefinite"/>
                  </p:stCondLst>
                  <p:endCondLst>
                    <p:cond evt="onStopAudio" delay="0">
                      <p:tgtEl>
                        <p:sldTgt/>
                      </p:tgtEl>
                    </p:cond>
                  </p:endCondLst>
                </p:cTn>
                <p:tgtEl>
                  <p:spTgt spid="15"/>
                </p:tgtEl>
              </p:cMediaNode>
            </p:audio>
          </p:childTnLst>
        </p:cTn>
      </p:par>
    </p:tnLst>
    <p:bldLst>
      <p:bldP spid="2"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Statistics Around Quality Education</a:t>
            </a:r>
            <a:br>
              <a:rPr lang="en-US" b="1" dirty="0"/>
            </a:br>
            <a:endParaRPr lang="en-US" dirty="0"/>
          </a:p>
        </p:txBody>
      </p:sp>
      <p:sp>
        <p:nvSpPr>
          <p:cNvPr id="3" name="Content Placeholder 2"/>
          <p:cNvSpPr>
            <a:spLocks noGrp="1"/>
          </p:cNvSpPr>
          <p:nvPr>
            <p:ph idx="1"/>
          </p:nvPr>
        </p:nvSpPr>
        <p:spPr/>
        <p:txBody>
          <a:bodyPr>
            <a:normAutofit fontScale="85000" lnSpcReduction="20000"/>
          </a:bodyPr>
          <a:lstStyle/>
          <a:p>
            <a:r>
              <a:rPr lang="en-US" dirty="0"/>
              <a:t>Here are some of the details about quality education that you must learn:</a:t>
            </a:r>
          </a:p>
          <a:p>
            <a:r>
              <a:rPr lang="en-US" dirty="0"/>
              <a:t>Before the pandemic, projections showed that more than 200 million students would  be out of school and only 60% of young people will reach upper secondary education in 2030</a:t>
            </a:r>
          </a:p>
          <a:p>
            <a:r>
              <a:rPr lang="en-US" dirty="0"/>
              <a:t>More than half of the students that have not enrolled in school live in Sub-Saharan Africa</a:t>
            </a:r>
          </a:p>
          <a:p>
            <a:r>
              <a:rPr lang="en-US" dirty="0"/>
              <a:t>617 million youth worldwide lack basic mathematics and literacy skills</a:t>
            </a:r>
          </a:p>
          <a:p>
            <a:r>
              <a:rPr lang="en-US" dirty="0"/>
              <a:t>In 10 low and middle-income countries, children with disabilities were 19% less likely to achieve minimum proficiency in reading</a:t>
            </a:r>
          </a:p>
          <a:p>
            <a:endParaRPr lang="en-US" dirty="0"/>
          </a:p>
        </p:txBody>
      </p:sp>
      <p:pic>
        <p:nvPicPr>
          <p:cNvPr id="4" name="16802640269382ay33ets-voicemaker.in-speech.mp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10"/>
          <a:stretch>
            <a:fillRect/>
          </a:stretch>
        </p:blipFill>
        <p:spPr>
          <a:xfrm flipH="1" flipV="1">
            <a:off x="4876799" y="3733799"/>
            <a:ext cx="45719" cy="45719"/>
          </a:xfrm>
          <a:prstGeom prst="rect">
            <a:avLst/>
          </a:prstGeom>
        </p:spPr>
      </p:pic>
      <p:pic>
        <p:nvPicPr>
          <p:cNvPr id="5" name="16802640807606s7e44g-voicemaker.in-speech.mp3">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10"/>
          <a:stretch>
            <a:fillRect/>
          </a:stretch>
        </p:blipFill>
        <p:spPr>
          <a:xfrm flipH="1">
            <a:off x="4876799" y="3688080"/>
            <a:ext cx="45719" cy="45719"/>
          </a:xfrm>
          <a:prstGeom prst="rect">
            <a:avLst/>
          </a:prstGeom>
        </p:spPr>
      </p:pic>
      <p:pic>
        <p:nvPicPr>
          <p:cNvPr id="6" name="16802641189445vgi7hm-voicemaker.in-speech.mp3">
            <a:hlinkClick r:id="" action="ppaction://media"/>
          </p:cNvPr>
          <p:cNvPicPr>
            <a:picLocks noChangeAspect="1"/>
          </p:cNvPicPr>
          <p:nvPr>
            <a:audioFile r:link="rId6"/>
            <p:extLst>
              <p:ext uri="{DAA4B4D4-6D71-4841-9C94-3DE7FCFB9230}">
                <p14:media xmlns:p14="http://schemas.microsoft.com/office/powerpoint/2010/main" r:embed="rId5"/>
              </p:ext>
            </p:extLst>
          </p:nvPr>
        </p:nvPicPr>
        <p:blipFill>
          <a:blip r:embed="rId10"/>
          <a:stretch>
            <a:fillRect/>
          </a:stretch>
        </p:blipFill>
        <p:spPr>
          <a:xfrm flipH="1" flipV="1">
            <a:off x="4876799" y="3733799"/>
            <a:ext cx="45719" cy="45719"/>
          </a:xfrm>
          <a:prstGeom prst="rect">
            <a:avLst/>
          </a:prstGeom>
        </p:spPr>
      </p:pic>
      <p:pic>
        <p:nvPicPr>
          <p:cNvPr id="7" name="1680264143344dgo1ag59-voicemaker.in-speech.mp3">
            <a:hlinkClick r:id="" action="ppaction://media"/>
          </p:cNvPr>
          <p:cNvPicPr>
            <a:picLocks noChangeAspect="1"/>
          </p:cNvPicPr>
          <p:nvPr>
            <a:audioFile r:link="rId8"/>
            <p:extLst>
              <p:ext uri="{DAA4B4D4-6D71-4841-9C94-3DE7FCFB9230}">
                <p14:media xmlns:p14="http://schemas.microsoft.com/office/powerpoint/2010/main" r:embed="rId7"/>
              </p:ext>
            </p:extLst>
          </p:nvPr>
        </p:nvPicPr>
        <p:blipFill>
          <a:blip r:embed="rId10"/>
          <a:stretch>
            <a:fillRect/>
          </a:stretch>
        </p:blipFill>
        <p:spPr>
          <a:xfrm flipH="1" flipV="1">
            <a:off x="4876799" y="3733799"/>
            <a:ext cx="45719" cy="45719"/>
          </a:xfrm>
          <a:prstGeom prst="rect">
            <a:avLst/>
          </a:prstGeom>
        </p:spPr>
      </p:pic>
    </p:spTree>
    <p:extLst>
      <p:ext uri="{BB962C8B-B14F-4D97-AF65-F5344CB8AC3E}">
        <p14:creationId xmlns:p14="http://schemas.microsoft.com/office/powerpoint/2010/main" val="1983105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 presetClass="mediacall" presetSubtype="0" fill="hold" nodeType="afterEffect">
                                  <p:stCondLst>
                                    <p:cond delay="0"/>
                                  </p:stCondLst>
                                  <p:childTnLst>
                                    <p:cmd type="call" cmd="playFrom(0.0)">
                                      <p:cBhvr>
                                        <p:cTn id="12" dur="2167" fill="hold"/>
                                        <p:tgtEl>
                                          <p:spTgt spid="4"/>
                                        </p:tgtEl>
                                      </p:cBhvr>
                                    </p:cmd>
                                  </p:childTnLst>
                                </p:cTn>
                              </p:par>
                            </p:childTnLst>
                          </p:cTn>
                        </p:par>
                        <p:par>
                          <p:cTn id="13" fill="hold">
                            <p:stCondLst>
                              <p:cond delay="3167"/>
                            </p:stCondLst>
                            <p:childTnLst>
                              <p:par>
                                <p:cTn id="14" presetID="10" presetClass="entr" presetSubtype="0" fill="hold" grpId="0" nodeType="afterEffect">
                                  <p:stCondLst>
                                    <p:cond delay="0"/>
                                  </p:stCondLst>
                                  <p:childTnLst>
                                    <p:set>
                                      <p:cBhvr>
                                        <p:cTn id="15" dur="1" fill="hold">
                                          <p:stCondLst>
                                            <p:cond delay="0"/>
                                          </p:stCondLst>
                                        </p:cTn>
                                        <p:tgtEl>
                                          <p:spTgt spid="3">
                                            <p:txEl>
                                              <p:pRg st="0" end="0"/>
                                            </p:txEl>
                                          </p:spTgt>
                                        </p:tgtEl>
                                        <p:attrNameLst>
                                          <p:attrName>style.visibility</p:attrName>
                                        </p:attrNameLst>
                                      </p:cBhvr>
                                      <p:to>
                                        <p:strVal val="visible"/>
                                      </p:to>
                                    </p:set>
                                    <p:animEffect transition="in" filter="fade">
                                      <p:cBhvr>
                                        <p:cTn id="16" dur="500"/>
                                        <p:tgtEl>
                                          <p:spTgt spid="3">
                                            <p:txEl>
                                              <p:pRg st="0" end="0"/>
                                            </p:txEl>
                                          </p:spTgt>
                                        </p:tgtEl>
                                      </p:cBhvr>
                                    </p:animEffect>
                                  </p:childTnLst>
                                </p:cTn>
                              </p:par>
                            </p:childTnLst>
                          </p:cTn>
                        </p:par>
                        <p:par>
                          <p:cTn id="17" fill="hold">
                            <p:stCondLst>
                              <p:cond delay="3667"/>
                            </p:stCondLst>
                            <p:childTnLst>
                              <p:par>
                                <p:cTn id="18" presetID="10" presetClass="entr" presetSubtype="0" fill="hold" grpId="0" nodeType="after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500"/>
                                        <p:tgtEl>
                                          <p:spTgt spid="3">
                                            <p:txEl>
                                              <p:pRg st="1" end="1"/>
                                            </p:txEl>
                                          </p:spTgt>
                                        </p:tgtEl>
                                      </p:cBhvr>
                                    </p:animEffect>
                                  </p:childTnLst>
                                </p:cTn>
                              </p:par>
                            </p:childTnLst>
                          </p:cTn>
                        </p:par>
                        <p:par>
                          <p:cTn id="21" fill="hold">
                            <p:stCondLst>
                              <p:cond delay="4167"/>
                            </p:stCondLst>
                            <p:childTnLst>
                              <p:par>
                                <p:cTn id="22" presetID="10" presetClass="entr" presetSubtype="0" fill="hold" grpId="0" nodeType="after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500"/>
                                        <p:tgtEl>
                                          <p:spTgt spid="3">
                                            <p:txEl>
                                              <p:pRg st="2" end="2"/>
                                            </p:txEl>
                                          </p:spTgt>
                                        </p:tgtEl>
                                      </p:cBhvr>
                                    </p:animEffect>
                                  </p:childTnLst>
                                </p:cTn>
                              </p:par>
                            </p:childTnLst>
                          </p:cTn>
                        </p:par>
                        <p:par>
                          <p:cTn id="25" fill="hold">
                            <p:stCondLst>
                              <p:cond delay="4667"/>
                            </p:stCondLst>
                            <p:childTnLst>
                              <p:par>
                                <p:cTn id="26" presetID="10" presetClass="entr" presetSubtype="0" fill="hold" grpId="0" nodeType="after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500"/>
                                        <p:tgtEl>
                                          <p:spTgt spid="3">
                                            <p:txEl>
                                              <p:pRg st="3" end="3"/>
                                            </p:txEl>
                                          </p:spTgt>
                                        </p:tgtEl>
                                      </p:cBhvr>
                                    </p:animEffect>
                                  </p:childTnLst>
                                </p:cTn>
                              </p:par>
                            </p:childTnLst>
                          </p:cTn>
                        </p:par>
                        <p:par>
                          <p:cTn id="29" fill="hold">
                            <p:stCondLst>
                              <p:cond delay="5167"/>
                            </p:stCondLst>
                            <p:childTnLst>
                              <p:par>
                                <p:cTn id="30" presetID="10" presetClass="entr" presetSubtype="0" fill="hold" grpId="0" nodeType="after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par>
                          <p:cTn id="33" fill="hold">
                            <p:stCondLst>
                              <p:cond delay="5667"/>
                            </p:stCondLst>
                            <p:childTnLst>
                              <p:par>
                                <p:cTn id="34" presetID="1" presetClass="mediacall" presetSubtype="0" fill="hold" nodeType="afterEffect">
                                  <p:stCondLst>
                                    <p:cond delay="0"/>
                                  </p:stCondLst>
                                  <p:childTnLst>
                                    <p:cmd type="call" cmd="playFrom(0.0)">
                                      <p:cBhvr>
                                        <p:cTn id="35" dur="13615" fill="hold"/>
                                        <p:tgtEl>
                                          <p:spTgt spid="5"/>
                                        </p:tgtEl>
                                      </p:cBhvr>
                                    </p:cmd>
                                  </p:childTnLst>
                                </p:cTn>
                              </p:par>
                            </p:childTnLst>
                          </p:cTn>
                        </p:par>
                        <p:par>
                          <p:cTn id="36" fill="hold">
                            <p:stCondLst>
                              <p:cond delay="19282"/>
                            </p:stCondLst>
                            <p:childTnLst>
                              <p:par>
                                <p:cTn id="37" presetID="1" presetClass="mediacall" presetSubtype="0" fill="hold" nodeType="afterEffect">
                                  <p:stCondLst>
                                    <p:cond delay="0"/>
                                  </p:stCondLst>
                                  <p:childTnLst>
                                    <p:cmd type="call" cmd="playFrom(0.0)">
                                      <p:cBhvr>
                                        <p:cTn id="38" dur="9799" fill="hold"/>
                                        <p:tgtEl>
                                          <p:spTgt spid="6"/>
                                        </p:tgtEl>
                                      </p:cBhvr>
                                    </p:cmd>
                                  </p:childTnLst>
                                </p:cTn>
                              </p:par>
                            </p:childTnLst>
                          </p:cTn>
                        </p:par>
                        <p:par>
                          <p:cTn id="39" fill="hold">
                            <p:stCondLst>
                              <p:cond delay="29081"/>
                            </p:stCondLst>
                            <p:childTnLst>
                              <p:par>
                                <p:cTn id="40" presetID="1" presetClass="mediacall" presetSubtype="0" fill="hold" nodeType="afterEffect">
                                  <p:stCondLst>
                                    <p:cond delay="0"/>
                                  </p:stCondLst>
                                  <p:childTnLst>
                                    <p:cmd type="call" cmd="playFrom(0.0)">
                                      <p:cBhvr>
                                        <p:cTn id="41" dur="7351"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42" fill="hold" display="0">
                  <p:stCondLst>
                    <p:cond delay="indefinite"/>
                  </p:stCondLst>
                  <p:endCondLst>
                    <p:cond evt="onStopAudio" delay="0">
                      <p:tgtEl>
                        <p:sldTgt/>
                      </p:tgtEl>
                    </p:cond>
                  </p:endCondLst>
                </p:cTn>
                <p:tgtEl>
                  <p:spTgt spid="4"/>
                </p:tgtEl>
              </p:cMediaNode>
            </p:audio>
            <p:audio>
              <p:cMediaNode vol="80000">
                <p:cTn id="43" fill="hold" display="0">
                  <p:stCondLst>
                    <p:cond delay="indefinite"/>
                  </p:stCondLst>
                  <p:endCondLst>
                    <p:cond evt="onStopAudio" delay="0">
                      <p:tgtEl>
                        <p:sldTgt/>
                      </p:tgtEl>
                    </p:cond>
                  </p:endCondLst>
                </p:cTn>
                <p:tgtEl>
                  <p:spTgt spid="5"/>
                </p:tgtEl>
              </p:cMediaNode>
            </p:audio>
            <p:audio>
              <p:cMediaNode vol="80000">
                <p:cTn id="44" fill="hold" display="0">
                  <p:stCondLst>
                    <p:cond delay="indefinite"/>
                  </p:stCondLst>
                  <p:endCondLst>
                    <p:cond evt="onStopAudio" delay="0">
                      <p:tgtEl>
                        <p:sldTgt/>
                      </p:tgtEl>
                    </p:cond>
                  </p:endCondLst>
                </p:cTn>
                <p:tgtEl>
                  <p:spTgt spid="6"/>
                </p:tgtEl>
              </p:cMediaNode>
            </p:audio>
            <p:audio>
              <p:cMediaNode vol="80000">
                <p:cTn id="45" fill="hold" display="0">
                  <p:stCondLst>
                    <p:cond delay="indefinite"/>
                  </p:stCondLst>
                  <p:endCondLst>
                    <p:cond evt="onStopAudio" delay="0">
                      <p:tgtEl>
                        <p:sldTgt/>
                      </p:tgtEl>
                    </p:cond>
                  </p:endCondLst>
                </p:cTn>
                <p:tgtEl>
                  <p:spTgt spid="7"/>
                </p:tgtEl>
              </p:cMediaNode>
            </p:audio>
          </p:childTnLst>
        </p:cTn>
      </p:par>
    </p:tnLst>
    <p:bldLst>
      <p:bldP spid="2" grpId="0"/>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1099</TotalTime>
  <Words>618</Words>
  <Application>Microsoft Office PowerPoint</Application>
  <PresentationFormat>On-screen Show (4:3)</PresentationFormat>
  <Paragraphs>58</Paragraphs>
  <Slides>15</Slides>
  <Notes>1</Notes>
  <HiddenSlides>0</HiddenSlides>
  <MMClips>46</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Solstice</vt:lpstr>
      <vt:lpstr>Project: Google Solution</vt:lpstr>
      <vt:lpstr>What is Quality Education?</vt:lpstr>
      <vt:lpstr>Understanding Quality Education </vt:lpstr>
      <vt:lpstr>United Nations on Quality Education: </vt:lpstr>
      <vt:lpstr>        The United Nations understand the supremacy of education for a brighter and prosperous future and is therefore of the consensus that quality education and not merely education should be a reality for all. In its Sustainable Development Goals, the UN has identified quality education as a major goal to ensure the ‘transformation of the world’ by 2030. By quality education, the UN implies equitable and standard education for all that will promote lifelong learning and the urge to gather knowledge. Inclusivity and equitability are the foundations to be upheld in quality education and not a greater literacy rate. This is a revolutionary approach to understanding education and making it the means of changing the world. </vt:lpstr>
      <vt:lpstr>Education must fully assume its central role in helping people to forge more just, peaceful and tolerant societies. – Ban Ki-Moon, Secretary-General of the United Nations </vt:lpstr>
      <vt:lpstr>Why is it Important?</vt:lpstr>
      <vt:lpstr>COVID Response Towards Quality Education </vt:lpstr>
      <vt:lpstr>Statistics Around Quality Education </vt:lpstr>
      <vt:lpstr>PowerPoint Presentation</vt:lpstr>
      <vt:lpstr>How this Goal can be Achieved? </vt:lpstr>
      <vt:lpstr>The Targets of Quality Education </vt:lpstr>
      <vt:lpstr>How can you Promote Quality Education? </vt:lpstr>
      <vt:lpstr>Dimensions of a Quality Education </vt:lpstr>
      <vt:lpstr>The End!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Google Solutions</dc:title>
  <dc:creator>Windows User</dc:creator>
  <cp:lastModifiedBy>Windows User</cp:lastModifiedBy>
  <cp:revision>36</cp:revision>
  <dcterms:created xsi:type="dcterms:W3CDTF">2023-03-30T19:30:35Z</dcterms:created>
  <dcterms:modified xsi:type="dcterms:W3CDTF">2023-03-31T13:50:28Z</dcterms:modified>
</cp:coreProperties>
</file>