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86" r:id="rId8"/>
    <p:sldId id="287" r:id="rId9"/>
    <p:sldId id="288" r:id="rId10"/>
    <p:sldId id="289" r:id="rId11"/>
    <p:sldId id="262" r:id="rId12"/>
    <p:sldId id="263" r:id="rId13"/>
    <p:sldId id="264" r:id="rId14"/>
    <p:sldId id="290" r:id="rId15"/>
    <p:sldId id="291" r:id="rId16"/>
    <p:sldId id="292" r:id="rId17"/>
    <p:sldId id="283" r:id="rId18"/>
    <p:sldId id="28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mbria" panose="02040503050406030204" pitchFamily="18"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hIHb7lImvKkJNAIm6xImuQDVZ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OINUDDIN" userId="432bc1c89d8d7240" providerId="LiveId" clId="{46008085-7D5F-4351-9B8E-90AD2DB84165}"/>
    <pc:docChg chg="undo custSel addSld delSld modSld">
      <pc:chgData name="MD MOINUDDIN" userId="432bc1c89d8d7240" providerId="LiveId" clId="{46008085-7D5F-4351-9B8E-90AD2DB84165}" dt="2023-01-29T09:37:03.008" v="734" actId="2711"/>
      <pc:docMkLst>
        <pc:docMk/>
      </pc:docMkLst>
      <pc:sldChg chg="delSp modSp mod">
        <pc:chgData name="MD MOINUDDIN" userId="432bc1c89d8d7240" providerId="LiveId" clId="{46008085-7D5F-4351-9B8E-90AD2DB84165}" dt="2023-01-29T07:55:50.599" v="38" actId="108"/>
        <pc:sldMkLst>
          <pc:docMk/>
          <pc:sldMk cId="0" sldId="256"/>
        </pc:sldMkLst>
        <pc:spChg chg="mod">
          <ac:chgData name="MD MOINUDDIN" userId="432bc1c89d8d7240" providerId="LiveId" clId="{46008085-7D5F-4351-9B8E-90AD2DB84165}" dt="2023-01-29T07:55:25.116" v="36" actId="2711"/>
          <ac:spMkLst>
            <pc:docMk/>
            <pc:sldMk cId="0" sldId="256"/>
            <ac:spMk id="90" creationId="{00000000-0000-0000-0000-000000000000}"/>
          </ac:spMkLst>
        </pc:spChg>
        <pc:spChg chg="mod">
          <ac:chgData name="MD MOINUDDIN" userId="432bc1c89d8d7240" providerId="LiveId" clId="{46008085-7D5F-4351-9B8E-90AD2DB84165}" dt="2023-01-29T07:55:25.116" v="36" actId="2711"/>
          <ac:spMkLst>
            <pc:docMk/>
            <pc:sldMk cId="0" sldId="256"/>
            <ac:spMk id="93" creationId="{00000000-0000-0000-0000-000000000000}"/>
          </ac:spMkLst>
        </pc:spChg>
        <pc:spChg chg="mod">
          <ac:chgData name="MD MOINUDDIN" userId="432bc1c89d8d7240" providerId="LiveId" clId="{46008085-7D5F-4351-9B8E-90AD2DB84165}" dt="2023-01-29T07:55:25.116" v="36" actId="2711"/>
          <ac:spMkLst>
            <pc:docMk/>
            <pc:sldMk cId="0" sldId="256"/>
            <ac:spMk id="94" creationId="{00000000-0000-0000-0000-000000000000}"/>
          </ac:spMkLst>
        </pc:spChg>
        <pc:spChg chg="mod">
          <ac:chgData name="MD MOINUDDIN" userId="432bc1c89d8d7240" providerId="LiveId" clId="{46008085-7D5F-4351-9B8E-90AD2DB84165}" dt="2023-01-29T07:55:50.599" v="38" actId="108"/>
          <ac:spMkLst>
            <pc:docMk/>
            <pc:sldMk cId="0" sldId="256"/>
            <ac:spMk id="95" creationId="{00000000-0000-0000-0000-000000000000}"/>
          </ac:spMkLst>
        </pc:spChg>
        <pc:picChg chg="del mod">
          <ac:chgData name="MD MOINUDDIN" userId="432bc1c89d8d7240" providerId="LiveId" clId="{46008085-7D5F-4351-9B8E-90AD2DB84165}" dt="2023-01-29T07:52:07.136" v="1" actId="478"/>
          <ac:picMkLst>
            <pc:docMk/>
            <pc:sldMk cId="0" sldId="256"/>
            <ac:picMk id="91" creationId="{00000000-0000-0000-0000-000000000000}"/>
          </ac:picMkLst>
        </pc:picChg>
      </pc:sldChg>
      <pc:sldChg chg="addSp delSp modSp mod">
        <pc:chgData name="MD MOINUDDIN" userId="432bc1c89d8d7240" providerId="LiveId" clId="{46008085-7D5F-4351-9B8E-90AD2DB84165}" dt="2023-01-29T08:00:04.027" v="62" actId="14100"/>
        <pc:sldMkLst>
          <pc:docMk/>
          <pc:sldMk cId="0" sldId="257"/>
        </pc:sldMkLst>
        <pc:spChg chg="add mod">
          <ac:chgData name="MD MOINUDDIN" userId="432bc1c89d8d7240" providerId="LiveId" clId="{46008085-7D5F-4351-9B8E-90AD2DB84165}" dt="2023-01-29T07:59:51.603" v="60" actId="14100"/>
          <ac:spMkLst>
            <pc:docMk/>
            <pc:sldMk cId="0" sldId="257"/>
            <ac:spMk id="2" creationId="{766557EC-BC9D-0338-086E-B0B3E4D60718}"/>
          </ac:spMkLst>
        </pc:spChg>
        <pc:spChg chg="mod">
          <ac:chgData name="MD MOINUDDIN" userId="432bc1c89d8d7240" providerId="LiveId" clId="{46008085-7D5F-4351-9B8E-90AD2DB84165}" dt="2023-01-29T07:59:51.603" v="60" actId="14100"/>
          <ac:spMkLst>
            <pc:docMk/>
            <pc:sldMk cId="0" sldId="257"/>
            <ac:spMk id="102" creationId="{00000000-0000-0000-0000-000000000000}"/>
          </ac:spMkLst>
        </pc:spChg>
        <pc:spChg chg="mod">
          <ac:chgData name="MD MOINUDDIN" userId="432bc1c89d8d7240" providerId="LiveId" clId="{46008085-7D5F-4351-9B8E-90AD2DB84165}" dt="2023-01-29T08:00:04.027" v="62" actId="14100"/>
          <ac:spMkLst>
            <pc:docMk/>
            <pc:sldMk cId="0" sldId="257"/>
            <ac:spMk id="105" creationId="{00000000-0000-0000-0000-000000000000}"/>
          </ac:spMkLst>
        </pc:spChg>
        <pc:spChg chg="del">
          <ac:chgData name="MD MOINUDDIN" userId="432bc1c89d8d7240" providerId="LiveId" clId="{46008085-7D5F-4351-9B8E-90AD2DB84165}" dt="2023-01-29T07:56:16.380" v="41" actId="478"/>
          <ac:spMkLst>
            <pc:docMk/>
            <pc:sldMk cId="0" sldId="257"/>
            <ac:spMk id="106" creationId="{00000000-0000-0000-0000-000000000000}"/>
          </ac:spMkLst>
        </pc:spChg>
        <pc:spChg chg="del mod">
          <ac:chgData name="MD MOINUDDIN" userId="432bc1c89d8d7240" providerId="LiveId" clId="{46008085-7D5F-4351-9B8E-90AD2DB84165}" dt="2023-01-29T07:56:21.507" v="43" actId="478"/>
          <ac:spMkLst>
            <pc:docMk/>
            <pc:sldMk cId="0" sldId="257"/>
            <ac:spMk id="107" creationId="{00000000-0000-0000-0000-000000000000}"/>
          </ac:spMkLst>
        </pc:spChg>
        <pc:spChg chg="del">
          <ac:chgData name="MD MOINUDDIN" userId="432bc1c89d8d7240" providerId="LiveId" clId="{46008085-7D5F-4351-9B8E-90AD2DB84165}" dt="2023-01-29T07:56:26.965" v="45" actId="478"/>
          <ac:spMkLst>
            <pc:docMk/>
            <pc:sldMk cId="0" sldId="257"/>
            <ac:spMk id="108" creationId="{00000000-0000-0000-0000-000000000000}"/>
          </ac:spMkLst>
        </pc:spChg>
        <pc:spChg chg="del">
          <ac:chgData name="MD MOINUDDIN" userId="432bc1c89d8d7240" providerId="LiveId" clId="{46008085-7D5F-4351-9B8E-90AD2DB84165}" dt="2023-01-29T07:56:24.921" v="44" actId="478"/>
          <ac:spMkLst>
            <pc:docMk/>
            <pc:sldMk cId="0" sldId="257"/>
            <ac:spMk id="109" creationId="{00000000-0000-0000-0000-000000000000}"/>
          </ac:spMkLst>
        </pc:spChg>
        <pc:spChg chg="del">
          <ac:chgData name="MD MOINUDDIN" userId="432bc1c89d8d7240" providerId="LiveId" clId="{46008085-7D5F-4351-9B8E-90AD2DB84165}" dt="2023-01-29T07:56:32.468" v="47" actId="478"/>
          <ac:spMkLst>
            <pc:docMk/>
            <pc:sldMk cId="0" sldId="257"/>
            <ac:spMk id="110" creationId="{00000000-0000-0000-0000-000000000000}"/>
          </ac:spMkLst>
        </pc:spChg>
        <pc:spChg chg="del">
          <ac:chgData name="MD MOINUDDIN" userId="432bc1c89d8d7240" providerId="LiveId" clId="{46008085-7D5F-4351-9B8E-90AD2DB84165}" dt="2023-01-29T07:56:30.358" v="46" actId="478"/>
          <ac:spMkLst>
            <pc:docMk/>
            <pc:sldMk cId="0" sldId="257"/>
            <ac:spMk id="111" creationId="{00000000-0000-0000-0000-000000000000}"/>
          </ac:spMkLst>
        </pc:spChg>
        <pc:spChg chg="del">
          <ac:chgData name="MD MOINUDDIN" userId="432bc1c89d8d7240" providerId="LiveId" clId="{46008085-7D5F-4351-9B8E-90AD2DB84165}" dt="2023-01-29T07:56:39.518" v="49" actId="478"/>
          <ac:spMkLst>
            <pc:docMk/>
            <pc:sldMk cId="0" sldId="257"/>
            <ac:spMk id="112" creationId="{00000000-0000-0000-0000-000000000000}"/>
          </ac:spMkLst>
        </pc:spChg>
        <pc:spChg chg="del">
          <ac:chgData name="MD MOINUDDIN" userId="432bc1c89d8d7240" providerId="LiveId" clId="{46008085-7D5F-4351-9B8E-90AD2DB84165}" dt="2023-01-29T07:56:37.227" v="48" actId="478"/>
          <ac:spMkLst>
            <pc:docMk/>
            <pc:sldMk cId="0" sldId="257"/>
            <ac:spMk id="113" creationId="{00000000-0000-0000-0000-000000000000}"/>
          </ac:spMkLst>
        </pc:spChg>
        <pc:picChg chg="mod">
          <ac:chgData name="MD MOINUDDIN" userId="432bc1c89d8d7240" providerId="LiveId" clId="{46008085-7D5F-4351-9B8E-90AD2DB84165}" dt="2023-01-29T07:59:51.603" v="60" actId="14100"/>
          <ac:picMkLst>
            <pc:docMk/>
            <pc:sldMk cId="0" sldId="257"/>
            <ac:picMk id="100" creationId="{00000000-0000-0000-0000-000000000000}"/>
          </ac:picMkLst>
        </pc:picChg>
        <pc:picChg chg="mod">
          <ac:chgData name="MD MOINUDDIN" userId="432bc1c89d8d7240" providerId="LiveId" clId="{46008085-7D5F-4351-9B8E-90AD2DB84165}" dt="2023-01-29T07:59:51.603" v="60" actId="14100"/>
          <ac:picMkLst>
            <pc:docMk/>
            <pc:sldMk cId="0" sldId="257"/>
            <ac:picMk id="101" creationId="{00000000-0000-0000-0000-000000000000}"/>
          </ac:picMkLst>
        </pc:picChg>
        <pc:picChg chg="del mod">
          <ac:chgData name="MD MOINUDDIN" userId="432bc1c89d8d7240" providerId="LiveId" clId="{46008085-7D5F-4351-9B8E-90AD2DB84165}" dt="2023-01-29T07:56:11.858" v="40" actId="478"/>
          <ac:picMkLst>
            <pc:docMk/>
            <pc:sldMk cId="0" sldId="257"/>
            <ac:picMk id="103" creationId="{00000000-0000-0000-0000-000000000000}"/>
          </ac:picMkLst>
        </pc:picChg>
        <pc:picChg chg="mod">
          <ac:chgData name="MD MOINUDDIN" userId="432bc1c89d8d7240" providerId="LiveId" clId="{46008085-7D5F-4351-9B8E-90AD2DB84165}" dt="2023-01-29T07:59:51.603" v="60" actId="14100"/>
          <ac:picMkLst>
            <pc:docMk/>
            <pc:sldMk cId="0" sldId="257"/>
            <ac:picMk id="104" creationId="{00000000-0000-0000-0000-000000000000}"/>
          </ac:picMkLst>
        </pc:picChg>
      </pc:sldChg>
      <pc:sldChg chg="addSp delSp modSp mod">
        <pc:chgData name="MD MOINUDDIN" userId="432bc1c89d8d7240" providerId="LiveId" clId="{46008085-7D5F-4351-9B8E-90AD2DB84165}" dt="2023-01-29T08:02:00.617" v="78" actId="14100"/>
        <pc:sldMkLst>
          <pc:docMk/>
          <pc:sldMk cId="0" sldId="258"/>
        </pc:sldMkLst>
        <pc:spChg chg="add mod">
          <ac:chgData name="MD MOINUDDIN" userId="432bc1c89d8d7240" providerId="LiveId" clId="{46008085-7D5F-4351-9B8E-90AD2DB84165}" dt="2023-01-29T08:01:46.852" v="75" actId="2711"/>
          <ac:spMkLst>
            <pc:docMk/>
            <pc:sldMk cId="0" sldId="258"/>
            <ac:spMk id="2" creationId="{DB2AA7B4-2AD2-9B96-657B-BC2A5B1D3820}"/>
          </ac:spMkLst>
        </pc:spChg>
        <pc:spChg chg="mod">
          <ac:chgData name="MD MOINUDDIN" userId="432bc1c89d8d7240" providerId="LiveId" clId="{46008085-7D5F-4351-9B8E-90AD2DB84165}" dt="2023-01-29T08:01:46.852" v="75" actId="2711"/>
          <ac:spMkLst>
            <pc:docMk/>
            <pc:sldMk cId="0" sldId="258"/>
            <ac:spMk id="120" creationId="{00000000-0000-0000-0000-000000000000}"/>
          </ac:spMkLst>
        </pc:spChg>
        <pc:spChg chg="mod">
          <ac:chgData name="MD MOINUDDIN" userId="432bc1c89d8d7240" providerId="LiveId" clId="{46008085-7D5F-4351-9B8E-90AD2DB84165}" dt="2023-01-29T08:02:00.617" v="78" actId="14100"/>
          <ac:spMkLst>
            <pc:docMk/>
            <pc:sldMk cId="0" sldId="258"/>
            <ac:spMk id="123" creationId="{00000000-0000-0000-0000-000000000000}"/>
          </ac:spMkLst>
        </pc:spChg>
        <pc:spChg chg="del">
          <ac:chgData name="MD MOINUDDIN" userId="432bc1c89d8d7240" providerId="LiveId" clId="{46008085-7D5F-4351-9B8E-90AD2DB84165}" dt="2023-01-29T08:00:52.009" v="68" actId="478"/>
          <ac:spMkLst>
            <pc:docMk/>
            <pc:sldMk cId="0" sldId="258"/>
            <ac:spMk id="124" creationId="{00000000-0000-0000-0000-000000000000}"/>
          </ac:spMkLst>
        </pc:spChg>
        <pc:picChg chg="del mod">
          <ac:chgData name="MD MOINUDDIN" userId="432bc1c89d8d7240" providerId="LiveId" clId="{46008085-7D5F-4351-9B8E-90AD2DB84165}" dt="2023-01-29T08:00:33.645" v="64" actId="478"/>
          <ac:picMkLst>
            <pc:docMk/>
            <pc:sldMk cId="0" sldId="258"/>
            <ac:picMk id="121" creationId="{00000000-0000-0000-0000-000000000000}"/>
          </ac:picMkLst>
        </pc:picChg>
      </pc:sldChg>
      <pc:sldChg chg="addSp delSp modSp mod">
        <pc:chgData name="MD MOINUDDIN" userId="432bc1c89d8d7240" providerId="LiveId" clId="{46008085-7D5F-4351-9B8E-90AD2DB84165}" dt="2023-01-29T08:03:21.157" v="90" actId="2711"/>
        <pc:sldMkLst>
          <pc:docMk/>
          <pc:sldMk cId="0" sldId="259"/>
        </pc:sldMkLst>
        <pc:spChg chg="add mod">
          <ac:chgData name="MD MOINUDDIN" userId="432bc1c89d8d7240" providerId="LiveId" clId="{46008085-7D5F-4351-9B8E-90AD2DB84165}" dt="2023-01-29T08:03:21.157" v="90" actId="2711"/>
          <ac:spMkLst>
            <pc:docMk/>
            <pc:sldMk cId="0" sldId="259"/>
            <ac:spMk id="2" creationId="{3CF2C083-A629-A9AA-FB25-599E53D1988B}"/>
          </ac:spMkLst>
        </pc:spChg>
        <pc:spChg chg="mod">
          <ac:chgData name="MD MOINUDDIN" userId="432bc1c89d8d7240" providerId="LiveId" clId="{46008085-7D5F-4351-9B8E-90AD2DB84165}" dt="2023-01-29T08:03:21.157" v="90" actId="2711"/>
          <ac:spMkLst>
            <pc:docMk/>
            <pc:sldMk cId="0" sldId="259"/>
            <ac:spMk id="131" creationId="{00000000-0000-0000-0000-000000000000}"/>
          </ac:spMkLst>
        </pc:spChg>
        <pc:spChg chg="mod">
          <ac:chgData name="MD MOINUDDIN" userId="432bc1c89d8d7240" providerId="LiveId" clId="{46008085-7D5F-4351-9B8E-90AD2DB84165}" dt="2023-01-29T08:03:21.157" v="90" actId="2711"/>
          <ac:spMkLst>
            <pc:docMk/>
            <pc:sldMk cId="0" sldId="259"/>
            <ac:spMk id="134" creationId="{00000000-0000-0000-0000-000000000000}"/>
          </ac:spMkLst>
        </pc:spChg>
        <pc:spChg chg="del mod">
          <ac:chgData name="MD MOINUDDIN" userId="432bc1c89d8d7240" providerId="LiveId" clId="{46008085-7D5F-4351-9B8E-90AD2DB84165}" dt="2023-01-29T08:02:36.277" v="85" actId="478"/>
          <ac:spMkLst>
            <pc:docMk/>
            <pc:sldMk cId="0" sldId="259"/>
            <ac:spMk id="135" creationId="{00000000-0000-0000-0000-000000000000}"/>
          </ac:spMkLst>
        </pc:spChg>
        <pc:picChg chg="del mod">
          <ac:chgData name="MD MOINUDDIN" userId="432bc1c89d8d7240" providerId="LiveId" clId="{46008085-7D5F-4351-9B8E-90AD2DB84165}" dt="2023-01-29T08:02:23.243" v="80" actId="478"/>
          <ac:picMkLst>
            <pc:docMk/>
            <pc:sldMk cId="0" sldId="259"/>
            <ac:picMk id="132" creationId="{00000000-0000-0000-0000-000000000000}"/>
          </ac:picMkLst>
        </pc:picChg>
      </pc:sldChg>
      <pc:sldChg chg="addSp delSp modSp mod">
        <pc:chgData name="MD MOINUDDIN" userId="432bc1c89d8d7240" providerId="LiveId" clId="{46008085-7D5F-4351-9B8E-90AD2DB84165}" dt="2023-01-29T08:14:30.429" v="174" actId="2711"/>
        <pc:sldMkLst>
          <pc:docMk/>
          <pc:sldMk cId="0" sldId="260"/>
        </pc:sldMkLst>
        <pc:spChg chg="add mod">
          <ac:chgData name="MD MOINUDDIN" userId="432bc1c89d8d7240" providerId="LiveId" clId="{46008085-7D5F-4351-9B8E-90AD2DB84165}" dt="2023-01-29T08:14:30.429" v="174" actId="2711"/>
          <ac:spMkLst>
            <pc:docMk/>
            <pc:sldMk cId="0" sldId="260"/>
            <ac:spMk id="2" creationId="{FFC3E652-3788-3980-D005-1584CFDFE6DE}"/>
          </ac:spMkLst>
        </pc:spChg>
        <pc:spChg chg="mod">
          <ac:chgData name="MD MOINUDDIN" userId="432bc1c89d8d7240" providerId="LiveId" clId="{46008085-7D5F-4351-9B8E-90AD2DB84165}" dt="2023-01-29T08:14:30.429" v="174" actId="2711"/>
          <ac:spMkLst>
            <pc:docMk/>
            <pc:sldMk cId="0" sldId="260"/>
            <ac:spMk id="142" creationId="{00000000-0000-0000-0000-000000000000}"/>
          </ac:spMkLst>
        </pc:spChg>
        <pc:spChg chg="mod">
          <ac:chgData name="MD MOINUDDIN" userId="432bc1c89d8d7240" providerId="LiveId" clId="{46008085-7D5F-4351-9B8E-90AD2DB84165}" dt="2023-01-29T08:14:30.429" v="174" actId="2711"/>
          <ac:spMkLst>
            <pc:docMk/>
            <pc:sldMk cId="0" sldId="260"/>
            <ac:spMk id="145" creationId="{00000000-0000-0000-0000-000000000000}"/>
          </ac:spMkLst>
        </pc:spChg>
        <pc:spChg chg="del">
          <ac:chgData name="MD MOINUDDIN" userId="432bc1c89d8d7240" providerId="LiveId" clId="{46008085-7D5F-4351-9B8E-90AD2DB84165}" dt="2023-01-29T08:04:48.620" v="96" actId="478"/>
          <ac:spMkLst>
            <pc:docMk/>
            <pc:sldMk cId="0" sldId="260"/>
            <ac:spMk id="146" creationId="{00000000-0000-0000-0000-000000000000}"/>
          </ac:spMkLst>
        </pc:spChg>
        <pc:picChg chg="del mod">
          <ac:chgData name="MD MOINUDDIN" userId="432bc1c89d8d7240" providerId="LiveId" clId="{46008085-7D5F-4351-9B8E-90AD2DB84165}" dt="2023-01-29T08:04:32.747" v="92" actId="478"/>
          <ac:picMkLst>
            <pc:docMk/>
            <pc:sldMk cId="0" sldId="260"/>
            <ac:picMk id="143" creationId="{00000000-0000-0000-0000-000000000000}"/>
          </ac:picMkLst>
        </pc:picChg>
      </pc:sldChg>
      <pc:sldChg chg="addSp delSp modSp mod">
        <pc:chgData name="MD MOINUDDIN" userId="432bc1c89d8d7240" providerId="LiveId" clId="{46008085-7D5F-4351-9B8E-90AD2DB84165}" dt="2023-01-29T08:14:17.833" v="173" actId="2711"/>
        <pc:sldMkLst>
          <pc:docMk/>
          <pc:sldMk cId="0" sldId="261"/>
        </pc:sldMkLst>
        <pc:spChg chg="add del mod">
          <ac:chgData name="MD MOINUDDIN" userId="432bc1c89d8d7240" providerId="LiveId" clId="{46008085-7D5F-4351-9B8E-90AD2DB84165}" dt="2023-01-29T08:08:04" v="108" actId="478"/>
          <ac:spMkLst>
            <pc:docMk/>
            <pc:sldMk cId="0" sldId="261"/>
            <ac:spMk id="3" creationId="{C4B796B2-8A4C-04C8-D275-28B29628AB4B}"/>
          </ac:spMkLst>
        </pc:spChg>
        <pc:spChg chg="add del mod">
          <ac:chgData name="MD MOINUDDIN" userId="432bc1c89d8d7240" providerId="LiveId" clId="{46008085-7D5F-4351-9B8E-90AD2DB84165}" dt="2023-01-29T08:11:14.658" v="144" actId="478"/>
          <ac:spMkLst>
            <pc:docMk/>
            <pc:sldMk cId="0" sldId="261"/>
            <ac:spMk id="4" creationId="{FFB3E91E-11E5-F3E0-44D5-F5892AE7D90C}"/>
          </ac:spMkLst>
        </pc:spChg>
        <pc:spChg chg="add mod">
          <ac:chgData name="MD MOINUDDIN" userId="432bc1c89d8d7240" providerId="LiveId" clId="{46008085-7D5F-4351-9B8E-90AD2DB84165}" dt="2023-01-29T08:14:17.833" v="173" actId="2711"/>
          <ac:spMkLst>
            <pc:docMk/>
            <pc:sldMk cId="0" sldId="261"/>
            <ac:spMk id="6" creationId="{D3FAB0AC-9944-E5EE-FF6E-4CE1A358B458}"/>
          </ac:spMkLst>
        </pc:spChg>
        <pc:spChg chg="add del mod">
          <ac:chgData name="MD MOINUDDIN" userId="432bc1c89d8d7240" providerId="LiveId" clId="{46008085-7D5F-4351-9B8E-90AD2DB84165}" dt="2023-01-29T08:12:08.527" v="155" actId="478"/>
          <ac:spMkLst>
            <pc:docMk/>
            <pc:sldMk cId="0" sldId="261"/>
            <ac:spMk id="7" creationId="{EB012C7F-9541-7F6B-1875-A9008620E770}"/>
          </ac:spMkLst>
        </pc:spChg>
        <pc:spChg chg="add mod">
          <ac:chgData name="MD MOINUDDIN" userId="432bc1c89d8d7240" providerId="LiveId" clId="{46008085-7D5F-4351-9B8E-90AD2DB84165}" dt="2023-01-29T08:14:17.833" v="173" actId="2711"/>
          <ac:spMkLst>
            <pc:docMk/>
            <pc:sldMk cId="0" sldId="261"/>
            <ac:spMk id="9" creationId="{DF6172FC-1FCA-EBAD-53B7-6C3E4A98D317}"/>
          </ac:spMkLst>
        </pc:spChg>
        <pc:spChg chg="add mod">
          <ac:chgData name="MD MOINUDDIN" userId="432bc1c89d8d7240" providerId="LiveId" clId="{46008085-7D5F-4351-9B8E-90AD2DB84165}" dt="2023-01-29T08:14:17.833" v="173" actId="2711"/>
          <ac:spMkLst>
            <pc:docMk/>
            <pc:sldMk cId="0" sldId="261"/>
            <ac:spMk id="10" creationId="{3D2C2674-188B-53DC-5A85-81C095DA9757}"/>
          </ac:spMkLst>
        </pc:spChg>
        <pc:spChg chg="add del mod">
          <ac:chgData name="MD MOINUDDIN" userId="432bc1c89d8d7240" providerId="LiveId" clId="{46008085-7D5F-4351-9B8E-90AD2DB84165}" dt="2023-01-29T08:11:29.747" v="145" actId="478"/>
          <ac:spMkLst>
            <pc:docMk/>
            <pc:sldMk cId="0" sldId="261"/>
            <ac:spMk id="12" creationId="{71BF7C2B-FE2F-6BE0-EB0E-5A27B20D4DAF}"/>
          </ac:spMkLst>
        </pc:spChg>
        <pc:spChg chg="add mod">
          <ac:chgData name="MD MOINUDDIN" userId="432bc1c89d8d7240" providerId="LiveId" clId="{46008085-7D5F-4351-9B8E-90AD2DB84165}" dt="2023-01-29T08:14:17.833" v="173" actId="2711"/>
          <ac:spMkLst>
            <pc:docMk/>
            <pc:sldMk cId="0" sldId="261"/>
            <ac:spMk id="13" creationId="{54BAEF8E-A833-21B0-730F-ED58B2A65669}"/>
          </ac:spMkLst>
        </pc:spChg>
        <pc:spChg chg="mod">
          <ac:chgData name="MD MOINUDDIN" userId="432bc1c89d8d7240" providerId="LiveId" clId="{46008085-7D5F-4351-9B8E-90AD2DB84165}" dt="2023-01-29T08:14:17.833" v="173" actId="2711"/>
          <ac:spMkLst>
            <pc:docMk/>
            <pc:sldMk cId="0" sldId="261"/>
            <ac:spMk id="153" creationId="{00000000-0000-0000-0000-000000000000}"/>
          </ac:spMkLst>
        </pc:spChg>
        <pc:spChg chg="del">
          <ac:chgData name="MD MOINUDDIN" userId="432bc1c89d8d7240" providerId="LiveId" clId="{46008085-7D5F-4351-9B8E-90AD2DB84165}" dt="2023-01-29T08:07:58.666" v="106" actId="478"/>
          <ac:spMkLst>
            <pc:docMk/>
            <pc:sldMk cId="0" sldId="261"/>
            <ac:spMk id="156" creationId="{00000000-0000-0000-0000-000000000000}"/>
          </ac:spMkLst>
        </pc:spChg>
        <pc:spChg chg="del">
          <ac:chgData name="MD MOINUDDIN" userId="432bc1c89d8d7240" providerId="LiveId" clId="{46008085-7D5F-4351-9B8E-90AD2DB84165}" dt="2023-01-29T08:05:44.683" v="105" actId="478"/>
          <ac:spMkLst>
            <pc:docMk/>
            <pc:sldMk cId="0" sldId="261"/>
            <ac:spMk id="157" creationId="{00000000-0000-0000-0000-000000000000}"/>
          </ac:spMkLst>
        </pc:spChg>
        <pc:picChg chg="add mod">
          <ac:chgData name="MD MOINUDDIN" userId="432bc1c89d8d7240" providerId="LiveId" clId="{46008085-7D5F-4351-9B8E-90AD2DB84165}" dt="2023-01-29T08:10:00.273" v="128" actId="14100"/>
          <ac:picMkLst>
            <pc:docMk/>
            <pc:sldMk cId="0" sldId="261"/>
            <ac:picMk id="5" creationId="{199F2836-A8EA-3FE5-736D-337FDB7F45B3}"/>
          </ac:picMkLst>
        </pc:picChg>
        <pc:picChg chg="add mod">
          <ac:chgData name="MD MOINUDDIN" userId="432bc1c89d8d7240" providerId="LiveId" clId="{46008085-7D5F-4351-9B8E-90AD2DB84165}" dt="2023-01-29T08:09:22.987" v="120" actId="14100"/>
          <ac:picMkLst>
            <pc:docMk/>
            <pc:sldMk cId="0" sldId="261"/>
            <ac:picMk id="8" creationId="{1398FC17-B67F-F6AD-5AC2-4DE2F14BFD2F}"/>
          </ac:picMkLst>
        </pc:picChg>
        <pc:picChg chg="del mod">
          <ac:chgData name="MD MOINUDDIN" userId="432bc1c89d8d7240" providerId="LiveId" clId="{46008085-7D5F-4351-9B8E-90AD2DB84165}" dt="2023-01-29T08:05:37.672" v="102" actId="478"/>
          <ac:picMkLst>
            <pc:docMk/>
            <pc:sldMk cId="0" sldId="261"/>
            <ac:picMk id="154" creationId="{00000000-0000-0000-0000-000000000000}"/>
          </ac:picMkLst>
        </pc:picChg>
        <pc:picChg chg="del mod">
          <ac:chgData name="MD MOINUDDIN" userId="432bc1c89d8d7240" providerId="LiveId" clId="{46008085-7D5F-4351-9B8E-90AD2DB84165}" dt="2023-01-29T08:05:40.137" v="104" actId="478"/>
          <ac:picMkLst>
            <pc:docMk/>
            <pc:sldMk cId="0" sldId="261"/>
            <ac:picMk id="158" creationId="{00000000-0000-0000-0000-000000000000}"/>
          </ac:picMkLst>
        </pc:picChg>
      </pc:sldChg>
      <pc:sldChg chg="addSp delSp modSp mod">
        <pc:chgData name="MD MOINUDDIN" userId="432bc1c89d8d7240" providerId="LiveId" clId="{46008085-7D5F-4351-9B8E-90AD2DB84165}" dt="2023-01-29T08:54:22.699" v="398" actId="2711"/>
        <pc:sldMkLst>
          <pc:docMk/>
          <pc:sldMk cId="0" sldId="262"/>
        </pc:sldMkLst>
        <pc:spChg chg="add mod">
          <ac:chgData name="MD MOINUDDIN" userId="432bc1c89d8d7240" providerId="LiveId" clId="{46008085-7D5F-4351-9B8E-90AD2DB84165}" dt="2023-01-29T08:54:22.699" v="398" actId="2711"/>
          <ac:spMkLst>
            <pc:docMk/>
            <pc:sldMk cId="0" sldId="262"/>
            <ac:spMk id="2" creationId="{C8F5AF59-A80D-166B-F486-094D6B09EC62}"/>
          </ac:spMkLst>
        </pc:spChg>
        <pc:spChg chg="mod">
          <ac:chgData name="MD MOINUDDIN" userId="432bc1c89d8d7240" providerId="LiveId" clId="{46008085-7D5F-4351-9B8E-90AD2DB84165}" dt="2023-01-29T08:54:22.699" v="398" actId="2711"/>
          <ac:spMkLst>
            <pc:docMk/>
            <pc:sldMk cId="0" sldId="262"/>
            <ac:spMk id="165" creationId="{00000000-0000-0000-0000-000000000000}"/>
          </ac:spMkLst>
        </pc:spChg>
        <pc:spChg chg="mod">
          <ac:chgData name="MD MOINUDDIN" userId="432bc1c89d8d7240" providerId="LiveId" clId="{46008085-7D5F-4351-9B8E-90AD2DB84165}" dt="2023-01-29T08:54:22.699" v="398" actId="2711"/>
          <ac:spMkLst>
            <pc:docMk/>
            <pc:sldMk cId="0" sldId="262"/>
            <ac:spMk id="168" creationId="{00000000-0000-0000-0000-000000000000}"/>
          </ac:spMkLst>
        </pc:spChg>
        <pc:spChg chg="del">
          <ac:chgData name="MD MOINUDDIN" userId="432bc1c89d8d7240" providerId="LiveId" clId="{46008085-7D5F-4351-9B8E-90AD2DB84165}" dt="2023-01-29T08:52:42.058" v="381" actId="478"/>
          <ac:spMkLst>
            <pc:docMk/>
            <pc:sldMk cId="0" sldId="262"/>
            <ac:spMk id="169" creationId="{00000000-0000-0000-0000-000000000000}"/>
          </ac:spMkLst>
        </pc:spChg>
        <pc:picChg chg="add mod">
          <ac:chgData name="MD MOINUDDIN" userId="432bc1c89d8d7240" providerId="LiveId" clId="{46008085-7D5F-4351-9B8E-90AD2DB84165}" dt="2023-01-29T08:54:05.949" v="397" actId="1076"/>
          <ac:picMkLst>
            <pc:docMk/>
            <pc:sldMk cId="0" sldId="262"/>
            <ac:picMk id="3" creationId="{2A5569AB-FD92-14E3-E662-226F80B37D29}"/>
          </ac:picMkLst>
        </pc:picChg>
        <pc:picChg chg="del mod">
          <ac:chgData name="MD MOINUDDIN" userId="432bc1c89d8d7240" providerId="LiveId" clId="{46008085-7D5F-4351-9B8E-90AD2DB84165}" dt="2023-01-29T08:52:25.002" v="376" actId="478"/>
          <ac:picMkLst>
            <pc:docMk/>
            <pc:sldMk cId="0" sldId="262"/>
            <ac:picMk id="166" creationId="{00000000-0000-0000-0000-000000000000}"/>
          </ac:picMkLst>
        </pc:picChg>
      </pc:sldChg>
      <pc:sldChg chg="addSp delSp modSp mod">
        <pc:chgData name="MD MOINUDDIN" userId="432bc1c89d8d7240" providerId="LiveId" clId="{46008085-7D5F-4351-9B8E-90AD2DB84165}" dt="2023-01-29T08:56:46.845" v="427" actId="2711"/>
        <pc:sldMkLst>
          <pc:docMk/>
          <pc:sldMk cId="0" sldId="263"/>
        </pc:sldMkLst>
        <pc:spChg chg="add mod">
          <ac:chgData name="MD MOINUDDIN" userId="432bc1c89d8d7240" providerId="LiveId" clId="{46008085-7D5F-4351-9B8E-90AD2DB84165}" dt="2023-01-29T08:56:46.845" v="427" actId="2711"/>
          <ac:spMkLst>
            <pc:docMk/>
            <pc:sldMk cId="0" sldId="263"/>
            <ac:spMk id="2" creationId="{9C2882A6-DBAE-FC21-82D0-FBBB6906DD5C}"/>
          </ac:spMkLst>
        </pc:spChg>
        <pc:spChg chg="mod">
          <ac:chgData name="MD MOINUDDIN" userId="432bc1c89d8d7240" providerId="LiveId" clId="{46008085-7D5F-4351-9B8E-90AD2DB84165}" dt="2023-01-29T08:56:46.845" v="427" actId="2711"/>
          <ac:spMkLst>
            <pc:docMk/>
            <pc:sldMk cId="0" sldId="263"/>
            <ac:spMk id="176" creationId="{00000000-0000-0000-0000-000000000000}"/>
          </ac:spMkLst>
        </pc:spChg>
        <pc:spChg chg="mod">
          <ac:chgData name="MD MOINUDDIN" userId="432bc1c89d8d7240" providerId="LiveId" clId="{46008085-7D5F-4351-9B8E-90AD2DB84165}" dt="2023-01-29T08:56:46.845" v="427" actId="2711"/>
          <ac:spMkLst>
            <pc:docMk/>
            <pc:sldMk cId="0" sldId="263"/>
            <ac:spMk id="179" creationId="{00000000-0000-0000-0000-000000000000}"/>
          </ac:spMkLst>
        </pc:spChg>
        <pc:spChg chg="del mod">
          <ac:chgData name="MD MOINUDDIN" userId="432bc1c89d8d7240" providerId="LiveId" clId="{46008085-7D5F-4351-9B8E-90AD2DB84165}" dt="2023-01-29T08:54:52.984" v="406" actId="478"/>
          <ac:spMkLst>
            <pc:docMk/>
            <pc:sldMk cId="0" sldId="263"/>
            <ac:spMk id="181" creationId="{00000000-0000-0000-0000-000000000000}"/>
          </ac:spMkLst>
        </pc:spChg>
        <pc:picChg chg="del mod">
          <ac:chgData name="MD MOINUDDIN" userId="432bc1c89d8d7240" providerId="LiveId" clId="{46008085-7D5F-4351-9B8E-90AD2DB84165}" dt="2023-01-29T08:54:38.976" v="400" actId="478"/>
          <ac:picMkLst>
            <pc:docMk/>
            <pc:sldMk cId="0" sldId="263"/>
            <ac:picMk id="177" creationId="{00000000-0000-0000-0000-000000000000}"/>
          </ac:picMkLst>
        </pc:picChg>
        <pc:picChg chg="del">
          <ac:chgData name="MD MOINUDDIN" userId="432bc1c89d8d7240" providerId="LiveId" clId="{46008085-7D5F-4351-9B8E-90AD2DB84165}" dt="2023-01-29T08:55:08.212" v="409" actId="478"/>
          <ac:picMkLst>
            <pc:docMk/>
            <pc:sldMk cId="0" sldId="263"/>
            <ac:picMk id="180" creationId="{00000000-0000-0000-0000-000000000000}"/>
          </ac:picMkLst>
        </pc:picChg>
      </pc:sldChg>
      <pc:sldChg chg="addSp delSp modSp mod">
        <pc:chgData name="MD MOINUDDIN" userId="432bc1c89d8d7240" providerId="LiveId" clId="{46008085-7D5F-4351-9B8E-90AD2DB84165}" dt="2023-01-29T08:59:22.116" v="451" actId="2711"/>
        <pc:sldMkLst>
          <pc:docMk/>
          <pc:sldMk cId="0" sldId="264"/>
        </pc:sldMkLst>
        <pc:spChg chg="add mod">
          <ac:chgData name="MD MOINUDDIN" userId="432bc1c89d8d7240" providerId="LiveId" clId="{46008085-7D5F-4351-9B8E-90AD2DB84165}" dt="2023-01-29T08:59:22.116" v="451" actId="2711"/>
          <ac:spMkLst>
            <pc:docMk/>
            <pc:sldMk cId="0" sldId="264"/>
            <ac:spMk id="3" creationId="{7B3765C9-9826-490E-BD3D-48E5F9F68F8A}"/>
          </ac:spMkLst>
        </pc:spChg>
        <pc:spChg chg="mod">
          <ac:chgData name="MD MOINUDDIN" userId="432bc1c89d8d7240" providerId="LiveId" clId="{46008085-7D5F-4351-9B8E-90AD2DB84165}" dt="2023-01-29T08:59:22.116" v="451" actId="2711"/>
          <ac:spMkLst>
            <pc:docMk/>
            <pc:sldMk cId="0" sldId="264"/>
            <ac:spMk id="188" creationId="{00000000-0000-0000-0000-000000000000}"/>
          </ac:spMkLst>
        </pc:spChg>
        <pc:spChg chg="mod">
          <ac:chgData name="MD MOINUDDIN" userId="432bc1c89d8d7240" providerId="LiveId" clId="{46008085-7D5F-4351-9B8E-90AD2DB84165}" dt="2023-01-29T08:59:22.116" v="451" actId="2711"/>
          <ac:spMkLst>
            <pc:docMk/>
            <pc:sldMk cId="0" sldId="264"/>
            <ac:spMk id="191" creationId="{00000000-0000-0000-0000-000000000000}"/>
          </ac:spMkLst>
        </pc:spChg>
        <pc:grpChg chg="del">
          <ac:chgData name="MD MOINUDDIN" userId="432bc1c89d8d7240" providerId="LiveId" clId="{46008085-7D5F-4351-9B8E-90AD2DB84165}" dt="2023-01-29T08:57:41.775" v="435" actId="478"/>
          <ac:grpSpMkLst>
            <pc:docMk/>
            <pc:sldMk cId="0" sldId="264"/>
            <ac:grpSpMk id="192" creationId="{00000000-0000-0000-0000-000000000000}"/>
          </ac:grpSpMkLst>
        </pc:grpChg>
        <pc:grpChg chg="del mod">
          <ac:chgData name="MD MOINUDDIN" userId="432bc1c89d8d7240" providerId="LiveId" clId="{46008085-7D5F-4351-9B8E-90AD2DB84165}" dt="2023-01-29T08:57:45.151" v="437" actId="478"/>
          <ac:grpSpMkLst>
            <pc:docMk/>
            <pc:sldMk cId="0" sldId="264"/>
            <ac:grpSpMk id="199" creationId="{00000000-0000-0000-0000-000000000000}"/>
          </ac:grpSpMkLst>
        </pc:grpChg>
        <pc:grpChg chg="del">
          <ac:chgData name="MD MOINUDDIN" userId="432bc1c89d8d7240" providerId="LiveId" clId="{46008085-7D5F-4351-9B8E-90AD2DB84165}" dt="2023-01-29T08:57:49.371" v="438" actId="478"/>
          <ac:grpSpMkLst>
            <pc:docMk/>
            <pc:sldMk cId="0" sldId="264"/>
            <ac:grpSpMk id="202" creationId="{00000000-0000-0000-0000-000000000000}"/>
          </ac:grpSpMkLst>
        </pc:grpChg>
        <pc:grpChg chg="del">
          <ac:chgData name="MD MOINUDDIN" userId="432bc1c89d8d7240" providerId="LiveId" clId="{46008085-7D5F-4351-9B8E-90AD2DB84165}" dt="2023-01-29T08:57:52.596" v="439" actId="478"/>
          <ac:grpSpMkLst>
            <pc:docMk/>
            <pc:sldMk cId="0" sldId="264"/>
            <ac:grpSpMk id="205" creationId="{00000000-0000-0000-0000-000000000000}"/>
          </ac:grpSpMkLst>
        </pc:grpChg>
        <pc:picChg chg="add mod">
          <ac:chgData name="MD MOINUDDIN" userId="432bc1c89d8d7240" providerId="LiveId" clId="{46008085-7D5F-4351-9B8E-90AD2DB84165}" dt="2023-01-29T08:58:23.587" v="443" actId="1076"/>
          <ac:picMkLst>
            <pc:docMk/>
            <pc:sldMk cId="0" sldId="264"/>
            <ac:picMk id="2" creationId="{64AECCC3-C272-23F1-4909-A17F40C133BF}"/>
          </ac:picMkLst>
        </pc:picChg>
        <pc:picChg chg="add mod">
          <ac:chgData name="MD MOINUDDIN" userId="432bc1c89d8d7240" providerId="LiveId" clId="{46008085-7D5F-4351-9B8E-90AD2DB84165}" dt="2023-01-29T08:59:12.437" v="450" actId="14100"/>
          <ac:picMkLst>
            <pc:docMk/>
            <pc:sldMk cId="0" sldId="264"/>
            <ac:picMk id="4" creationId="{1EB90F6B-B435-BD67-81C9-56AC23EA33A7}"/>
          </ac:picMkLst>
        </pc:picChg>
        <pc:picChg chg="del mod">
          <ac:chgData name="MD MOINUDDIN" userId="432bc1c89d8d7240" providerId="LiveId" clId="{46008085-7D5F-4351-9B8E-90AD2DB84165}" dt="2023-01-29T08:57:18.384" v="429" actId="478"/>
          <ac:picMkLst>
            <pc:docMk/>
            <pc:sldMk cId="0" sldId="264"/>
            <ac:picMk id="189" creationId="{00000000-0000-0000-0000-000000000000}"/>
          </ac:picMkLst>
        </pc:picChg>
      </pc:sldChg>
      <pc:sldChg chg="del">
        <pc:chgData name="MD MOINUDDIN" userId="432bc1c89d8d7240" providerId="LiveId" clId="{46008085-7D5F-4351-9B8E-90AD2DB84165}" dt="2023-01-29T09:21:17.112" v="660" actId="2696"/>
        <pc:sldMkLst>
          <pc:docMk/>
          <pc:sldMk cId="0" sldId="265"/>
        </pc:sldMkLst>
      </pc:sldChg>
      <pc:sldChg chg="del">
        <pc:chgData name="MD MOINUDDIN" userId="432bc1c89d8d7240" providerId="LiveId" clId="{46008085-7D5F-4351-9B8E-90AD2DB84165}" dt="2023-01-29T09:21:25.592" v="661" actId="2696"/>
        <pc:sldMkLst>
          <pc:docMk/>
          <pc:sldMk cId="0" sldId="266"/>
        </pc:sldMkLst>
      </pc:sldChg>
      <pc:sldChg chg="del">
        <pc:chgData name="MD MOINUDDIN" userId="432bc1c89d8d7240" providerId="LiveId" clId="{46008085-7D5F-4351-9B8E-90AD2DB84165}" dt="2023-01-29T09:21:29.985" v="662" actId="2696"/>
        <pc:sldMkLst>
          <pc:docMk/>
          <pc:sldMk cId="0" sldId="267"/>
        </pc:sldMkLst>
      </pc:sldChg>
      <pc:sldChg chg="del">
        <pc:chgData name="MD MOINUDDIN" userId="432bc1c89d8d7240" providerId="LiveId" clId="{46008085-7D5F-4351-9B8E-90AD2DB84165}" dt="2023-01-29T09:21:33.236" v="663" actId="2696"/>
        <pc:sldMkLst>
          <pc:docMk/>
          <pc:sldMk cId="0" sldId="268"/>
        </pc:sldMkLst>
      </pc:sldChg>
      <pc:sldChg chg="del">
        <pc:chgData name="MD MOINUDDIN" userId="432bc1c89d8d7240" providerId="LiveId" clId="{46008085-7D5F-4351-9B8E-90AD2DB84165}" dt="2023-01-29T09:21:39.052" v="664" actId="2696"/>
        <pc:sldMkLst>
          <pc:docMk/>
          <pc:sldMk cId="0" sldId="269"/>
        </pc:sldMkLst>
      </pc:sldChg>
      <pc:sldChg chg="del">
        <pc:chgData name="MD MOINUDDIN" userId="432bc1c89d8d7240" providerId="LiveId" clId="{46008085-7D5F-4351-9B8E-90AD2DB84165}" dt="2023-01-29T09:21:45.094" v="665" actId="2696"/>
        <pc:sldMkLst>
          <pc:docMk/>
          <pc:sldMk cId="0" sldId="270"/>
        </pc:sldMkLst>
      </pc:sldChg>
      <pc:sldChg chg="del">
        <pc:chgData name="MD MOINUDDIN" userId="432bc1c89d8d7240" providerId="LiveId" clId="{46008085-7D5F-4351-9B8E-90AD2DB84165}" dt="2023-01-29T09:21:49.048" v="666" actId="2696"/>
        <pc:sldMkLst>
          <pc:docMk/>
          <pc:sldMk cId="0" sldId="271"/>
        </pc:sldMkLst>
      </pc:sldChg>
      <pc:sldChg chg="del">
        <pc:chgData name="MD MOINUDDIN" userId="432bc1c89d8d7240" providerId="LiveId" clId="{46008085-7D5F-4351-9B8E-90AD2DB84165}" dt="2023-01-29T09:21:52.314" v="667" actId="2696"/>
        <pc:sldMkLst>
          <pc:docMk/>
          <pc:sldMk cId="0" sldId="272"/>
        </pc:sldMkLst>
      </pc:sldChg>
      <pc:sldChg chg="del">
        <pc:chgData name="MD MOINUDDIN" userId="432bc1c89d8d7240" providerId="LiveId" clId="{46008085-7D5F-4351-9B8E-90AD2DB84165}" dt="2023-01-29T09:21:55.503" v="668" actId="2696"/>
        <pc:sldMkLst>
          <pc:docMk/>
          <pc:sldMk cId="0" sldId="273"/>
        </pc:sldMkLst>
      </pc:sldChg>
      <pc:sldChg chg="del">
        <pc:chgData name="MD MOINUDDIN" userId="432bc1c89d8d7240" providerId="LiveId" clId="{46008085-7D5F-4351-9B8E-90AD2DB84165}" dt="2023-01-29T09:21:58.300" v="669" actId="2696"/>
        <pc:sldMkLst>
          <pc:docMk/>
          <pc:sldMk cId="0" sldId="274"/>
        </pc:sldMkLst>
      </pc:sldChg>
      <pc:sldChg chg="del">
        <pc:chgData name="MD MOINUDDIN" userId="432bc1c89d8d7240" providerId="LiveId" clId="{46008085-7D5F-4351-9B8E-90AD2DB84165}" dt="2023-01-29T09:22:02.085" v="670" actId="2696"/>
        <pc:sldMkLst>
          <pc:docMk/>
          <pc:sldMk cId="0" sldId="275"/>
        </pc:sldMkLst>
      </pc:sldChg>
      <pc:sldChg chg="del">
        <pc:chgData name="MD MOINUDDIN" userId="432bc1c89d8d7240" providerId="LiveId" clId="{46008085-7D5F-4351-9B8E-90AD2DB84165}" dt="2023-01-29T09:22:04.992" v="671" actId="2696"/>
        <pc:sldMkLst>
          <pc:docMk/>
          <pc:sldMk cId="0" sldId="276"/>
        </pc:sldMkLst>
      </pc:sldChg>
      <pc:sldChg chg="del">
        <pc:chgData name="MD MOINUDDIN" userId="432bc1c89d8d7240" providerId="LiveId" clId="{46008085-7D5F-4351-9B8E-90AD2DB84165}" dt="2023-01-29T09:22:07.790" v="672" actId="2696"/>
        <pc:sldMkLst>
          <pc:docMk/>
          <pc:sldMk cId="0" sldId="277"/>
        </pc:sldMkLst>
      </pc:sldChg>
      <pc:sldChg chg="del">
        <pc:chgData name="MD MOINUDDIN" userId="432bc1c89d8d7240" providerId="LiveId" clId="{46008085-7D5F-4351-9B8E-90AD2DB84165}" dt="2023-01-29T09:22:11.448" v="673" actId="2696"/>
        <pc:sldMkLst>
          <pc:docMk/>
          <pc:sldMk cId="0" sldId="278"/>
        </pc:sldMkLst>
      </pc:sldChg>
      <pc:sldChg chg="del">
        <pc:chgData name="MD MOINUDDIN" userId="432bc1c89d8d7240" providerId="LiveId" clId="{46008085-7D5F-4351-9B8E-90AD2DB84165}" dt="2023-01-29T09:22:14.616" v="674" actId="2696"/>
        <pc:sldMkLst>
          <pc:docMk/>
          <pc:sldMk cId="0" sldId="279"/>
        </pc:sldMkLst>
      </pc:sldChg>
      <pc:sldChg chg="del">
        <pc:chgData name="MD MOINUDDIN" userId="432bc1c89d8d7240" providerId="LiveId" clId="{46008085-7D5F-4351-9B8E-90AD2DB84165}" dt="2023-01-29T09:22:26.651" v="675" actId="2696"/>
        <pc:sldMkLst>
          <pc:docMk/>
          <pc:sldMk cId="0" sldId="280"/>
        </pc:sldMkLst>
      </pc:sldChg>
      <pc:sldChg chg="del">
        <pc:chgData name="MD MOINUDDIN" userId="432bc1c89d8d7240" providerId="LiveId" clId="{46008085-7D5F-4351-9B8E-90AD2DB84165}" dt="2023-01-29T09:22:30.217" v="676" actId="2696"/>
        <pc:sldMkLst>
          <pc:docMk/>
          <pc:sldMk cId="0" sldId="281"/>
        </pc:sldMkLst>
      </pc:sldChg>
      <pc:sldChg chg="del">
        <pc:chgData name="MD MOINUDDIN" userId="432bc1c89d8d7240" providerId="LiveId" clId="{46008085-7D5F-4351-9B8E-90AD2DB84165}" dt="2023-01-29T09:35:26.475" v="721" actId="2696"/>
        <pc:sldMkLst>
          <pc:docMk/>
          <pc:sldMk cId="0" sldId="282"/>
        </pc:sldMkLst>
      </pc:sldChg>
      <pc:sldChg chg="addSp delSp modSp mod">
        <pc:chgData name="MD MOINUDDIN" userId="432bc1c89d8d7240" providerId="LiveId" clId="{46008085-7D5F-4351-9B8E-90AD2DB84165}" dt="2023-01-29T09:37:03.008" v="734" actId="2711"/>
        <pc:sldMkLst>
          <pc:docMk/>
          <pc:sldMk cId="0" sldId="283"/>
        </pc:sldMkLst>
        <pc:spChg chg="add mod">
          <ac:chgData name="MD MOINUDDIN" userId="432bc1c89d8d7240" providerId="LiveId" clId="{46008085-7D5F-4351-9B8E-90AD2DB84165}" dt="2023-01-29T09:37:03.008" v="734" actId="2711"/>
          <ac:spMkLst>
            <pc:docMk/>
            <pc:sldMk cId="0" sldId="283"/>
            <ac:spMk id="2" creationId="{7C395A6B-8F0A-354A-4BEA-1F9249C6A3CB}"/>
          </ac:spMkLst>
        </pc:spChg>
        <pc:spChg chg="mod">
          <ac:chgData name="MD MOINUDDIN" userId="432bc1c89d8d7240" providerId="LiveId" clId="{46008085-7D5F-4351-9B8E-90AD2DB84165}" dt="2023-01-29T09:37:03.008" v="734" actId="2711"/>
          <ac:spMkLst>
            <pc:docMk/>
            <pc:sldMk cId="0" sldId="283"/>
            <ac:spMk id="433" creationId="{00000000-0000-0000-0000-000000000000}"/>
          </ac:spMkLst>
        </pc:spChg>
        <pc:spChg chg="mod">
          <ac:chgData name="MD MOINUDDIN" userId="432bc1c89d8d7240" providerId="LiveId" clId="{46008085-7D5F-4351-9B8E-90AD2DB84165}" dt="2023-01-29T09:37:03.008" v="734" actId="2711"/>
          <ac:spMkLst>
            <pc:docMk/>
            <pc:sldMk cId="0" sldId="283"/>
            <ac:spMk id="436" creationId="{00000000-0000-0000-0000-000000000000}"/>
          </ac:spMkLst>
        </pc:spChg>
        <pc:spChg chg="del">
          <ac:chgData name="MD MOINUDDIN" userId="432bc1c89d8d7240" providerId="LiveId" clId="{46008085-7D5F-4351-9B8E-90AD2DB84165}" dt="2023-01-29T09:35:55.613" v="723" actId="478"/>
          <ac:spMkLst>
            <pc:docMk/>
            <pc:sldMk cId="0" sldId="283"/>
            <ac:spMk id="437" creationId="{00000000-0000-0000-0000-000000000000}"/>
          </ac:spMkLst>
        </pc:spChg>
        <pc:picChg chg="del mod">
          <ac:chgData name="MD MOINUDDIN" userId="432bc1c89d8d7240" providerId="LiveId" clId="{46008085-7D5F-4351-9B8E-90AD2DB84165}" dt="2023-01-29T09:36:15.476" v="728" actId="478"/>
          <ac:picMkLst>
            <pc:docMk/>
            <pc:sldMk cId="0" sldId="283"/>
            <ac:picMk id="434" creationId="{00000000-0000-0000-0000-000000000000}"/>
          </ac:picMkLst>
        </pc:picChg>
      </pc:sldChg>
      <pc:sldChg chg="del">
        <pc:chgData name="MD MOINUDDIN" userId="432bc1c89d8d7240" providerId="LiveId" clId="{46008085-7D5F-4351-9B8E-90AD2DB84165}" dt="2023-01-29T09:35:42.828" v="722" actId="2696"/>
        <pc:sldMkLst>
          <pc:docMk/>
          <pc:sldMk cId="0" sldId="284"/>
        </pc:sldMkLst>
      </pc:sldChg>
      <pc:sldChg chg="delSp modSp mod">
        <pc:chgData name="MD MOINUDDIN" userId="432bc1c89d8d7240" providerId="LiveId" clId="{46008085-7D5F-4351-9B8E-90AD2DB84165}" dt="2023-01-29T09:36:53.463" v="733" actId="478"/>
        <pc:sldMkLst>
          <pc:docMk/>
          <pc:sldMk cId="0" sldId="285"/>
        </pc:sldMkLst>
        <pc:picChg chg="del mod">
          <ac:chgData name="MD MOINUDDIN" userId="432bc1c89d8d7240" providerId="LiveId" clId="{46008085-7D5F-4351-9B8E-90AD2DB84165}" dt="2023-01-29T09:36:53.463" v="733" actId="478"/>
          <ac:picMkLst>
            <pc:docMk/>
            <pc:sldMk cId="0" sldId="285"/>
            <ac:picMk id="456" creationId="{00000000-0000-0000-0000-000000000000}"/>
          </ac:picMkLst>
        </pc:picChg>
      </pc:sldChg>
      <pc:sldChg chg="addSp delSp modSp add mod">
        <pc:chgData name="MD MOINUDDIN" userId="432bc1c89d8d7240" providerId="LiveId" clId="{46008085-7D5F-4351-9B8E-90AD2DB84165}" dt="2023-01-29T08:35:22.166" v="219" actId="2711"/>
        <pc:sldMkLst>
          <pc:docMk/>
          <pc:sldMk cId="531383781" sldId="286"/>
        </pc:sldMkLst>
        <pc:spChg chg="add mod">
          <ac:chgData name="MD MOINUDDIN" userId="432bc1c89d8d7240" providerId="LiveId" clId="{46008085-7D5F-4351-9B8E-90AD2DB84165}" dt="2023-01-29T08:35:22.166" v="219" actId="2711"/>
          <ac:spMkLst>
            <pc:docMk/>
            <pc:sldMk cId="531383781" sldId="286"/>
            <ac:spMk id="4" creationId="{28CBF566-1B37-2BA5-324D-3C6B4FBA5A54}"/>
          </ac:spMkLst>
        </pc:spChg>
        <pc:spChg chg="del mod">
          <ac:chgData name="MD MOINUDDIN" userId="432bc1c89d8d7240" providerId="LiveId" clId="{46008085-7D5F-4351-9B8E-90AD2DB84165}" dt="2023-01-29T08:29:39.302" v="180" actId="478"/>
          <ac:spMkLst>
            <pc:docMk/>
            <pc:sldMk cId="531383781" sldId="286"/>
            <ac:spMk id="6" creationId="{D3FAB0AC-9944-E5EE-FF6E-4CE1A358B458}"/>
          </ac:spMkLst>
        </pc:spChg>
        <pc:spChg chg="add mod">
          <ac:chgData name="MD MOINUDDIN" userId="432bc1c89d8d7240" providerId="LiveId" clId="{46008085-7D5F-4351-9B8E-90AD2DB84165}" dt="2023-01-29T08:35:22.166" v="219" actId="2711"/>
          <ac:spMkLst>
            <pc:docMk/>
            <pc:sldMk cId="531383781" sldId="286"/>
            <ac:spMk id="7" creationId="{F4C7E223-9AEA-0424-71BD-D0E79DA02BF4}"/>
          </ac:spMkLst>
        </pc:spChg>
        <pc:spChg chg="del">
          <ac:chgData name="MD MOINUDDIN" userId="432bc1c89d8d7240" providerId="LiveId" clId="{46008085-7D5F-4351-9B8E-90AD2DB84165}" dt="2023-01-29T08:29:46.356" v="182" actId="478"/>
          <ac:spMkLst>
            <pc:docMk/>
            <pc:sldMk cId="531383781" sldId="286"/>
            <ac:spMk id="9" creationId="{DF6172FC-1FCA-EBAD-53B7-6C3E4A98D317}"/>
          </ac:spMkLst>
        </pc:spChg>
        <pc:spChg chg="mod">
          <ac:chgData name="MD MOINUDDIN" userId="432bc1c89d8d7240" providerId="LiveId" clId="{46008085-7D5F-4351-9B8E-90AD2DB84165}" dt="2023-01-29T08:35:22.166" v="219" actId="2711"/>
          <ac:spMkLst>
            <pc:docMk/>
            <pc:sldMk cId="531383781" sldId="286"/>
            <ac:spMk id="10" creationId="{3D2C2674-188B-53DC-5A85-81C095DA9757}"/>
          </ac:spMkLst>
        </pc:spChg>
        <pc:spChg chg="mod">
          <ac:chgData name="MD MOINUDDIN" userId="432bc1c89d8d7240" providerId="LiveId" clId="{46008085-7D5F-4351-9B8E-90AD2DB84165}" dt="2023-01-29T08:35:22.166" v="219" actId="2711"/>
          <ac:spMkLst>
            <pc:docMk/>
            <pc:sldMk cId="531383781" sldId="286"/>
            <ac:spMk id="13" creationId="{54BAEF8E-A833-21B0-730F-ED58B2A65669}"/>
          </ac:spMkLst>
        </pc:spChg>
        <pc:spChg chg="mod">
          <ac:chgData name="MD MOINUDDIN" userId="432bc1c89d8d7240" providerId="LiveId" clId="{46008085-7D5F-4351-9B8E-90AD2DB84165}" dt="2023-01-29T08:35:22.166" v="219" actId="2711"/>
          <ac:spMkLst>
            <pc:docMk/>
            <pc:sldMk cId="531383781" sldId="286"/>
            <ac:spMk id="153" creationId="{00000000-0000-0000-0000-000000000000}"/>
          </ac:spMkLst>
        </pc:spChg>
        <pc:picChg chg="add mod">
          <ac:chgData name="MD MOINUDDIN" userId="432bc1c89d8d7240" providerId="LiveId" clId="{46008085-7D5F-4351-9B8E-90AD2DB84165}" dt="2023-01-29T08:30:10.937" v="186" actId="1076"/>
          <ac:picMkLst>
            <pc:docMk/>
            <pc:sldMk cId="531383781" sldId="286"/>
            <ac:picMk id="2" creationId="{A9A7893F-AFBB-7E0F-80B3-83A3E7B3B58F}"/>
          </ac:picMkLst>
        </pc:picChg>
        <pc:picChg chg="add mod">
          <ac:chgData name="MD MOINUDDIN" userId="432bc1c89d8d7240" providerId="LiveId" clId="{46008085-7D5F-4351-9B8E-90AD2DB84165}" dt="2023-01-29T08:30:45.341" v="189" actId="14100"/>
          <ac:picMkLst>
            <pc:docMk/>
            <pc:sldMk cId="531383781" sldId="286"/>
            <ac:picMk id="3" creationId="{53A70E8A-F7BE-3839-FED7-60D00D6D4B59}"/>
          </ac:picMkLst>
        </pc:picChg>
        <pc:picChg chg="del">
          <ac:chgData name="MD MOINUDDIN" userId="432bc1c89d8d7240" providerId="LiveId" clId="{46008085-7D5F-4351-9B8E-90AD2DB84165}" dt="2023-01-29T08:29:35.379" v="178" actId="478"/>
          <ac:picMkLst>
            <pc:docMk/>
            <pc:sldMk cId="531383781" sldId="286"/>
            <ac:picMk id="5" creationId="{199F2836-A8EA-3FE5-736D-337FDB7F45B3}"/>
          </ac:picMkLst>
        </pc:picChg>
        <pc:picChg chg="del">
          <ac:chgData name="MD MOINUDDIN" userId="432bc1c89d8d7240" providerId="LiveId" clId="{46008085-7D5F-4351-9B8E-90AD2DB84165}" dt="2023-01-29T08:29:41.823" v="181" actId="478"/>
          <ac:picMkLst>
            <pc:docMk/>
            <pc:sldMk cId="531383781" sldId="286"/>
            <ac:picMk id="8" creationId="{1398FC17-B67F-F6AD-5AC2-4DE2F14BFD2F}"/>
          </ac:picMkLst>
        </pc:picChg>
      </pc:sldChg>
      <pc:sldChg chg="addSp delSp modSp add mod">
        <pc:chgData name="MD MOINUDDIN" userId="432bc1c89d8d7240" providerId="LiveId" clId="{46008085-7D5F-4351-9B8E-90AD2DB84165}" dt="2023-01-29T08:39:12.095" v="254" actId="2711"/>
        <pc:sldMkLst>
          <pc:docMk/>
          <pc:sldMk cId="1547950072" sldId="287"/>
        </pc:sldMkLst>
        <pc:spChg chg="del">
          <ac:chgData name="MD MOINUDDIN" userId="432bc1c89d8d7240" providerId="LiveId" clId="{46008085-7D5F-4351-9B8E-90AD2DB84165}" dt="2023-01-29T08:37:58.841" v="243" actId="478"/>
          <ac:spMkLst>
            <pc:docMk/>
            <pc:sldMk cId="1547950072" sldId="287"/>
            <ac:spMk id="4" creationId="{28CBF566-1B37-2BA5-324D-3C6B4FBA5A54}"/>
          </ac:spMkLst>
        </pc:spChg>
        <pc:spChg chg="del">
          <ac:chgData name="MD MOINUDDIN" userId="432bc1c89d8d7240" providerId="LiveId" clId="{46008085-7D5F-4351-9B8E-90AD2DB84165}" dt="2023-01-29T08:38:34.298" v="250" actId="478"/>
          <ac:spMkLst>
            <pc:docMk/>
            <pc:sldMk cId="1547950072" sldId="287"/>
            <ac:spMk id="7" creationId="{F4C7E223-9AEA-0424-71BD-D0E79DA02BF4}"/>
          </ac:spMkLst>
        </pc:spChg>
        <pc:spChg chg="add mod">
          <ac:chgData name="MD MOINUDDIN" userId="432bc1c89d8d7240" providerId="LiveId" clId="{46008085-7D5F-4351-9B8E-90AD2DB84165}" dt="2023-01-29T08:39:12.095" v="254" actId="2711"/>
          <ac:spMkLst>
            <pc:docMk/>
            <pc:sldMk cId="1547950072" sldId="287"/>
            <ac:spMk id="8" creationId="{E3896666-8800-C187-0E12-CF2A25859EF7}"/>
          </ac:spMkLst>
        </pc:spChg>
        <pc:spChg chg="add mod">
          <ac:chgData name="MD MOINUDDIN" userId="432bc1c89d8d7240" providerId="LiveId" clId="{46008085-7D5F-4351-9B8E-90AD2DB84165}" dt="2023-01-29T08:39:12.095" v="254" actId="2711"/>
          <ac:spMkLst>
            <pc:docMk/>
            <pc:sldMk cId="1547950072" sldId="287"/>
            <ac:spMk id="9" creationId="{A57BA52E-A151-0796-B16B-AD7822EE2A10}"/>
          </ac:spMkLst>
        </pc:spChg>
        <pc:spChg chg="mod">
          <ac:chgData name="MD MOINUDDIN" userId="432bc1c89d8d7240" providerId="LiveId" clId="{46008085-7D5F-4351-9B8E-90AD2DB84165}" dt="2023-01-29T08:39:12.095" v="254" actId="2711"/>
          <ac:spMkLst>
            <pc:docMk/>
            <pc:sldMk cId="1547950072" sldId="287"/>
            <ac:spMk id="10" creationId="{3D2C2674-188B-53DC-5A85-81C095DA9757}"/>
          </ac:spMkLst>
        </pc:spChg>
        <pc:spChg chg="mod">
          <ac:chgData name="MD MOINUDDIN" userId="432bc1c89d8d7240" providerId="LiveId" clId="{46008085-7D5F-4351-9B8E-90AD2DB84165}" dt="2023-01-29T08:39:12.095" v="254" actId="2711"/>
          <ac:spMkLst>
            <pc:docMk/>
            <pc:sldMk cId="1547950072" sldId="287"/>
            <ac:spMk id="13" creationId="{54BAEF8E-A833-21B0-730F-ED58B2A65669}"/>
          </ac:spMkLst>
        </pc:spChg>
        <pc:spChg chg="mod">
          <ac:chgData name="MD MOINUDDIN" userId="432bc1c89d8d7240" providerId="LiveId" clId="{46008085-7D5F-4351-9B8E-90AD2DB84165}" dt="2023-01-29T08:39:12.095" v="254" actId="2711"/>
          <ac:spMkLst>
            <pc:docMk/>
            <pc:sldMk cId="1547950072" sldId="287"/>
            <ac:spMk id="153" creationId="{00000000-0000-0000-0000-000000000000}"/>
          </ac:spMkLst>
        </pc:spChg>
        <pc:picChg chg="del">
          <ac:chgData name="MD MOINUDDIN" userId="432bc1c89d8d7240" providerId="LiveId" clId="{46008085-7D5F-4351-9B8E-90AD2DB84165}" dt="2023-01-29T08:36:14.596" v="223" actId="478"/>
          <ac:picMkLst>
            <pc:docMk/>
            <pc:sldMk cId="1547950072" sldId="287"/>
            <ac:picMk id="2" creationId="{A9A7893F-AFBB-7E0F-80B3-83A3E7B3B58F}"/>
          </ac:picMkLst>
        </pc:picChg>
        <pc:picChg chg="del">
          <ac:chgData name="MD MOINUDDIN" userId="432bc1c89d8d7240" providerId="LiveId" clId="{46008085-7D5F-4351-9B8E-90AD2DB84165}" dt="2023-01-29T08:37:24.850" v="237" actId="478"/>
          <ac:picMkLst>
            <pc:docMk/>
            <pc:sldMk cId="1547950072" sldId="287"/>
            <ac:picMk id="3" creationId="{53A70E8A-F7BE-3839-FED7-60D00D6D4B59}"/>
          </ac:picMkLst>
        </pc:picChg>
        <pc:picChg chg="add mod">
          <ac:chgData name="MD MOINUDDIN" userId="432bc1c89d8d7240" providerId="LiveId" clId="{46008085-7D5F-4351-9B8E-90AD2DB84165}" dt="2023-01-29T08:37:47.396" v="241" actId="14100"/>
          <ac:picMkLst>
            <pc:docMk/>
            <pc:sldMk cId="1547950072" sldId="287"/>
            <ac:picMk id="5" creationId="{939CBB9B-B1E3-4C65-4569-349D04FDE7C5}"/>
          </ac:picMkLst>
        </pc:picChg>
        <pc:picChg chg="add mod">
          <ac:chgData name="MD MOINUDDIN" userId="432bc1c89d8d7240" providerId="LiveId" clId="{46008085-7D5F-4351-9B8E-90AD2DB84165}" dt="2023-01-29T08:37:51.015" v="242" actId="14100"/>
          <ac:picMkLst>
            <pc:docMk/>
            <pc:sldMk cId="1547950072" sldId="287"/>
            <ac:picMk id="6" creationId="{77EFAEC9-A5F6-EFD5-9603-102A458699A5}"/>
          </ac:picMkLst>
        </pc:picChg>
      </pc:sldChg>
      <pc:sldChg chg="addSp delSp modSp add mod">
        <pc:chgData name="MD MOINUDDIN" userId="432bc1c89d8d7240" providerId="LiveId" clId="{46008085-7D5F-4351-9B8E-90AD2DB84165}" dt="2023-01-29T08:44:23.580" v="308" actId="1076"/>
        <pc:sldMkLst>
          <pc:docMk/>
          <pc:sldMk cId="2057914356" sldId="288"/>
        </pc:sldMkLst>
        <pc:spChg chg="add mod">
          <ac:chgData name="MD MOINUDDIN" userId="432bc1c89d8d7240" providerId="LiveId" clId="{46008085-7D5F-4351-9B8E-90AD2DB84165}" dt="2023-01-29T08:44:17.078" v="306" actId="1076"/>
          <ac:spMkLst>
            <pc:docMk/>
            <pc:sldMk cId="2057914356" sldId="288"/>
            <ac:spMk id="3" creationId="{2EE73D0A-9ED9-B490-A20D-1723D05D66AA}"/>
          </ac:spMkLst>
        </pc:spChg>
        <pc:spChg chg="del">
          <ac:chgData name="MD MOINUDDIN" userId="432bc1c89d8d7240" providerId="LiveId" clId="{46008085-7D5F-4351-9B8E-90AD2DB84165}" dt="2023-01-29T08:40:18.786" v="264" actId="478"/>
          <ac:spMkLst>
            <pc:docMk/>
            <pc:sldMk cId="2057914356" sldId="288"/>
            <ac:spMk id="8" creationId="{E3896666-8800-C187-0E12-CF2A25859EF7}"/>
          </ac:spMkLst>
        </pc:spChg>
        <pc:spChg chg="del">
          <ac:chgData name="MD MOINUDDIN" userId="432bc1c89d8d7240" providerId="LiveId" clId="{46008085-7D5F-4351-9B8E-90AD2DB84165}" dt="2023-01-29T08:41:15.192" v="274" actId="478"/>
          <ac:spMkLst>
            <pc:docMk/>
            <pc:sldMk cId="2057914356" sldId="288"/>
            <ac:spMk id="9" creationId="{A57BA52E-A151-0796-B16B-AD7822EE2A10}"/>
          </ac:spMkLst>
        </pc:spChg>
        <pc:spChg chg="mod">
          <ac:chgData name="MD MOINUDDIN" userId="432bc1c89d8d7240" providerId="LiveId" clId="{46008085-7D5F-4351-9B8E-90AD2DB84165}" dt="2023-01-29T08:43:57.570" v="304" actId="2711"/>
          <ac:spMkLst>
            <pc:docMk/>
            <pc:sldMk cId="2057914356" sldId="288"/>
            <ac:spMk id="10" creationId="{3D2C2674-188B-53DC-5A85-81C095DA9757}"/>
          </ac:spMkLst>
        </pc:spChg>
        <pc:spChg chg="add mod">
          <ac:chgData name="MD MOINUDDIN" userId="432bc1c89d8d7240" providerId="LiveId" clId="{46008085-7D5F-4351-9B8E-90AD2DB84165}" dt="2023-01-29T08:43:57.570" v="304" actId="2711"/>
          <ac:spMkLst>
            <pc:docMk/>
            <pc:sldMk cId="2057914356" sldId="288"/>
            <ac:spMk id="11" creationId="{6167DC0D-AB71-A759-4246-23CE650ADB7B}"/>
          </ac:spMkLst>
        </pc:spChg>
        <pc:spChg chg="mod">
          <ac:chgData name="MD MOINUDDIN" userId="432bc1c89d8d7240" providerId="LiveId" clId="{46008085-7D5F-4351-9B8E-90AD2DB84165}" dt="2023-01-29T08:43:57.570" v="304" actId="2711"/>
          <ac:spMkLst>
            <pc:docMk/>
            <pc:sldMk cId="2057914356" sldId="288"/>
            <ac:spMk id="13" creationId="{54BAEF8E-A833-21B0-730F-ED58B2A65669}"/>
          </ac:spMkLst>
        </pc:spChg>
        <pc:spChg chg="mod">
          <ac:chgData name="MD MOINUDDIN" userId="432bc1c89d8d7240" providerId="LiveId" clId="{46008085-7D5F-4351-9B8E-90AD2DB84165}" dt="2023-01-29T08:43:57.570" v="304" actId="2711"/>
          <ac:spMkLst>
            <pc:docMk/>
            <pc:sldMk cId="2057914356" sldId="288"/>
            <ac:spMk id="153" creationId="{00000000-0000-0000-0000-000000000000}"/>
          </ac:spMkLst>
        </pc:spChg>
        <pc:picChg chg="add mod">
          <ac:chgData name="MD MOINUDDIN" userId="432bc1c89d8d7240" providerId="LiveId" clId="{46008085-7D5F-4351-9B8E-90AD2DB84165}" dt="2023-01-29T08:44:21.391" v="307" actId="14100"/>
          <ac:picMkLst>
            <pc:docMk/>
            <pc:sldMk cId="2057914356" sldId="288"/>
            <ac:picMk id="2" creationId="{85F7AF02-27C6-FF7D-E3C3-02083EDAC6C5}"/>
          </ac:picMkLst>
        </pc:picChg>
        <pc:picChg chg="add mod">
          <ac:chgData name="MD MOINUDDIN" userId="432bc1c89d8d7240" providerId="LiveId" clId="{46008085-7D5F-4351-9B8E-90AD2DB84165}" dt="2023-01-29T08:43:11.809" v="298" actId="14100"/>
          <ac:picMkLst>
            <pc:docMk/>
            <pc:sldMk cId="2057914356" sldId="288"/>
            <ac:picMk id="4" creationId="{9A2D1A56-5506-E3A6-76BF-49B7BEEA8A29}"/>
          </ac:picMkLst>
        </pc:picChg>
        <pc:picChg chg="del mod">
          <ac:chgData name="MD MOINUDDIN" userId="432bc1c89d8d7240" providerId="LiveId" clId="{46008085-7D5F-4351-9B8E-90AD2DB84165}" dt="2023-01-29T08:40:14.316" v="263" actId="478"/>
          <ac:picMkLst>
            <pc:docMk/>
            <pc:sldMk cId="2057914356" sldId="288"/>
            <ac:picMk id="5" creationId="{939CBB9B-B1E3-4C65-4569-349D04FDE7C5}"/>
          </ac:picMkLst>
        </pc:picChg>
        <pc:picChg chg="del">
          <ac:chgData name="MD MOINUDDIN" userId="432bc1c89d8d7240" providerId="LiveId" clId="{46008085-7D5F-4351-9B8E-90AD2DB84165}" dt="2023-01-29T08:41:12.105" v="273" actId="478"/>
          <ac:picMkLst>
            <pc:docMk/>
            <pc:sldMk cId="2057914356" sldId="288"/>
            <ac:picMk id="6" creationId="{77EFAEC9-A5F6-EFD5-9603-102A458699A5}"/>
          </ac:picMkLst>
        </pc:picChg>
        <pc:picChg chg="add mod">
          <ac:chgData name="MD MOINUDDIN" userId="432bc1c89d8d7240" providerId="LiveId" clId="{46008085-7D5F-4351-9B8E-90AD2DB84165}" dt="2023-01-29T08:42:51.283" v="293" actId="14100"/>
          <ac:picMkLst>
            <pc:docMk/>
            <pc:sldMk cId="2057914356" sldId="288"/>
            <ac:picMk id="7" creationId="{5E3A82D0-E286-732A-9085-4268B6F461C2}"/>
          </ac:picMkLst>
        </pc:picChg>
        <pc:picChg chg="mod">
          <ac:chgData name="MD MOINUDDIN" userId="432bc1c89d8d7240" providerId="LiveId" clId="{46008085-7D5F-4351-9B8E-90AD2DB84165}" dt="2023-01-29T08:44:23.580" v="308" actId="1076"/>
          <ac:picMkLst>
            <pc:docMk/>
            <pc:sldMk cId="2057914356" sldId="288"/>
            <ac:picMk id="151" creationId="{00000000-0000-0000-0000-000000000000}"/>
          </ac:picMkLst>
        </pc:picChg>
      </pc:sldChg>
      <pc:sldChg chg="addSp delSp modSp add mod">
        <pc:chgData name="MD MOINUDDIN" userId="432bc1c89d8d7240" providerId="LiveId" clId="{46008085-7D5F-4351-9B8E-90AD2DB84165}" dt="2023-01-29T08:51:51.045" v="374" actId="404"/>
        <pc:sldMkLst>
          <pc:docMk/>
          <pc:sldMk cId="2883981218" sldId="289"/>
        </pc:sldMkLst>
        <pc:spChg chg="del">
          <ac:chgData name="MD MOINUDDIN" userId="432bc1c89d8d7240" providerId="LiveId" clId="{46008085-7D5F-4351-9B8E-90AD2DB84165}" dt="2023-01-29T08:50:16.115" v="361" actId="478"/>
          <ac:spMkLst>
            <pc:docMk/>
            <pc:sldMk cId="2883981218" sldId="289"/>
            <ac:spMk id="3" creationId="{2EE73D0A-9ED9-B490-A20D-1723D05D66AA}"/>
          </ac:spMkLst>
        </pc:spChg>
        <pc:spChg chg="mod">
          <ac:chgData name="MD MOINUDDIN" userId="432bc1c89d8d7240" providerId="LiveId" clId="{46008085-7D5F-4351-9B8E-90AD2DB84165}" dt="2023-01-29T08:51:51.045" v="374" actId="404"/>
          <ac:spMkLst>
            <pc:docMk/>
            <pc:sldMk cId="2883981218" sldId="289"/>
            <ac:spMk id="10" creationId="{3D2C2674-188B-53DC-5A85-81C095DA9757}"/>
          </ac:spMkLst>
        </pc:spChg>
        <pc:spChg chg="del">
          <ac:chgData name="MD MOINUDDIN" userId="432bc1c89d8d7240" providerId="LiveId" clId="{46008085-7D5F-4351-9B8E-90AD2DB84165}" dt="2023-01-29T08:50:11.700" v="360" actId="478"/>
          <ac:spMkLst>
            <pc:docMk/>
            <pc:sldMk cId="2883981218" sldId="289"/>
            <ac:spMk id="11" creationId="{6167DC0D-AB71-A759-4246-23CE650ADB7B}"/>
          </ac:spMkLst>
        </pc:spChg>
        <pc:spChg chg="mod">
          <ac:chgData name="MD MOINUDDIN" userId="432bc1c89d8d7240" providerId="LiveId" clId="{46008085-7D5F-4351-9B8E-90AD2DB84165}" dt="2023-01-29T08:51:51.045" v="374" actId="404"/>
          <ac:spMkLst>
            <pc:docMk/>
            <pc:sldMk cId="2883981218" sldId="289"/>
            <ac:spMk id="13" creationId="{54BAEF8E-A833-21B0-730F-ED58B2A65669}"/>
          </ac:spMkLst>
        </pc:spChg>
        <pc:spChg chg="add del mod">
          <ac:chgData name="MD MOINUDDIN" userId="432bc1c89d8d7240" providerId="LiveId" clId="{46008085-7D5F-4351-9B8E-90AD2DB84165}" dt="2023-01-29T08:48:14.550" v="351" actId="478"/>
          <ac:spMkLst>
            <pc:docMk/>
            <pc:sldMk cId="2883981218" sldId="289"/>
            <ac:spMk id="14" creationId="{FBAA0450-6E0B-D079-3C72-09DD6CC270FC}"/>
          </ac:spMkLst>
        </pc:spChg>
        <pc:spChg chg="add mod">
          <ac:chgData name="MD MOINUDDIN" userId="432bc1c89d8d7240" providerId="LiveId" clId="{46008085-7D5F-4351-9B8E-90AD2DB84165}" dt="2023-01-29T08:51:51.045" v="374" actId="404"/>
          <ac:spMkLst>
            <pc:docMk/>
            <pc:sldMk cId="2883981218" sldId="289"/>
            <ac:spMk id="15" creationId="{1B792D08-2066-63EA-7C95-10A34E79F4DD}"/>
          </ac:spMkLst>
        </pc:spChg>
        <pc:spChg chg="add mod">
          <ac:chgData name="MD MOINUDDIN" userId="432bc1c89d8d7240" providerId="LiveId" clId="{46008085-7D5F-4351-9B8E-90AD2DB84165}" dt="2023-01-29T08:51:51.045" v="374" actId="404"/>
          <ac:spMkLst>
            <pc:docMk/>
            <pc:sldMk cId="2883981218" sldId="289"/>
            <ac:spMk id="16" creationId="{800775B6-8F74-CAF9-B2F5-71CA7401D793}"/>
          </ac:spMkLst>
        </pc:spChg>
        <pc:spChg chg="add mod">
          <ac:chgData name="MD MOINUDDIN" userId="432bc1c89d8d7240" providerId="LiveId" clId="{46008085-7D5F-4351-9B8E-90AD2DB84165}" dt="2023-01-29T08:51:51.045" v="374" actId="404"/>
          <ac:spMkLst>
            <pc:docMk/>
            <pc:sldMk cId="2883981218" sldId="289"/>
            <ac:spMk id="17" creationId="{D3444E8E-DA71-03E6-1D04-8C561AD7CB1E}"/>
          </ac:spMkLst>
        </pc:spChg>
        <pc:spChg chg="add mod">
          <ac:chgData name="MD MOINUDDIN" userId="432bc1c89d8d7240" providerId="LiveId" clId="{46008085-7D5F-4351-9B8E-90AD2DB84165}" dt="2023-01-29T08:51:51.045" v="374" actId="404"/>
          <ac:spMkLst>
            <pc:docMk/>
            <pc:sldMk cId="2883981218" sldId="289"/>
            <ac:spMk id="18" creationId="{C47C35B0-0CED-5740-A153-FE151CC2A777}"/>
          </ac:spMkLst>
        </pc:spChg>
        <pc:spChg chg="mod">
          <ac:chgData name="MD MOINUDDIN" userId="432bc1c89d8d7240" providerId="LiveId" clId="{46008085-7D5F-4351-9B8E-90AD2DB84165}" dt="2023-01-29T08:51:51.045" v="374" actId="404"/>
          <ac:spMkLst>
            <pc:docMk/>
            <pc:sldMk cId="2883981218" sldId="289"/>
            <ac:spMk id="153" creationId="{00000000-0000-0000-0000-000000000000}"/>
          </ac:spMkLst>
        </pc:spChg>
        <pc:grpChg chg="add mod">
          <ac:chgData name="MD MOINUDDIN" userId="432bc1c89d8d7240" providerId="LiveId" clId="{46008085-7D5F-4351-9B8E-90AD2DB84165}" dt="2023-01-29T08:47:36.775" v="345" actId="14100"/>
          <ac:grpSpMkLst>
            <pc:docMk/>
            <pc:sldMk cId="2883981218" sldId="289"/>
            <ac:grpSpMk id="6" creationId="{90A7BC92-753D-09DE-9477-6B75BDA1656E}"/>
          </ac:grpSpMkLst>
        </pc:grpChg>
        <pc:picChg chg="del">
          <ac:chgData name="MD MOINUDDIN" userId="432bc1c89d8d7240" providerId="LiveId" clId="{46008085-7D5F-4351-9B8E-90AD2DB84165}" dt="2023-01-29T08:45:45.622" v="322" actId="478"/>
          <ac:picMkLst>
            <pc:docMk/>
            <pc:sldMk cId="2883981218" sldId="289"/>
            <ac:picMk id="2" creationId="{85F7AF02-27C6-FF7D-E3C3-02083EDAC6C5}"/>
          </ac:picMkLst>
        </pc:picChg>
        <pc:picChg chg="del mod">
          <ac:chgData name="MD MOINUDDIN" userId="432bc1c89d8d7240" providerId="LiveId" clId="{46008085-7D5F-4351-9B8E-90AD2DB84165}" dt="2023-01-29T08:45:39.669" v="320" actId="478"/>
          <ac:picMkLst>
            <pc:docMk/>
            <pc:sldMk cId="2883981218" sldId="289"/>
            <ac:picMk id="4" creationId="{9A2D1A56-5506-E3A6-76BF-49B7BEEA8A29}"/>
          </ac:picMkLst>
        </pc:picChg>
        <pc:picChg chg="add mod">
          <ac:chgData name="MD MOINUDDIN" userId="432bc1c89d8d7240" providerId="LiveId" clId="{46008085-7D5F-4351-9B8E-90AD2DB84165}" dt="2023-01-29T08:46:08.748" v="326" actId="14100"/>
          <ac:picMkLst>
            <pc:docMk/>
            <pc:sldMk cId="2883981218" sldId="289"/>
            <ac:picMk id="5" creationId="{6574FE49-A14A-1396-8661-47F7E6FFFE74}"/>
          </ac:picMkLst>
        </pc:picChg>
        <pc:picChg chg="del">
          <ac:chgData name="MD MOINUDDIN" userId="432bc1c89d8d7240" providerId="LiveId" clId="{46008085-7D5F-4351-9B8E-90AD2DB84165}" dt="2023-01-29T08:45:43.311" v="321" actId="478"/>
          <ac:picMkLst>
            <pc:docMk/>
            <pc:sldMk cId="2883981218" sldId="289"/>
            <ac:picMk id="7" creationId="{5E3A82D0-E286-732A-9085-4268B6F461C2}"/>
          </ac:picMkLst>
        </pc:picChg>
        <pc:picChg chg="mod">
          <ac:chgData name="MD MOINUDDIN" userId="432bc1c89d8d7240" providerId="LiveId" clId="{46008085-7D5F-4351-9B8E-90AD2DB84165}" dt="2023-01-29T08:47:20.300" v="341"/>
          <ac:picMkLst>
            <pc:docMk/>
            <pc:sldMk cId="2883981218" sldId="289"/>
            <ac:picMk id="8" creationId="{9BD207EB-4B84-9D70-F4B0-4E843A09B58D}"/>
          </ac:picMkLst>
        </pc:picChg>
        <pc:picChg chg="mod">
          <ac:chgData name="MD MOINUDDIN" userId="432bc1c89d8d7240" providerId="LiveId" clId="{46008085-7D5F-4351-9B8E-90AD2DB84165}" dt="2023-01-29T08:47:20.300" v="341"/>
          <ac:picMkLst>
            <pc:docMk/>
            <pc:sldMk cId="2883981218" sldId="289"/>
            <ac:picMk id="9" creationId="{C984F344-0CF1-2D83-8001-AC773F5BAA02}"/>
          </ac:picMkLst>
        </pc:picChg>
        <pc:picChg chg="mod">
          <ac:chgData name="MD MOINUDDIN" userId="432bc1c89d8d7240" providerId="LiveId" clId="{46008085-7D5F-4351-9B8E-90AD2DB84165}" dt="2023-01-29T08:48:34.626" v="355" actId="1076"/>
          <ac:picMkLst>
            <pc:docMk/>
            <pc:sldMk cId="2883981218" sldId="289"/>
            <ac:picMk id="151" creationId="{00000000-0000-0000-0000-000000000000}"/>
          </ac:picMkLst>
        </pc:picChg>
      </pc:sldChg>
      <pc:sldChg chg="addSp delSp modSp add mod">
        <pc:chgData name="MD MOINUDDIN" userId="432bc1c89d8d7240" providerId="LiveId" clId="{46008085-7D5F-4351-9B8E-90AD2DB84165}" dt="2023-01-29T09:20:49.641" v="657" actId="1076"/>
        <pc:sldMkLst>
          <pc:docMk/>
          <pc:sldMk cId="2952956195" sldId="290"/>
        </pc:sldMkLst>
        <pc:spChg chg="mod">
          <ac:chgData name="MD MOINUDDIN" userId="432bc1c89d8d7240" providerId="LiveId" clId="{46008085-7D5F-4351-9B8E-90AD2DB84165}" dt="2023-01-29T09:20:42.110" v="655" actId="1076"/>
          <ac:spMkLst>
            <pc:docMk/>
            <pc:sldMk cId="2952956195" sldId="290"/>
            <ac:spMk id="3" creationId="{7B3765C9-9826-490E-BD3D-48E5F9F68F8A}"/>
          </ac:spMkLst>
        </pc:spChg>
        <pc:spChg chg="add mod">
          <ac:chgData name="MD MOINUDDIN" userId="432bc1c89d8d7240" providerId="LiveId" clId="{46008085-7D5F-4351-9B8E-90AD2DB84165}" dt="2023-01-29T09:13:15.144" v="583" actId="1076"/>
          <ac:spMkLst>
            <pc:docMk/>
            <pc:sldMk cId="2952956195" sldId="290"/>
            <ac:spMk id="6" creationId="{5B2E7A76-86F2-79C9-DA2B-24A7AF75F152}"/>
          </ac:spMkLst>
        </pc:spChg>
        <pc:spChg chg="add mod">
          <ac:chgData name="MD MOINUDDIN" userId="432bc1c89d8d7240" providerId="LiveId" clId="{46008085-7D5F-4351-9B8E-90AD2DB84165}" dt="2023-01-29T09:20:30.613" v="654" actId="1076"/>
          <ac:spMkLst>
            <pc:docMk/>
            <pc:sldMk cId="2952956195" sldId="290"/>
            <ac:spMk id="8" creationId="{2EB6AE1B-8539-AC1D-E0C2-72DADEEF3F2D}"/>
          </ac:spMkLst>
        </pc:spChg>
        <pc:spChg chg="mod">
          <ac:chgData name="MD MOINUDDIN" userId="432bc1c89d8d7240" providerId="LiveId" clId="{46008085-7D5F-4351-9B8E-90AD2DB84165}" dt="2023-01-29T09:08:36.257" v="561" actId="113"/>
          <ac:spMkLst>
            <pc:docMk/>
            <pc:sldMk cId="2952956195" sldId="290"/>
            <ac:spMk id="188" creationId="{00000000-0000-0000-0000-000000000000}"/>
          </ac:spMkLst>
        </pc:spChg>
        <pc:spChg chg="mod">
          <ac:chgData name="MD MOINUDDIN" userId="432bc1c89d8d7240" providerId="LiveId" clId="{46008085-7D5F-4351-9B8E-90AD2DB84165}" dt="2023-01-29T09:13:22.784" v="586" actId="14100"/>
          <ac:spMkLst>
            <pc:docMk/>
            <pc:sldMk cId="2952956195" sldId="290"/>
            <ac:spMk id="191" creationId="{00000000-0000-0000-0000-000000000000}"/>
          </ac:spMkLst>
        </pc:spChg>
        <pc:picChg chg="del">
          <ac:chgData name="MD MOINUDDIN" userId="432bc1c89d8d7240" providerId="LiveId" clId="{46008085-7D5F-4351-9B8E-90AD2DB84165}" dt="2023-01-29T09:00:10.940" v="457" actId="478"/>
          <ac:picMkLst>
            <pc:docMk/>
            <pc:sldMk cId="2952956195" sldId="290"/>
            <ac:picMk id="2" creationId="{64AECCC3-C272-23F1-4909-A17F40C133BF}"/>
          </ac:picMkLst>
        </pc:picChg>
        <pc:picChg chg="del">
          <ac:chgData name="MD MOINUDDIN" userId="432bc1c89d8d7240" providerId="LiveId" clId="{46008085-7D5F-4351-9B8E-90AD2DB84165}" dt="2023-01-29T09:00:13.147" v="458" actId="478"/>
          <ac:picMkLst>
            <pc:docMk/>
            <pc:sldMk cId="2952956195" sldId="290"/>
            <ac:picMk id="4" creationId="{1EB90F6B-B435-BD67-81C9-56AC23EA33A7}"/>
          </ac:picMkLst>
        </pc:picChg>
        <pc:picChg chg="add mod">
          <ac:chgData name="MD MOINUDDIN" userId="432bc1c89d8d7240" providerId="LiveId" clId="{46008085-7D5F-4351-9B8E-90AD2DB84165}" dt="2023-01-29T09:20:49.641" v="657" actId="1076"/>
          <ac:picMkLst>
            <pc:docMk/>
            <pc:sldMk cId="2952956195" sldId="290"/>
            <ac:picMk id="5" creationId="{BE0FF76A-BEC3-DD36-A70A-58CE1D146BB9}"/>
          </ac:picMkLst>
        </pc:picChg>
        <pc:picChg chg="add mod">
          <ac:chgData name="MD MOINUDDIN" userId="432bc1c89d8d7240" providerId="LiveId" clId="{46008085-7D5F-4351-9B8E-90AD2DB84165}" dt="2023-01-29T09:20:25.173" v="653" actId="1076"/>
          <ac:picMkLst>
            <pc:docMk/>
            <pc:sldMk cId="2952956195" sldId="290"/>
            <ac:picMk id="7" creationId="{19166F59-28FA-8F54-9A67-79E00EB88724}"/>
          </ac:picMkLst>
        </pc:picChg>
        <pc:picChg chg="add mod">
          <ac:chgData name="MD MOINUDDIN" userId="432bc1c89d8d7240" providerId="LiveId" clId="{46008085-7D5F-4351-9B8E-90AD2DB84165}" dt="2023-01-29T09:20:46.565" v="656" actId="1076"/>
          <ac:picMkLst>
            <pc:docMk/>
            <pc:sldMk cId="2952956195" sldId="290"/>
            <ac:picMk id="9" creationId="{065E7DED-354C-D3AD-729A-85B21F7C7072}"/>
          </ac:picMkLst>
        </pc:picChg>
      </pc:sldChg>
      <pc:sldChg chg="addSp delSp modSp add mod">
        <pc:chgData name="MD MOINUDDIN" userId="432bc1c89d8d7240" providerId="LiveId" clId="{46008085-7D5F-4351-9B8E-90AD2DB84165}" dt="2023-01-29T09:21:10.168" v="659" actId="1076"/>
        <pc:sldMkLst>
          <pc:docMk/>
          <pc:sldMk cId="1782386257" sldId="291"/>
        </pc:sldMkLst>
        <pc:spChg chg="mod">
          <ac:chgData name="MD MOINUDDIN" userId="432bc1c89d8d7240" providerId="LiveId" clId="{46008085-7D5F-4351-9B8E-90AD2DB84165}" dt="2023-01-29T09:19:59.487" v="651" actId="2711"/>
          <ac:spMkLst>
            <pc:docMk/>
            <pc:sldMk cId="1782386257" sldId="291"/>
            <ac:spMk id="3" creationId="{7B3765C9-9826-490E-BD3D-48E5F9F68F8A}"/>
          </ac:spMkLst>
        </pc:spChg>
        <pc:spChg chg="del mod">
          <ac:chgData name="MD MOINUDDIN" userId="432bc1c89d8d7240" providerId="LiveId" clId="{46008085-7D5F-4351-9B8E-90AD2DB84165}" dt="2023-01-29T09:14:08.931" v="592" actId="478"/>
          <ac:spMkLst>
            <pc:docMk/>
            <pc:sldMk cId="1782386257" sldId="291"/>
            <ac:spMk id="6" creationId="{5B2E7A76-86F2-79C9-DA2B-24A7AF75F152}"/>
          </ac:spMkLst>
        </pc:spChg>
        <pc:spChg chg="del">
          <ac:chgData name="MD MOINUDDIN" userId="432bc1c89d8d7240" providerId="LiveId" clId="{46008085-7D5F-4351-9B8E-90AD2DB84165}" dt="2023-01-29T09:14:12.136" v="593" actId="478"/>
          <ac:spMkLst>
            <pc:docMk/>
            <pc:sldMk cId="1782386257" sldId="291"/>
            <ac:spMk id="8" creationId="{2EB6AE1B-8539-AC1D-E0C2-72DADEEF3F2D}"/>
          </ac:spMkLst>
        </pc:spChg>
        <pc:spChg chg="add mod">
          <ac:chgData name="MD MOINUDDIN" userId="432bc1c89d8d7240" providerId="LiveId" clId="{46008085-7D5F-4351-9B8E-90AD2DB84165}" dt="2023-01-29T09:19:59.487" v="651" actId="2711"/>
          <ac:spMkLst>
            <pc:docMk/>
            <pc:sldMk cId="1782386257" sldId="291"/>
            <ac:spMk id="11" creationId="{5B3231D0-2150-5689-3E2A-B6EF135F474C}"/>
          </ac:spMkLst>
        </pc:spChg>
        <pc:spChg chg="mod">
          <ac:chgData name="MD MOINUDDIN" userId="432bc1c89d8d7240" providerId="LiveId" clId="{46008085-7D5F-4351-9B8E-90AD2DB84165}" dt="2023-01-29T09:19:59.487" v="651" actId="2711"/>
          <ac:spMkLst>
            <pc:docMk/>
            <pc:sldMk cId="1782386257" sldId="291"/>
            <ac:spMk id="188" creationId="{00000000-0000-0000-0000-000000000000}"/>
          </ac:spMkLst>
        </pc:spChg>
        <pc:spChg chg="mod">
          <ac:chgData name="MD MOINUDDIN" userId="432bc1c89d8d7240" providerId="LiveId" clId="{46008085-7D5F-4351-9B8E-90AD2DB84165}" dt="2023-01-29T09:19:59.487" v="651" actId="2711"/>
          <ac:spMkLst>
            <pc:docMk/>
            <pc:sldMk cId="1782386257" sldId="291"/>
            <ac:spMk id="191" creationId="{00000000-0000-0000-0000-000000000000}"/>
          </ac:spMkLst>
        </pc:spChg>
        <pc:picChg chg="add mod">
          <ac:chgData name="MD MOINUDDIN" userId="432bc1c89d8d7240" providerId="LiveId" clId="{46008085-7D5F-4351-9B8E-90AD2DB84165}" dt="2023-01-29T09:21:10.168" v="659" actId="1076"/>
          <ac:picMkLst>
            <pc:docMk/>
            <pc:sldMk cId="1782386257" sldId="291"/>
            <ac:picMk id="2" creationId="{DAC0566E-7BF8-C83F-EE9F-5A157FF10F94}"/>
          </ac:picMkLst>
        </pc:picChg>
        <pc:picChg chg="add mod">
          <ac:chgData name="MD MOINUDDIN" userId="432bc1c89d8d7240" providerId="LiveId" clId="{46008085-7D5F-4351-9B8E-90AD2DB84165}" dt="2023-01-29T09:19:32.272" v="647" actId="1076"/>
          <ac:picMkLst>
            <pc:docMk/>
            <pc:sldMk cId="1782386257" sldId="291"/>
            <ac:picMk id="4" creationId="{D55B151D-3191-C391-7F47-8B855AE92C04}"/>
          </ac:picMkLst>
        </pc:picChg>
        <pc:picChg chg="del mod">
          <ac:chgData name="MD MOINUDDIN" userId="432bc1c89d8d7240" providerId="LiveId" clId="{46008085-7D5F-4351-9B8E-90AD2DB84165}" dt="2023-01-29T09:14:02.390" v="588" actId="478"/>
          <ac:picMkLst>
            <pc:docMk/>
            <pc:sldMk cId="1782386257" sldId="291"/>
            <ac:picMk id="5" creationId="{BE0FF76A-BEC3-DD36-A70A-58CE1D146BB9}"/>
          </ac:picMkLst>
        </pc:picChg>
        <pc:picChg chg="del">
          <ac:chgData name="MD MOINUDDIN" userId="432bc1c89d8d7240" providerId="LiveId" clId="{46008085-7D5F-4351-9B8E-90AD2DB84165}" dt="2023-01-29T09:14:06.201" v="590" actId="478"/>
          <ac:picMkLst>
            <pc:docMk/>
            <pc:sldMk cId="1782386257" sldId="291"/>
            <ac:picMk id="7" creationId="{19166F59-28FA-8F54-9A67-79E00EB88724}"/>
          </ac:picMkLst>
        </pc:picChg>
        <pc:picChg chg="del">
          <ac:chgData name="MD MOINUDDIN" userId="432bc1c89d8d7240" providerId="LiveId" clId="{46008085-7D5F-4351-9B8E-90AD2DB84165}" dt="2023-01-29T09:14:04.314" v="589" actId="478"/>
          <ac:picMkLst>
            <pc:docMk/>
            <pc:sldMk cId="1782386257" sldId="291"/>
            <ac:picMk id="9" creationId="{065E7DED-354C-D3AD-729A-85B21F7C7072}"/>
          </ac:picMkLst>
        </pc:picChg>
        <pc:picChg chg="add mod">
          <ac:chgData name="MD MOINUDDIN" userId="432bc1c89d8d7240" providerId="LiveId" clId="{46008085-7D5F-4351-9B8E-90AD2DB84165}" dt="2023-01-29T09:19:18.438" v="644" actId="1076"/>
          <ac:picMkLst>
            <pc:docMk/>
            <pc:sldMk cId="1782386257" sldId="291"/>
            <ac:picMk id="10" creationId="{99F2B135-3CE2-2A28-A65B-E6E79DDE19AC}"/>
          </ac:picMkLst>
        </pc:picChg>
        <pc:picChg chg="mod">
          <ac:chgData name="MD MOINUDDIN" userId="432bc1c89d8d7240" providerId="LiveId" clId="{46008085-7D5F-4351-9B8E-90AD2DB84165}" dt="2023-01-29T09:21:09.043" v="658" actId="1076"/>
          <ac:picMkLst>
            <pc:docMk/>
            <pc:sldMk cId="1782386257" sldId="291"/>
            <ac:picMk id="187" creationId="{00000000-0000-0000-0000-000000000000}"/>
          </ac:picMkLst>
        </pc:picChg>
      </pc:sldChg>
      <pc:sldChg chg="addSp delSp modSp add mod">
        <pc:chgData name="MD MOINUDDIN" userId="432bc1c89d8d7240" providerId="LiveId" clId="{46008085-7D5F-4351-9B8E-90AD2DB84165}" dt="2023-01-29T09:33:27.165" v="720" actId="2711"/>
        <pc:sldMkLst>
          <pc:docMk/>
          <pc:sldMk cId="1425255570" sldId="292"/>
        </pc:sldMkLst>
        <pc:spChg chg="mod">
          <ac:chgData name="MD MOINUDDIN" userId="432bc1c89d8d7240" providerId="LiveId" clId="{46008085-7D5F-4351-9B8E-90AD2DB84165}" dt="2023-01-29T09:33:27.165" v="720" actId="2711"/>
          <ac:spMkLst>
            <pc:docMk/>
            <pc:sldMk cId="1425255570" sldId="292"/>
            <ac:spMk id="3" creationId="{7B3765C9-9826-490E-BD3D-48E5F9F68F8A}"/>
          </ac:spMkLst>
        </pc:spChg>
        <pc:spChg chg="add mod">
          <ac:chgData name="MD MOINUDDIN" userId="432bc1c89d8d7240" providerId="LiveId" clId="{46008085-7D5F-4351-9B8E-90AD2DB84165}" dt="2023-01-29T09:33:27.165" v="720" actId="2711"/>
          <ac:spMkLst>
            <pc:docMk/>
            <pc:sldMk cId="1425255570" sldId="292"/>
            <ac:spMk id="6" creationId="{690ED71A-DF17-FF8C-9741-8ADF1FFE1D94}"/>
          </ac:spMkLst>
        </pc:spChg>
        <pc:spChg chg="add mod">
          <ac:chgData name="MD MOINUDDIN" userId="432bc1c89d8d7240" providerId="LiveId" clId="{46008085-7D5F-4351-9B8E-90AD2DB84165}" dt="2023-01-29T09:33:27.165" v="720" actId="2711"/>
          <ac:spMkLst>
            <pc:docMk/>
            <pc:sldMk cId="1425255570" sldId="292"/>
            <ac:spMk id="8" creationId="{BEAFBF53-FCA3-9320-BFED-1F185F9EEE79}"/>
          </ac:spMkLst>
        </pc:spChg>
        <pc:spChg chg="del">
          <ac:chgData name="MD MOINUDDIN" userId="432bc1c89d8d7240" providerId="LiveId" clId="{46008085-7D5F-4351-9B8E-90AD2DB84165}" dt="2023-01-29T09:31:45.641" v="715" actId="478"/>
          <ac:spMkLst>
            <pc:docMk/>
            <pc:sldMk cId="1425255570" sldId="292"/>
            <ac:spMk id="11" creationId="{5B3231D0-2150-5689-3E2A-B6EF135F474C}"/>
          </ac:spMkLst>
        </pc:spChg>
        <pc:spChg chg="mod">
          <ac:chgData name="MD MOINUDDIN" userId="432bc1c89d8d7240" providerId="LiveId" clId="{46008085-7D5F-4351-9B8E-90AD2DB84165}" dt="2023-01-29T09:33:27.165" v="720" actId="2711"/>
          <ac:spMkLst>
            <pc:docMk/>
            <pc:sldMk cId="1425255570" sldId="292"/>
            <ac:spMk id="188" creationId="{00000000-0000-0000-0000-000000000000}"/>
          </ac:spMkLst>
        </pc:spChg>
        <pc:spChg chg="mod">
          <ac:chgData name="MD MOINUDDIN" userId="432bc1c89d8d7240" providerId="LiveId" clId="{46008085-7D5F-4351-9B8E-90AD2DB84165}" dt="2023-01-29T09:33:27.165" v="720" actId="2711"/>
          <ac:spMkLst>
            <pc:docMk/>
            <pc:sldMk cId="1425255570" sldId="292"/>
            <ac:spMk id="191" creationId="{00000000-0000-0000-0000-000000000000}"/>
          </ac:spMkLst>
        </pc:spChg>
        <pc:picChg chg="del">
          <ac:chgData name="MD MOINUDDIN" userId="432bc1c89d8d7240" providerId="LiveId" clId="{46008085-7D5F-4351-9B8E-90AD2DB84165}" dt="2023-01-29T09:29:04.683" v="682" actId="478"/>
          <ac:picMkLst>
            <pc:docMk/>
            <pc:sldMk cId="1425255570" sldId="292"/>
            <ac:picMk id="2" creationId="{DAC0566E-7BF8-C83F-EE9F-5A157FF10F94}"/>
          </ac:picMkLst>
        </pc:picChg>
        <pc:picChg chg="del">
          <ac:chgData name="MD MOINUDDIN" userId="432bc1c89d8d7240" providerId="LiveId" clId="{46008085-7D5F-4351-9B8E-90AD2DB84165}" dt="2023-01-29T09:29:08.597" v="684" actId="478"/>
          <ac:picMkLst>
            <pc:docMk/>
            <pc:sldMk cId="1425255570" sldId="292"/>
            <ac:picMk id="4" creationId="{D55B151D-3191-C391-7F47-8B855AE92C04}"/>
          </ac:picMkLst>
        </pc:picChg>
        <pc:picChg chg="add mod">
          <ac:chgData name="MD MOINUDDIN" userId="432bc1c89d8d7240" providerId="LiveId" clId="{46008085-7D5F-4351-9B8E-90AD2DB84165}" dt="2023-01-29T09:29:22.862" v="688" actId="1076"/>
          <ac:picMkLst>
            <pc:docMk/>
            <pc:sldMk cId="1425255570" sldId="292"/>
            <ac:picMk id="5" creationId="{B05A894A-8A38-80A5-A3D8-4110038FC738}"/>
          </ac:picMkLst>
        </pc:picChg>
        <pc:picChg chg="add mod">
          <ac:chgData name="MD MOINUDDIN" userId="432bc1c89d8d7240" providerId="LiveId" clId="{46008085-7D5F-4351-9B8E-90AD2DB84165}" dt="2023-01-29T09:31:11.253" v="708" actId="1076"/>
          <ac:picMkLst>
            <pc:docMk/>
            <pc:sldMk cId="1425255570" sldId="292"/>
            <ac:picMk id="7" creationId="{3778381A-5534-2E2D-E7D2-A5A74F1976A7}"/>
          </ac:picMkLst>
        </pc:picChg>
        <pc:picChg chg="add mod">
          <ac:chgData name="MD MOINUDDIN" userId="432bc1c89d8d7240" providerId="LiveId" clId="{46008085-7D5F-4351-9B8E-90AD2DB84165}" dt="2023-01-29T09:33:01.384" v="719" actId="14100"/>
          <ac:picMkLst>
            <pc:docMk/>
            <pc:sldMk cId="1425255570" sldId="292"/>
            <ac:picMk id="9" creationId="{229088FB-D971-830E-3C72-A27970D78873}"/>
          </ac:picMkLst>
        </pc:picChg>
        <pc:picChg chg="del">
          <ac:chgData name="MD MOINUDDIN" userId="432bc1c89d8d7240" providerId="LiveId" clId="{46008085-7D5F-4351-9B8E-90AD2DB84165}" dt="2023-01-29T09:29:06.656" v="683" actId="478"/>
          <ac:picMkLst>
            <pc:docMk/>
            <pc:sldMk cId="1425255570" sldId="292"/>
            <ac:picMk id="10" creationId="{99F2B135-3CE2-2A28-A65B-E6E79DDE19AC}"/>
          </ac:picMkLst>
        </pc:picChg>
      </pc:sldChg>
    </pc:docChg>
  </pc:docChgLst>
  <pc:docChgLst>
    <pc:chgData name="MD MOINUDDIN" userId="432bc1c89d8d7240" providerId="LiveId" clId="{3F819E6C-18DF-4278-91C8-5FAC4B6A6F5C}"/>
    <pc:docChg chg="undo custSel modSld">
      <pc:chgData name="MD MOINUDDIN" userId="432bc1c89d8d7240" providerId="LiveId" clId="{3F819E6C-18DF-4278-91C8-5FAC4B6A6F5C}" dt="2023-02-19T01:12:18.829" v="8" actId="2711"/>
      <pc:docMkLst>
        <pc:docMk/>
      </pc:docMkLst>
      <pc:sldChg chg="modSp mod">
        <pc:chgData name="MD MOINUDDIN" userId="432bc1c89d8d7240" providerId="LiveId" clId="{3F819E6C-18DF-4278-91C8-5FAC4B6A6F5C}" dt="2023-02-19T01:10:52.216" v="6" actId="255"/>
        <pc:sldMkLst>
          <pc:docMk/>
          <pc:sldMk cId="0" sldId="256"/>
        </pc:sldMkLst>
        <pc:spChg chg="mod">
          <ac:chgData name="MD MOINUDDIN" userId="432bc1c89d8d7240" providerId="LiveId" clId="{3F819E6C-18DF-4278-91C8-5FAC4B6A6F5C}" dt="2023-02-19T01:10:52.216" v="6" actId="255"/>
          <ac:spMkLst>
            <pc:docMk/>
            <pc:sldMk cId="0" sldId="256"/>
            <ac:spMk id="90" creationId="{00000000-0000-0000-0000-000000000000}"/>
          </ac:spMkLst>
        </pc:spChg>
        <pc:spChg chg="mod">
          <ac:chgData name="MD MOINUDDIN" userId="432bc1c89d8d7240" providerId="LiveId" clId="{3F819E6C-18DF-4278-91C8-5FAC4B6A6F5C}" dt="2023-02-19T01:10:52.216" v="6" actId="255"/>
          <ac:spMkLst>
            <pc:docMk/>
            <pc:sldMk cId="0" sldId="256"/>
            <ac:spMk id="93" creationId="{00000000-0000-0000-0000-000000000000}"/>
          </ac:spMkLst>
        </pc:spChg>
        <pc:spChg chg="mod">
          <ac:chgData name="MD MOINUDDIN" userId="432bc1c89d8d7240" providerId="LiveId" clId="{3F819E6C-18DF-4278-91C8-5FAC4B6A6F5C}" dt="2023-02-19T01:10:52.216" v="6" actId="255"/>
          <ac:spMkLst>
            <pc:docMk/>
            <pc:sldMk cId="0" sldId="256"/>
            <ac:spMk id="94" creationId="{00000000-0000-0000-0000-000000000000}"/>
          </ac:spMkLst>
        </pc:spChg>
        <pc:spChg chg="mod">
          <ac:chgData name="MD MOINUDDIN" userId="432bc1c89d8d7240" providerId="LiveId" clId="{3F819E6C-18DF-4278-91C8-5FAC4B6A6F5C}" dt="2023-02-19T01:10:52.216" v="6" actId="255"/>
          <ac:spMkLst>
            <pc:docMk/>
            <pc:sldMk cId="0" sldId="256"/>
            <ac:spMk id="95" creationId="{00000000-0000-0000-0000-000000000000}"/>
          </ac:spMkLst>
        </pc:spChg>
      </pc:sldChg>
      <pc:sldChg chg="modSp mod">
        <pc:chgData name="MD MOINUDDIN" userId="432bc1c89d8d7240" providerId="LiveId" clId="{3F819E6C-18DF-4278-91C8-5FAC4B6A6F5C}" dt="2023-02-19T01:10:26.612" v="4" actId="108"/>
        <pc:sldMkLst>
          <pc:docMk/>
          <pc:sldMk cId="0" sldId="257"/>
        </pc:sldMkLst>
        <pc:spChg chg="mod">
          <ac:chgData name="MD MOINUDDIN" userId="432bc1c89d8d7240" providerId="LiveId" clId="{3F819E6C-18DF-4278-91C8-5FAC4B6A6F5C}" dt="2023-02-19T01:10:26.612" v="4" actId="108"/>
          <ac:spMkLst>
            <pc:docMk/>
            <pc:sldMk cId="0" sldId="257"/>
            <ac:spMk id="2" creationId="{766557EC-BC9D-0338-086E-B0B3E4D60718}"/>
          </ac:spMkLst>
        </pc:spChg>
      </pc:sldChg>
      <pc:sldChg chg="modSp mod">
        <pc:chgData name="MD MOINUDDIN" userId="432bc1c89d8d7240" providerId="LiveId" clId="{3F819E6C-18DF-4278-91C8-5FAC4B6A6F5C}" dt="2023-02-19T01:12:18.829" v="8" actId="2711"/>
        <pc:sldMkLst>
          <pc:docMk/>
          <pc:sldMk cId="0" sldId="285"/>
        </pc:sldMkLst>
        <pc:spChg chg="mod">
          <ac:chgData name="MD MOINUDDIN" userId="432bc1c89d8d7240" providerId="LiveId" clId="{3F819E6C-18DF-4278-91C8-5FAC4B6A6F5C}" dt="2023-02-19T01:12:18.829" v="8" actId="2711"/>
          <ac:spMkLst>
            <pc:docMk/>
            <pc:sldMk cId="0" sldId="285"/>
            <ac:spMk id="455" creationId="{00000000-0000-0000-0000-000000000000}"/>
          </ac:spMkLst>
        </pc:spChg>
      </pc:sldChg>
      <pc:sldChg chg="modSp mod">
        <pc:chgData name="MD MOINUDDIN" userId="432bc1c89d8d7240" providerId="LiveId" clId="{3F819E6C-18DF-4278-91C8-5FAC4B6A6F5C}" dt="2023-02-19T01:11:35.020" v="7" actId="1076"/>
        <pc:sldMkLst>
          <pc:docMk/>
          <pc:sldMk cId="2883981218" sldId="289"/>
        </pc:sldMkLst>
        <pc:picChg chg="mod">
          <ac:chgData name="MD MOINUDDIN" userId="432bc1c89d8d7240" providerId="LiveId" clId="{3F819E6C-18DF-4278-91C8-5FAC4B6A6F5C}" dt="2023-02-19T01:11:35.020" v="7" actId="1076"/>
          <ac:picMkLst>
            <pc:docMk/>
            <pc:sldMk cId="2883981218" sldId="289"/>
            <ac:picMk id="15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008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576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205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036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1" name="Google Shape;45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89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160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27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5183188" y="987425"/>
            <a:ext cx="6172200" cy="4873625"/>
          </a:xfrm>
          <a:prstGeom prst="rect">
            <a:avLst/>
          </a:prstGeom>
          <a:noFill/>
          <a:ln>
            <a:noFill/>
          </a:ln>
        </p:spPr>
      </p:sp>
      <p:sp>
        <p:nvSpPr>
          <p:cNvPr id="68" name="Google Shape;68;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png"/><Relationship Id="rId7"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png"/><Relationship Id="rId7"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png"/><Relationship Id="rId7"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1.png"/><Relationship Id="rId7"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jp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89" name="Google Shape;89;p1"/>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90" name="Google Shape;90;p1"/>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u="none" strike="noStrike" cap="none">
                <a:solidFill>
                  <a:srgbClr val="FF0000"/>
                </a:solidFill>
                <a:latin typeface="Cambria" panose="02040503050406030204" pitchFamily="18" charset="0"/>
                <a:ea typeface="Cambria" panose="02040503050406030204" pitchFamily="18" charset="0"/>
                <a:cs typeface="Calibri"/>
                <a:sym typeface="Calibri"/>
              </a:rPr>
              <a:t>MD MOINUDDIN</a:t>
            </a:r>
            <a:endParaRPr sz="1800" b="0" i="0" u="none" strike="noStrike" cap="none">
              <a:solidFill>
                <a:srgbClr val="FF0000"/>
              </a:solidFill>
              <a:latin typeface="Cambria" panose="02040503050406030204" pitchFamily="18" charset="0"/>
              <a:ea typeface="Cambria" panose="02040503050406030204" pitchFamily="18" charset="0"/>
              <a:cs typeface="Calibri"/>
              <a:sym typeface="Calibri"/>
            </a:endParaRPr>
          </a:p>
        </p:txBody>
      </p:sp>
      <p:pic>
        <p:nvPicPr>
          <p:cNvPr id="92" name="Google Shape;92;p1"/>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93" name="Google Shape;93;p1"/>
          <p:cNvSpPr txBox="1">
            <a:spLocks noGrp="1"/>
          </p:cNvSpPr>
          <p:nvPr>
            <p:ph type="body" idx="1"/>
          </p:nvPr>
        </p:nvSpPr>
        <p:spPr>
          <a:xfrm>
            <a:off x="1196715" y="1758729"/>
            <a:ext cx="9798569" cy="1803058"/>
          </a:xfrm>
          <a:prstGeom prst="rect">
            <a:avLst/>
          </a:prstGeom>
          <a:noFill/>
          <a:ln>
            <a:noFill/>
          </a:ln>
        </p:spPr>
        <p:txBody>
          <a:bodyPr spcFirstLastPara="1" wrap="square" lIns="0" tIns="12700" rIns="0" bIns="0" anchor="t" anchorCtr="0">
            <a:spAutoFit/>
          </a:bodyPr>
          <a:lstStyle/>
          <a:p>
            <a:pPr marL="0" lvl="0" indent="0" algn="ctr" rtl="0">
              <a:lnSpc>
                <a:spcPct val="100000"/>
              </a:lnSpc>
              <a:spcBef>
                <a:spcPts val="0"/>
              </a:spcBef>
              <a:spcAft>
                <a:spcPts val="0"/>
              </a:spcAft>
              <a:buClr>
                <a:srgbClr val="CC0000"/>
              </a:buClr>
              <a:buSzPts val="4200"/>
              <a:buFont typeface="Montserrat"/>
              <a:buNone/>
            </a:pPr>
            <a:r>
              <a:rPr lang="en-US" sz="7200" b="1" dirty="0">
                <a:latin typeface="Cambria" panose="02040503050406030204" pitchFamily="18" charset="0"/>
                <a:ea typeface="Cambria" panose="02040503050406030204" pitchFamily="18" charset="0"/>
                <a:cs typeface="Montserrat"/>
                <a:sym typeface="Montserrat"/>
              </a:rPr>
              <a:t>Capstone Project</a:t>
            </a:r>
            <a:endParaRPr dirty="0">
              <a:latin typeface="Cambria" panose="02040503050406030204" pitchFamily="18" charset="0"/>
              <a:ea typeface="Cambria" panose="02040503050406030204" pitchFamily="18" charset="0"/>
            </a:endParaRPr>
          </a:p>
          <a:p>
            <a:pPr marL="0" lvl="0" indent="0" algn="just" rtl="0">
              <a:lnSpc>
                <a:spcPct val="90000"/>
              </a:lnSpc>
              <a:spcBef>
                <a:spcPts val="1000"/>
              </a:spcBef>
              <a:spcAft>
                <a:spcPts val="0"/>
              </a:spcAft>
              <a:buClr>
                <a:srgbClr val="1E4E79"/>
              </a:buClr>
              <a:buSzPts val="4000"/>
              <a:buNone/>
            </a:pPr>
            <a:r>
              <a:rPr lang="en-US" sz="4000" b="1" i="0" dirty="0">
                <a:solidFill>
                  <a:srgbClr val="1E4E79"/>
                </a:solidFill>
                <a:latin typeface="Cambria" panose="02040503050406030204" pitchFamily="18" charset="0"/>
                <a:ea typeface="Cambria" panose="02040503050406030204" pitchFamily="18" charset="0"/>
                <a:sym typeface="Calibri"/>
              </a:rPr>
              <a:t>             </a:t>
            </a:r>
            <a:r>
              <a:rPr lang="en-IN" sz="4000" b="1" spc="-10" dirty="0">
                <a:solidFill>
                  <a:schemeClr val="bg2"/>
                </a:solidFill>
                <a:latin typeface="Cambria" panose="02040503050406030204" pitchFamily="18" charset="0"/>
                <a:ea typeface="Cambria" panose="02040503050406030204" pitchFamily="18" charset="0"/>
                <a:cs typeface="Times New Roman"/>
              </a:rPr>
              <a:t>Mobile </a:t>
            </a:r>
            <a:r>
              <a:rPr lang="en-IN" sz="4000" b="1" spc="-5" dirty="0">
                <a:solidFill>
                  <a:schemeClr val="bg2"/>
                </a:solidFill>
                <a:latin typeface="Cambria" panose="02040503050406030204" pitchFamily="18" charset="0"/>
                <a:ea typeface="Cambria" panose="02040503050406030204" pitchFamily="18" charset="0"/>
                <a:cs typeface="Times New Roman"/>
              </a:rPr>
              <a:t>Price Range </a:t>
            </a:r>
            <a:r>
              <a:rPr lang="en-IN" sz="4000" b="1" spc="-15" dirty="0">
                <a:solidFill>
                  <a:schemeClr val="bg2"/>
                </a:solidFill>
                <a:latin typeface="Cambria" panose="02040503050406030204" pitchFamily="18" charset="0"/>
                <a:ea typeface="Cambria" panose="02040503050406030204" pitchFamily="18" charset="0"/>
                <a:cs typeface="Times New Roman"/>
              </a:rPr>
              <a:t>Prediction</a:t>
            </a:r>
            <a:endParaRPr b="1" dirty="0">
              <a:solidFill>
                <a:schemeClr val="bg2"/>
              </a:solidFill>
              <a:latin typeface="Cambria" panose="02040503050406030204" pitchFamily="18" charset="0"/>
              <a:ea typeface="Cambria" panose="02040503050406030204" pitchFamily="18" charset="0"/>
            </a:endParaRPr>
          </a:p>
        </p:txBody>
      </p:sp>
      <p:sp>
        <p:nvSpPr>
          <p:cNvPr id="94" name="Google Shape;94;p1"/>
          <p:cNvSpPr txBox="1"/>
          <p:nvPr/>
        </p:nvSpPr>
        <p:spPr>
          <a:xfrm>
            <a:off x="4407342" y="3775172"/>
            <a:ext cx="4258676" cy="887422"/>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124F5B"/>
                </a:solidFill>
                <a:latin typeface="Cambria" panose="02040503050406030204" pitchFamily="18" charset="0"/>
                <a:ea typeface="Cambria" panose="02040503050406030204" pitchFamily="18" charset="0"/>
                <a:cs typeface="Verdana"/>
                <a:sym typeface="Verdana"/>
              </a:rPr>
              <a:t>By</a:t>
            </a:r>
            <a:endParaRPr dirty="0">
              <a:latin typeface="Cambria" panose="02040503050406030204" pitchFamily="18" charset="0"/>
              <a:ea typeface="Cambria" panose="02040503050406030204" pitchFamily="18" charset="0"/>
            </a:endParaRPr>
          </a:p>
          <a:p>
            <a:pPr marL="0" marR="0" lvl="0" indent="0" algn="ctr" rtl="0">
              <a:lnSpc>
                <a:spcPct val="100000"/>
              </a:lnSpc>
              <a:spcBef>
                <a:spcPts val="100"/>
              </a:spcBef>
              <a:spcAft>
                <a:spcPts val="0"/>
              </a:spcAft>
              <a:buNone/>
            </a:pPr>
            <a:r>
              <a:rPr lang="en-US" sz="2800" b="1" i="0" u="none" strike="noStrike" cap="none" dirty="0">
                <a:solidFill>
                  <a:srgbClr val="124F5B"/>
                </a:solidFill>
                <a:latin typeface="Cambria" panose="02040503050406030204" pitchFamily="18" charset="0"/>
                <a:ea typeface="Cambria" panose="02040503050406030204" pitchFamily="18" charset="0"/>
                <a:cs typeface="Verdana"/>
                <a:sym typeface="Verdana"/>
              </a:rPr>
              <a:t>   MD MOINUDDIN</a:t>
            </a:r>
            <a:endParaRPr sz="2800" b="0" i="0" u="none" strike="noStrike" cap="none" dirty="0">
              <a:solidFill>
                <a:schemeClr val="dk1"/>
              </a:solidFill>
              <a:latin typeface="Cambria" panose="02040503050406030204" pitchFamily="18" charset="0"/>
              <a:ea typeface="Cambria" panose="02040503050406030204" pitchFamily="18" charset="0"/>
              <a:cs typeface="Verdana"/>
              <a:sym typeface="Verdana"/>
            </a:endParaRPr>
          </a:p>
        </p:txBody>
      </p:sp>
      <p:sp>
        <p:nvSpPr>
          <p:cNvPr id="95" name="Google Shape;95;p1"/>
          <p:cNvSpPr txBox="1"/>
          <p:nvPr/>
        </p:nvSpPr>
        <p:spPr>
          <a:xfrm>
            <a:off x="1385247" y="5046235"/>
            <a:ext cx="10553908" cy="9848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dirty="0">
                <a:solidFill>
                  <a:srgbClr val="C00000"/>
                </a:solidFill>
                <a:latin typeface="Cambria" panose="02040503050406030204" pitchFamily="18" charset="0"/>
                <a:ea typeface="Cambria" panose="02040503050406030204" pitchFamily="18" charset="0"/>
                <a:cs typeface="Calibri"/>
                <a:sym typeface="Calibri"/>
              </a:rPr>
              <a:t>Data set link which I used : </a:t>
            </a:r>
            <a:r>
              <a:rPr lang="en-US" sz="1600" b="0" i="0" u="none" strike="noStrike" cap="none" dirty="0">
                <a:solidFill>
                  <a:schemeClr val="dk1"/>
                </a:solidFill>
                <a:latin typeface="Cambria" panose="02040503050406030204" pitchFamily="18" charset="0"/>
                <a:ea typeface="Cambria" panose="02040503050406030204" pitchFamily="18" charset="0"/>
                <a:cs typeface="Calibri"/>
                <a:sym typeface="Calibri"/>
              </a:rPr>
              <a:t>(</a:t>
            </a:r>
            <a:r>
              <a:rPr lang="en-US" sz="1600" b="0" i="0" u="sng" strike="noStrike" cap="none" dirty="0">
                <a:solidFill>
                  <a:srgbClr val="00B0F0"/>
                </a:solidFill>
                <a:latin typeface="Cambria" panose="02040503050406030204" pitchFamily="18" charset="0"/>
                <a:ea typeface="Cambria" panose="02040503050406030204" pitchFamily="18" charset="0"/>
                <a:cs typeface="Calibri"/>
                <a:sym typeface="Calibri"/>
              </a:rPr>
              <a:t>https://drive.google.com/file/d/1i8bO3xv3x8SzXSeSkDl-2qYjCyc9vxA2/view</a:t>
            </a:r>
            <a:r>
              <a:rPr lang="en-US" sz="1600" b="0" i="0" u="none" strike="noStrike" cap="none" dirty="0">
                <a:solidFill>
                  <a:schemeClr val="dk1"/>
                </a:solidFill>
                <a:latin typeface="Cambria" panose="02040503050406030204" pitchFamily="18" charset="0"/>
                <a:ea typeface="Cambria" panose="02040503050406030204" pitchFamily="18" charset="0"/>
                <a:cs typeface="Calibri"/>
                <a:sym typeface="Calibri"/>
              </a:rPr>
              <a:t>)</a:t>
            </a:r>
            <a:endParaRPr sz="1200" dirty="0">
              <a:latin typeface="Cambria" panose="02040503050406030204" pitchFamily="18" charset="0"/>
              <a:ea typeface="Cambria" panose="02040503050406030204" pitchFamily="18" charset="0"/>
            </a:endParaRPr>
          </a:p>
          <a:p>
            <a:pPr marL="0" marR="0" lvl="0" indent="0" algn="l" rtl="0">
              <a:spcBef>
                <a:spcPts val="0"/>
              </a:spcBef>
              <a:spcAft>
                <a:spcPts val="0"/>
              </a:spcAft>
              <a:buNone/>
            </a:pPr>
            <a:endParaRPr sz="1800" dirty="0">
              <a:solidFill>
                <a:schemeClr val="dk1"/>
              </a:solidFill>
              <a:latin typeface="Cambria" panose="02040503050406030204" pitchFamily="18" charset="0"/>
              <a:ea typeface="Cambria" panose="02040503050406030204" pitchFamily="18" charset="0"/>
              <a:cs typeface="Calibri"/>
              <a:sym typeface="Calibri"/>
            </a:endParaRPr>
          </a:p>
          <a:p>
            <a:pPr marL="0" marR="0" lvl="0" indent="0" algn="l" rtl="0">
              <a:spcBef>
                <a:spcPts val="0"/>
              </a:spcBef>
              <a:spcAft>
                <a:spcPts val="0"/>
              </a:spcAft>
              <a:buNone/>
            </a:pPr>
            <a:r>
              <a:rPr lang="en-US" sz="2000" dirty="0">
                <a:solidFill>
                  <a:srgbClr val="C00000"/>
                </a:solidFill>
                <a:latin typeface="Cambria" panose="02040503050406030204" pitchFamily="18" charset="0"/>
                <a:ea typeface="Cambria" panose="02040503050406030204" pitchFamily="18" charset="0"/>
                <a:cs typeface="Calibri"/>
                <a:sym typeface="Calibri"/>
              </a:rPr>
              <a:t>My Portfolio : </a:t>
            </a:r>
            <a:r>
              <a:rPr lang="en-US" sz="1800" dirty="0">
                <a:solidFill>
                  <a:schemeClr val="dk1"/>
                </a:solidFill>
                <a:latin typeface="Cambria" panose="02040503050406030204" pitchFamily="18" charset="0"/>
                <a:ea typeface="Cambria" panose="02040503050406030204" pitchFamily="18" charset="0"/>
                <a:cs typeface="Calibri"/>
                <a:sym typeface="Calibri"/>
              </a:rPr>
              <a:t>(</a:t>
            </a:r>
            <a:r>
              <a:rPr lang="en-US" sz="1800" u="sng" dirty="0">
                <a:solidFill>
                  <a:srgbClr val="0070C0"/>
                </a:solidFill>
                <a:latin typeface="Cambria" panose="02040503050406030204" pitchFamily="18" charset="0"/>
                <a:ea typeface="Cambria" panose="02040503050406030204" pitchFamily="18" charset="0"/>
                <a:cs typeface="Calibri"/>
                <a:sym typeface="Calibri"/>
              </a:rPr>
              <a:t>http://armanjames.pythonanywhere.com/</a:t>
            </a:r>
            <a:r>
              <a:rPr lang="en-US" sz="1800" dirty="0">
                <a:solidFill>
                  <a:schemeClr val="dk1"/>
                </a:solidFill>
                <a:latin typeface="Cambria" panose="02040503050406030204" pitchFamily="18" charset="0"/>
                <a:ea typeface="Cambria" panose="02040503050406030204" pitchFamily="18" charset="0"/>
                <a:cs typeface="Calibri"/>
                <a:sym typeface="Calibri"/>
              </a:rPr>
              <a:t>)</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52" name="Google Shape;152;p6"/>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53" name="Google Shape;153;p6"/>
          <p:cNvSpPr txBox="1"/>
          <p:nvPr/>
        </p:nvSpPr>
        <p:spPr>
          <a:xfrm>
            <a:off x="8247055" y="97068"/>
            <a:ext cx="2489981" cy="338514"/>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dirty="0">
                <a:solidFill>
                  <a:srgbClr val="FF0000"/>
                </a:solidFill>
                <a:latin typeface="Cambria" panose="02040503050406030204" pitchFamily="18" charset="0"/>
                <a:ea typeface="Cambria" panose="02040503050406030204" pitchFamily="18" charset="0"/>
                <a:cs typeface="Calibri"/>
                <a:sym typeface="Calibri"/>
              </a:rPr>
              <a:t>MD MOINUDDIN</a:t>
            </a:r>
            <a:endParaRPr sz="1600" dirty="0">
              <a:solidFill>
                <a:srgbClr val="FF0000"/>
              </a:solidFill>
              <a:latin typeface="Cambria" panose="02040503050406030204" pitchFamily="18" charset="0"/>
              <a:ea typeface="Cambria" panose="02040503050406030204" pitchFamily="18" charset="0"/>
              <a:cs typeface="Calibri"/>
              <a:sym typeface="Calibri"/>
            </a:endParaRPr>
          </a:p>
        </p:txBody>
      </p:sp>
      <p:pic>
        <p:nvPicPr>
          <p:cNvPr id="155" name="Google Shape;155;p6"/>
          <p:cNvPicPr preferRelativeResize="0"/>
          <p:nvPr/>
        </p:nvPicPr>
        <p:blipFill rotWithShape="1">
          <a:blip r:embed="rId5">
            <a:alphaModFix/>
          </a:blip>
          <a:srcRect/>
          <a:stretch/>
        </p:blipFill>
        <p:spPr>
          <a:xfrm>
            <a:off x="0" y="6040079"/>
            <a:ext cx="2486025" cy="857250"/>
          </a:xfrm>
          <a:prstGeom prst="rect">
            <a:avLst/>
          </a:prstGeom>
          <a:noFill/>
          <a:ln>
            <a:noFill/>
          </a:ln>
        </p:spPr>
      </p:pic>
      <p:sp>
        <p:nvSpPr>
          <p:cNvPr id="10" name="Google Shape;145;p5">
            <a:extLst>
              <a:ext uri="{FF2B5EF4-FFF2-40B4-BE49-F238E27FC236}">
                <a16:creationId xmlns:a16="http://schemas.microsoft.com/office/drawing/2014/main" id="{3D2C2674-188B-53DC-5A85-81C095DA9757}"/>
              </a:ext>
            </a:extLst>
          </p:cNvPr>
          <p:cNvSpPr txBox="1">
            <a:spLocks/>
          </p:cNvSpPr>
          <p:nvPr/>
        </p:nvSpPr>
        <p:spPr>
          <a:xfrm>
            <a:off x="4921800" y="1302419"/>
            <a:ext cx="3754609" cy="302647"/>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00"/>
              </a:spcBef>
            </a:pPr>
            <a:r>
              <a:rPr lang="en-IN" sz="1800" b="1" spc="-5" dirty="0">
                <a:solidFill>
                  <a:schemeClr val="tx1"/>
                </a:solidFill>
                <a:latin typeface="Cambria" panose="02040503050406030204" pitchFamily="18" charset="0"/>
                <a:ea typeface="Cambria" panose="02040503050406030204" pitchFamily="18" charset="0"/>
                <a:cs typeface="Times New Roman"/>
              </a:rPr>
              <a:t>PC</a:t>
            </a:r>
            <a:r>
              <a:rPr lang="en-IN" sz="1800" b="1" spc="-25" dirty="0">
                <a:solidFill>
                  <a:schemeClr val="tx1"/>
                </a:solidFill>
                <a:latin typeface="Cambria" panose="02040503050406030204" pitchFamily="18" charset="0"/>
                <a:ea typeface="Cambria" panose="02040503050406030204" pitchFamily="18" charset="0"/>
                <a:cs typeface="Times New Roman"/>
              </a:rPr>
              <a:t> </a:t>
            </a:r>
            <a:r>
              <a:rPr lang="en-IN" sz="1800" b="1" dirty="0">
                <a:solidFill>
                  <a:schemeClr val="tx1"/>
                </a:solidFill>
                <a:latin typeface="Cambria" panose="02040503050406030204" pitchFamily="18" charset="0"/>
                <a:ea typeface="Cambria" panose="02040503050406030204" pitchFamily="18" charset="0"/>
                <a:cs typeface="Times New Roman"/>
              </a:rPr>
              <a:t>(Primary</a:t>
            </a:r>
            <a:r>
              <a:rPr lang="en-IN" sz="1800" b="1" spc="-20" dirty="0">
                <a:solidFill>
                  <a:schemeClr val="tx1"/>
                </a:solidFill>
                <a:latin typeface="Cambria" panose="02040503050406030204" pitchFamily="18" charset="0"/>
                <a:ea typeface="Cambria" panose="02040503050406030204" pitchFamily="18" charset="0"/>
                <a:cs typeface="Times New Roman"/>
              </a:rPr>
              <a:t> </a:t>
            </a:r>
            <a:r>
              <a:rPr lang="en-IN" sz="1800" b="1" spc="-5" dirty="0">
                <a:solidFill>
                  <a:schemeClr val="tx1"/>
                </a:solidFill>
                <a:latin typeface="Cambria" panose="02040503050406030204" pitchFamily="18" charset="0"/>
                <a:ea typeface="Cambria" panose="02040503050406030204" pitchFamily="18" charset="0"/>
                <a:cs typeface="Times New Roman"/>
              </a:rPr>
              <a:t>camera</a:t>
            </a:r>
            <a:r>
              <a:rPr lang="en-IN" sz="1800" b="1" spc="-25" dirty="0">
                <a:solidFill>
                  <a:schemeClr val="tx1"/>
                </a:solidFill>
                <a:latin typeface="Cambria" panose="02040503050406030204" pitchFamily="18" charset="0"/>
                <a:ea typeface="Cambria" panose="02040503050406030204" pitchFamily="18" charset="0"/>
                <a:cs typeface="Times New Roman"/>
              </a:rPr>
              <a:t> </a:t>
            </a:r>
            <a:r>
              <a:rPr lang="en-IN" sz="1800" b="1" spc="-5" dirty="0">
                <a:solidFill>
                  <a:schemeClr val="tx1"/>
                </a:solidFill>
                <a:latin typeface="Cambria" panose="02040503050406030204" pitchFamily="18" charset="0"/>
                <a:ea typeface="Cambria" panose="02040503050406030204" pitchFamily="18" charset="0"/>
                <a:cs typeface="Times New Roman"/>
              </a:rPr>
              <a:t>Megapixels</a:t>
            </a:r>
            <a:r>
              <a:rPr lang="en-IN" sz="1800" b="1" spc="-25" dirty="0">
                <a:solidFill>
                  <a:schemeClr val="tx1"/>
                </a:solidFill>
                <a:latin typeface="Cambria" panose="02040503050406030204" pitchFamily="18" charset="0"/>
                <a:ea typeface="Cambria" panose="02040503050406030204" pitchFamily="18" charset="0"/>
                <a:cs typeface="Times New Roman"/>
              </a:rPr>
              <a:t> </a:t>
            </a:r>
            <a:r>
              <a:rPr lang="en-IN" sz="1800" b="1" dirty="0">
                <a:solidFill>
                  <a:schemeClr val="tx1"/>
                </a:solidFill>
                <a:latin typeface="Cambria" panose="02040503050406030204" pitchFamily="18" charset="0"/>
                <a:ea typeface="Cambria" panose="02040503050406030204" pitchFamily="18" charset="0"/>
                <a:cs typeface="Times New Roman"/>
              </a:rPr>
              <a:t>)</a:t>
            </a:r>
            <a:endParaRPr lang="en-IN" sz="1800" dirty="0">
              <a:solidFill>
                <a:schemeClr val="tx1"/>
              </a:solidFill>
              <a:latin typeface="Cambria" panose="02040503050406030204" pitchFamily="18" charset="0"/>
              <a:ea typeface="Cambria" panose="02040503050406030204" pitchFamily="18" charset="0"/>
              <a:cs typeface="Times New Roman"/>
            </a:endParaRPr>
          </a:p>
        </p:txBody>
      </p:sp>
      <p:sp>
        <p:nvSpPr>
          <p:cNvPr id="13" name="Google Shape;145;p5">
            <a:extLst>
              <a:ext uri="{FF2B5EF4-FFF2-40B4-BE49-F238E27FC236}">
                <a16:creationId xmlns:a16="http://schemas.microsoft.com/office/drawing/2014/main" id="{54BAEF8E-A833-21B0-730F-ED58B2A65669}"/>
              </a:ext>
            </a:extLst>
          </p:cNvPr>
          <p:cNvSpPr txBox="1">
            <a:spLocks/>
          </p:cNvSpPr>
          <p:nvPr/>
        </p:nvSpPr>
        <p:spPr>
          <a:xfrm>
            <a:off x="679605" y="1299341"/>
            <a:ext cx="3653404" cy="262123"/>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buSzPts val="3200"/>
            </a:pPr>
            <a:r>
              <a:rPr lang="en-IN" sz="1800" b="1" spc="-5" dirty="0">
                <a:latin typeface="Cambria" panose="02040503050406030204" pitchFamily="18" charset="0"/>
                <a:ea typeface="Cambria" panose="02040503050406030204" pitchFamily="18" charset="0"/>
                <a:cs typeface="Times New Roman"/>
              </a:rPr>
              <a:t>FC</a:t>
            </a:r>
            <a:r>
              <a:rPr lang="en-IN" sz="1800" b="1" spc="-35" dirty="0">
                <a:latin typeface="Cambria" panose="02040503050406030204" pitchFamily="18" charset="0"/>
                <a:ea typeface="Cambria" panose="02040503050406030204" pitchFamily="18" charset="0"/>
                <a:cs typeface="Times New Roman"/>
              </a:rPr>
              <a:t> </a:t>
            </a:r>
            <a:r>
              <a:rPr lang="en-IN" sz="1800" b="1" spc="-5" dirty="0">
                <a:latin typeface="Cambria" panose="02040503050406030204" pitchFamily="18" charset="0"/>
                <a:ea typeface="Cambria" panose="02040503050406030204" pitchFamily="18" charset="0"/>
                <a:cs typeface="Times New Roman"/>
              </a:rPr>
              <a:t>(front</a:t>
            </a:r>
            <a:r>
              <a:rPr lang="en-IN" sz="1800" b="1" spc="-25" dirty="0">
                <a:latin typeface="Cambria" panose="02040503050406030204" pitchFamily="18" charset="0"/>
                <a:ea typeface="Cambria" panose="02040503050406030204" pitchFamily="18" charset="0"/>
                <a:cs typeface="Times New Roman"/>
              </a:rPr>
              <a:t> </a:t>
            </a:r>
            <a:r>
              <a:rPr lang="en-IN" sz="1800" b="1" spc="-5" dirty="0">
                <a:latin typeface="Cambria" panose="02040503050406030204" pitchFamily="18" charset="0"/>
                <a:ea typeface="Cambria" panose="02040503050406030204" pitchFamily="18" charset="0"/>
                <a:cs typeface="Times New Roman"/>
              </a:rPr>
              <a:t>camera</a:t>
            </a:r>
            <a:r>
              <a:rPr lang="en-IN" sz="1800" b="1" spc="-35" dirty="0">
                <a:latin typeface="Cambria" panose="02040503050406030204" pitchFamily="18" charset="0"/>
                <a:ea typeface="Cambria" panose="02040503050406030204" pitchFamily="18" charset="0"/>
                <a:cs typeface="Times New Roman"/>
              </a:rPr>
              <a:t> </a:t>
            </a:r>
            <a:r>
              <a:rPr lang="en-IN" sz="1800" b="1" dirty="0">
                <a:latin typeface="Cambria" panose="02040503050406030204" pitchFamily="18" charset="0"/>
                <a:ea typeface="Cambria" panose="02040503050406030204" pitchFamily="18" charset="0"/>
                <a:cs typeface="Times New Roman"/>
              </a:rPr>
              <a:t>megapixels)</a:t>
            </a:r>
            <a:endParaRPr lang="en-IN" sz="1800" b="1" dirty="0">
              <a:solidFill>
                <a:schemeClr val="tx1"/>
              </a:solidFill>
              <a:latin typeface="Cambria" panose="02040503050406030204" pitchFamily="18" charset="0"/>
              <a:ea typeface="Cambria" panose="02040503050406030204" pitchFamily="18" charset="0"/>
              <a:cs typeface="Arial MT"/>
            </a:endParaRPr>
          </a:p>
        </p:txBody>
      </p:sp>
      <p:pic>
        <p:nvPicPr>
          <p:cNvPr id="5" name="object 7">
            <a:extLst>
              <a:ext uri="{FF2B5EF4-FFF2-40B4-BE49-F238E27FC236}">
                <a16:creationId xmlns:a16="http://schemas.microsoft.com/office/drawing/2014/main" id="{6574FE49-A14A-1396-8661-47F7E6FFFE74}"/>
              </a:ext>
            </a:extLst>
          </p:cNvPr>
          <p:cNvPicPr/>
          <p:nvPr/>
        </p:nvPicPr>
        <p:blipFill>
          <a:blip r:embed="rId6" cstate="print"/>
          <a:stretch>
            <a:fillRect/>
          </a:stretch>
        </p:blipFill>
        <p:spPr>
          <a:xfrm>
            <a:off x="36286" y="1777049"/>
            <a:ext cx="4514932" cy="3179415"/>
          </a:xfrm>
          <a:prstGeom prst="rect">
            <a:avLst/>
          </a:prstGeom>
        </p:spPr>
      </p:pic>
      <p:grpSp>
        <p:nvGrpSpPr>
          <p:cNvPr id="6" name="object 8">
            <a:extLst>
              <a:ext uri="{FF2B5EF4-FFF2-40B4-BE49-F238E27FC236}">
                <a16:creationId xmlns:a16="http://schemas.microsoft.com/office/drawing/2014/main" id="{90A7BC92-753D-09DE-9477-6B75BDA1656E}"/>
              </a:ext>
            </a:extLst>
          </p:cNvPr>
          <p:cNvGrpSpPr/>
          <p:nvPr/>
        </p:nvGrpSpPr>
        <p:grpSpPr>
          <a:xfrm>
            <a:off x="4551218" y="1785595"/>
            <a:ext cx="7512627" cy="3257018"/>
            <a:chOff x="2338925" y="879387"/>
            <a:chExt cx="6781800" cy="2235200"/>
          </a:xfrm>
        </p:grpSpPr>
        <p:pic>
          <p:nvPicPr>
            <p:cNvPr id="8" name="object 9">
              <a:extLst>
                <a:ext uri="{FF2B5EF4-FFF2-40B4-BE49-F238E27FC236}">
                  <a16:creationId xmlns:a16="http://schemas.microsoft.com/office/drawing/2014/main" id="{9BD207EB-4B84-9D70-F4B0-4E843A09B58D}"/>
                </a:ext>
              </a:extLst>
            </p:cNvPr>
            <p:cNvPicPr/>
            <p:nvPr/>
          </p:nvPicPr>
          <p:blipFill>
            <a:blip r:embed="rId7" cstate="print"/>
            <a:stretch>
              <a:fillRect/>
            </a:stretch>
          </p:blipFill>
          <p:spPr>
            <a:xfrm>
              <a:off x="2338925" y="910825"/>
              <a:ext cx="3398026" cy="2172359"/>
            </a:xfrm>
            <a:prstGeom prst="rect">
              <a:avLst/>
            </a:prstGeom>
          </p:spPr>
        </p:pic>
        <p:pic>
          <p:nvPicPr>
            <p:cNvPr id="9" name="object 10">
              <a:extLst>
                <a:ext uri="{FF2B5EF4-FFF2-40B4-BE49-F238E27FC236}">
                  <a16:creationId xmlns:a16="http://schemas.microsoft.com/office/drawing/2014/main" id="{C984F344-0CF1-2D83-8001-AC773F5BAA02}"/>
                </a:ext>
              </a:extLst>
            </p:cNvPr>
            <p:cNvPicPr/>
            <p:nvPr/>
          </p:nvPicPr>
          <p:blipFill>
            <a:blip r:embed="rId8" cstate="print"/>
            <a:stretch>
              <a:fillRect/>
            </a:stretch>
          </p:blipFill>
          <p:spPr>
            <a:xfrm>
              <a:off x="5736950" y="879387"/>
              <a:ext cx="3383186" cy="2234831"/>
            </a:xfrm>
            <a:prstGeom prst="rect">
              <a:avLst/>
            </a:prstGeom>
          </p:spPr>
        </p:pic>
      </p:grpSp>
      <p:sp>
        <p:nvSpPr>
          <p:cNvPr id="15" name="Google Shape;145;p5">
            <a:extLst>
              <a:ext uri="{FF2B5EF4-FFF2-40B4-BE49-F238E27FC236}">
                <a16:creationId xmlns:a16="http://schemas.microsoft.com/office/drawing/2014/main" id="{1B792D08-2066-63EA-7C95-10A34E79F4DD}"/>
              </a:ext>
            </a:extLst>
          </p:cNvPr>
          <p:cNvSpPr txBox="1">
            <a:spLocks/>
          </p:cNvSpPr>
          <p:nvPr/>
        </p:nvSpPr>
        <p:spPr>
          <a:xfrm>
            <a:off x="9492045" y="1255497"/>
            <a:ext cx="1765367" cy="302647"/>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00"/>
              </a:spcBef>
            </a:pPr>
            <a:r>
              <a:rPr lang="en-IN" sz="1800" b="1" dirty="0">
                <a:solidFill>
                  <a:schemeClr val="tx1"/>
                </a:solidFill>
                <a:latin typeface="Cambria" panose="02040503050406030204" pitchFamily="18" charset="0"/>
                <a:ea typeface="Cambria" panose="02040503050406030204" pitchFamily="18" charset="0"/>
                <a:cs typeface="Times New Roman"/>
              </a:rPr>
              <a:t>mobile</a:t>
            </a:r>
            <a:r>
              <a:rPr lang="en-IN" sz="1800" b="1" spc="-80" dirty="0">
                <a:solidFill>
                  <a:schemeClr val="tx1"/>
                </a:solidFill>
                <a:latin typeface="Cambria" panose="02040503050406030204" pitchFamily="18" charset="0"/>
                <a:ea typeface="Cambria" panose="02040503050406030204" pitchFamily="18" charset="0"/>
                <a:cs typeface="Times New Roman"/>
              </a:rPr>
              <a:t> </a:t>
            </a:r>
            <a:r>
              <a:rPr lang="en-IN" sz="1800" b="1" spc="-5" dirty="0">
                <a:solidFill>
                  <a:schemeClr val="tx1"/>
                </a:solidFill>
                <a:latin typeface="Cambria" panose="02040503050406030204" pitchFamily="18" charset="0"/>
                <a:ea typeface="Cambria" panose="02040503050406030204" pitchFamily="18" charset="0"/>
                <a:cs typeface="Times New Roman"/>
              </a:rPr>
              <a:t>weight</a:t>
            </a:r>
            <a:endParaRPr lang="en-IN" sz="1800" dirty="0">
              <a:solidFill>
                <a:schemeClr val="tx1"/>
              </a:solidFill>
              <a:latin typeface="Cambria" panose="02040503050406030204" pitchFamily="18" charset="0"/>
              <a:ea typeface="Cambria" panose="02040503050406030204" pitchFamily="18" charset="0"/>
              <a:cs typeface="Times New Roman"/>
            </a:endParaRPr>
          </a:p>
        </p:txBody>
      </p:sp>
      <p:sp>
        <p:nvSpPr>
          <p:cNvPr id="16" name="object 6">
            <a:extLst>
              <a:ext uri="{FF2B5EF4-FFF2-40B4-BE49-F238E27FC236}">
                <a16:creationId xmlns:a16="http://schemas.microsoft.com/office/drawing/2014/main" id="{800775B6-8F74-CAF9-B2F5-71CA7401D793}"/>
              </a:ext>
            </a:extLst>
          </p:cNvPr>
          <p:cNvSpPr txBox="1"/>
          <p:nvPr/>
        </p:nvSpPr>
        <p:spPr>
          <a:xfrm>
            <a:off x="768350" y="5136993"/>
            <a:ext cx="3435350" cy="566822"/>
          </a:xfrm>
          <a:prstGeom prst="rect">
            <a:avLst/>
          </a:prstGeom>
        </p:spPr>
        <p:txBody>
          <a:bodyPr vert="horz" wrap="square" lIns="0" tIns="12700" rIns="0" bIns="0" rtlCol="0">
            <a:spAutoFit/>
          </a:bodyPr>
          <a:lstStyle/>
          <a:p>
            <a:pPr marL="332740" marR="5080" indent="-320675" algn="just">
              <a:lnSpc>
                <a:spcPct val="100000"/>
              </a:lnSpc>
              <a:spcBef>
                <a:spcPts val="100"/>
              </a:spcBef>
              <a:buFont typeface="Arial MT"/>
              <a:buChar char="●"/>
              <a:tabLst>
                <a:tab pos="333375" algn="l"/>
              </a:tabLst>
            </a:pPr>
            <a:r>
              <a:rPr sz="1200" dirty="0">
                <a:solidFill>
                  <a:srgbClr val="1E4E79"/>
                </a:solidFill>
                <a:latin typeface="Cambria" panose="02040503050406030204" pitchFamily="18" charset="0"/>
                <a:ea typeface="Cambria" panose="02040503050406030204" pitchFamily="18" charset="0"/>
              </a:rPr>
              <a:t>This features distribution is almost similar  along all the price ranges variable, it may not  be helpful in making predictions</a:t>
            </a:r>
          </a:p>
        </p:txBody>
      </p:sp>
      <p:sp>
        <p:nvSpPr>
          <p:cNvPr id="17" name="object 5">
            <a:extLst>
              <a:ext uri="{FF2B5EF4-FFF2-40B4-BE49-F238E27FC236}">
                <a16:creationId xmlns:a16="http://schemas.microsoft.com/office/drawing/2014/main" id="{D3444E8E-DA71-03E6-1D04-8C561AD7CB1E}"/>
              </a:ext>
            </a:extLst>
          </p:cNvPr>
          <p:cNvSpPr txBox="1"/>
          <p:nvPr/>
        </p:nvSpPr>
        <p:spPr>
          <a:xfrm>
            <a:off x="4734681" y="5256781"/>
            <a:ext cx="3580743" cy="566822"/>
          </a:xfrm>
          <a:prstGeom prst="rect">
            <a:avLst/>
          </a:prstGeom>
        </p:spPr>
        <p:txBody>
          <a:bodyPr vert="horz" wrap="square" lIns="0" tIns="12700" rIns="0" bIns="0" rtlCol="0">
            <a:spAutoFit/>
          </a:bodyPr>
          <a:lstStyle/>
          <a:p>
            <a:pPr marL="332740" marR="5080" indent="-320675" algn="just">
              <a:lnSpc>
                <a:spcPct val="100000"/>
              </a:lnSpc>
              <a:spcBef>
                <a:spcPts val="100"/>
              </a:spcBef>
              <a:buFont typeface="Arial MT"/>
              <a:buChar char="●"/>
              <a:tabLst>
                <a:tab pos="333375" algn="l"/>
              </a:tabLst>
            </a:pPr>
            <a:r>
              <a:rPr sz="1200" dirty="0">
                <a:solidFill>
                  <a:srgbClr val="1E4E79"/>
                </a:solidFill>
                <a:latin typeface="Cambria" panose="02040503050406030204" pitchFamily="18" charset="0"/>
                <a:ea typeface="Cambria" panose="02040503050406030204" pitchFamily="18" charset="0"/>
              </a:rPr>
              <a:t>Primary camera megapixels are showing a  little variation along the target categories,  which is a good sign for prediction.</a:t>
            </a:r>
          </a:p>
        </p:txBody>
      </p:sp>
      <p:sp>
        <p:nvSpPr>
          <p:cNvPr id="18" name="object 11">
            <a:extLst>
              <a:ext uri="{FF2B5EF4-FFF2-40B4-BE49-F238E27FC236}">
                <a16:creationId xmlns:a16="http://schemas.microsoft.com/office/drawing/2014/main" id="{C47C35B0-0CED-5740-A153-FE151CC2A777}"/>
              </a:ext>
            </a:extLst>
          </p:cNvPr>
          <p:cNvSpPr txBox="1"/>
          <p:nvPr/>
        </p:nvSpPr>
        <p:spPr>
          <a:xfrm>
            <a:off x="9257162" y="5447180"/>
            <a:ext cx="2443002" cy="197490"/>
          </a:xfrm>
          <a:prstGeom prst="rect">
            <a:avLst/>
          </a:prstGeom>
        </p:spPr>
        <p:txBody>
          <a:bodyPr vert="horz" wrap="square" lIns="0" tIns="12700" rIns="0" bIns="0" rtlCol="0">
            <a:spAutoFit/>
          </a:bodyPr>
          <a:lstStyle/>
          <a:p>
            <a:pPr marL="332740" indent="-320675">
              <a:lnSpc>
                <a:spcPct val="100000"/>
              </a:lnSpc>
              <a:spcBef>
                <a:spcPts val="100"/>
              </a:spcBef>
              <a:buFont typeface="Arial MT"/>
              <a:buChar char="●"/>
              <a:tabLst>
                <a:tab pos="332740" algn="l"/>
                <a:tab pos="333375" algn="l"/>
              </a:tabLst>
            </a:pPr>
            <a:r>
              <a:rPr sz="1200" dirty="0">
                <a:solidFill>
                  <a:srgbClr val="1E4E79"/>
                </a:solidFill>
                <a:latin typeface="Cambria" panose="02040503050406030204" pitchFamily="18" charset="0"/>
                <a:ea typeface="Cambria" panose="02040503050406030204" pitchFamily="18" charset="0"/>
              </a:rPr>
              <a:t>costly phones are lighter</a:t>
            </a:r>
          </a:p>
        </p:txBody>
      </p:sp>
    </p:spTree>
    <p:extLst>
      <p:ext uri="{BB962C8B-B14F-4D97-AF65-F5344CB8AC3E}">
        <p14:creationId xmlns:p14="http://schemas.microsoft.com/office/powerpoint/2010/main" val="2883981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7"/>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64" name="Google Shape;164;p7"/>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65" name="Google Shape;165;p7"/>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67" name="Google Shape;167;p7"/>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68" name="Google Shape;168;p7"/>
          <p:cNvSpPr txBox="1">
            <a:spLocks noGrp="1"/>
          </p:cNvSpPr>
          <p:nvPr>
            <p:ph type="title"/>
          </p:nvPr>
        </p:nvSpPr>
        <p:spPr>
          <a:xfrm>
            <a:off x="1112173" y="453509"/>
            <a:ext cx="1929609" cy="505267"/>
          </a:xfrm>
          <a:prstGeom prst="rect">
            <a:avLst/>
          </a:prstGeom>
          <a:solidFill>
            <a:schemeClr val="lt2"/>
          </a:solid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200"/>
              <a:buFont typeface="Arial"/>
              <a:buNone/>
            </a:pPr>
            <a:r>
              <a:rPr lang="en-IN" sz="3200" b="1" spc="-10" dirty="0">
                <a:latin typeface="Cambria" panose="02040503050406030204" pitchFamily="18" charset="0"/>
                <a:ea typeface="Cambria" panose="02040503050406030204" pitchFamily="18" charset="0"/>
                <a:cs typeface="Roboto"/>
              </a:rPr>
              <a:t>Heat</a:t>
            </a:r>
            <a:r>
              <a:rPr lang="en-IN" sz="3200" b="1" spc="-80" dirty="0">
                <a:latin typeface="Cambria" panose="02040503050406030204" pitchFamily="18" charset="0"/>
                <a:ea typeface="Cambria" panose="02040503050406030204" pitchFamily="18" charset="0"/>
                <a:cs typeface="Roboto"/>
              </a:rPr>
              <a:t> </a:t>
            </a:r>
            <a:r>
              <a:rPr lang="en-IN" sz="3200" b="1" spc="-20" dirty="0">
                <a:latin typeface="Cambria" panose="02040503050406030204" pitchFamily="18" charset="0"/>
                <a:ea typeface="Cambria" panose="02040503050406030204" pitchFamily="18" charset="0"/>
                <a:cs typeface="Roboto"/>
              </a:rPr>
              <a:t>map</a:t>
            </a:r>
            <a:endParaRPr b="1" dirty="0">
              <a:latin typeface="Cambria" panose="02040503050406030204" pitchFamily="18" charset="0"/>
              <a:ea typeface="Cambria" panose="02040503050406030204" pitchFamily="18" charset="0"/>
            </a:endParaRPr>
          </a:p>
        </p:txBody>
      </p:sp>
      <p:sp>
        <p:nvSpPr>
          <p:cNvPr id="2" name="object 3">
            <a:extLst>
              <a:ext uri="{FF2B5EF4-FFF2-40B4-BE49-F238E27FC236}">
                <a16:creationId xmlns:a16="http://schemas.microsoft.com/office/drawing/2014/main" id="{C8F5AF59-A80D-166B-F486-094D6B09EC62}"/>
              </a:ext>
            </a:extLst>
          </p:cNvPr>
          <p:cNvSpPr txBox="1"/>
          <p:nvPr/>
        </p:nvSpPr>
        <p:spPr>
          <a:xfrm>
            <a:off x="1112173" y="1091684"/>
            <a:ext cx="10878935" cy="1060034"/>
          </a:xfrm>
          <a:prstGeom prst="rect">
            <a:avLst/>
          </a:prstGeom>
        </p:spPr>
        <p:txBody>
          <a:bodyPr vert="horz" wrap="square" lIns="0" tIns="12700" rIns="0" bIns="0" rtlCol="0">
            <a:spAutoFit/>
          </a:bodyPr>
          <a:lstStyle/>
          <a:p>
            <a:pPr marL="332740" marR="5080" indent="-320675" algn="just">
              <a:lnSpc>
                <a:spcPct val="114999"/>
              </a:lnSpc>
              <a:spcBef>
                <a:spcPts val="100"/>
              </a:spcBef>
              <a:buFont typeface="Arial MT"/>
              <a:buChar char="●"/>
              <a:tabLst>
                <a:tab pos="333375" algn="l"/>
              </a:tabLst>
            </a:pPr>
            <a:r>
              <a:rPr sz="1200" dirty="0">
                <a:solidFill>
                  <a:srgbClr val="1E4E79"/>
                </a:solidFill>
                <a:latin typeface="Cambria" panose="02040503050406030204" pitchFamily="18" charset="0"/>
                <a:ea typeface="Cambria" panose="02040503050406030204" pitchFamily="18" charset="0"/>
              </a:rPr>
              <a:t>RAM and price_range shows high correlation which is  a good sign, it signiﬁes that RAM will play major  deciding factor in estimating the price range.</a:t>
            </a:r>
          </a:p>
          <a:p>
            <a:pPr marL="332740" marR="7620" indent="-320675" algn="just">
              <a:lnSpc>
                <a:spcPct val="114999"/>
              </a:lnSpc>
              <a:buFont typeface="Arial MT"/>
              <a:buChar char="●"/>
              <a:tabLst>
                <a:tab pos="333375" algn="l"/>
              </a:tabLst>
            </a:pPr>
            <a:r>
              <a:rPr sz="1200" dirty="0">
                <a:solidFill>
                  <a:srgbClr val="1E4E79"/>
                </a:solidFill>
                <a:latin typeface="Cambria" panose="02040503050406030204" pitchFamily="18" charset="0"/>
                <a:ea typeface="Cambria" panose="02040503050406030204" pitchFamily="18" charset="0"/>
              </a:rPr>
              <a:t>There is some collinearity in feature pairs ('pc', 'fc')  and ('px_width', 'px_height'). Both correlations are  justiﬁed since there are good chances that if front  camera of a phone is good, the back camera would  also be good.</a:t>
            </a:r>
          </a:p>
          <a:p>
            <a:pPr marL="332740" marR="6985" indent="-320675" algn="just">
              <a:lnSpc>
                <a:spcPct val="114999"/>
              </a:lnSpc>
              <a:buFont typeface="Arial MT"/>
              <a:buChar char="●"/>
              <a:tabLst>
                <a:tab pos="333375" algn="l"/>
              </a:tabLst>
            </a:pPr>
            <a:r>
              <a:rPr sz="1200" dirty="0">
                <a:solidFill>
                  <a:srgbClr val="1E4E79"/>
                </a:solidFill>
                <a:latin typeface="Cambria" panose="02040503050406030204" pitchFamily="18" charset="0"/>
                <a:ea typeface="Cambria" panose="02040503050406030204" pitchFamily="18" charset="0"/>
              </a:rPr>
              <a:t>Also, if px_height increases, pixel width also  increases, that means the overall pixels in the screen.  We can replace these two features with one feature.  Front Camera megapixels and Primary camera  megapixels are different entities despite of showing  colinearity. So we'll be keeping them as they are.</a:t>
            </a:r>
          </a:p>
        </p:txBody>
      </p:sp>
      <p:pic>
        <p:nvPicPr>
          <p:cNvPr id="3" name="object 4">
            <a:extLst>
              <a:ext uri="{FF2B5EF4-FFF2-40B4-BE49-F238E27FC236}">
                <a16:creationId xmlns:a16="http://schemas.microsoft.com/office/drawing/2014/main" id="{2A5569AB-FD92-14E3-E662-226F80B37D29}"/>
              </a:ext>
            </a:extLst>
          </p:cNvPr>
          <p:cNvPicPr/>
          <p:nvPr/>
        </p:nvPicPr>
        <p:blipFill>
          <a:blip r:embed="rId6" cstate="print"/>
          <a:stretch>
            <a:fillRect/>
          </a:stretch>
        </p:blipFill>
        <p:spPr>
          <a:xfrm>
            <a:off x="1943100" y="2284501"/>
            <a:ext cx="9486900" cy="41199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8"/>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75" name="Google Shape;175;p8"/>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76" name="Google Shape;176;p8"/>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78" name="Google Shape;178;p8"/>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79" name="Google Shape;179;p8"/>
          <p:cNvSpPr txBox="1">
            <a:spLocks noGrp="1"/>
          </p:cNvSpPr>
          <p:nvPr>
            <p:ph type="title"/>
          </p:nvPr>
        </p:nvSpPr>
        <p:spPr>
          <a:xfrm>
            <a:off x="900707" y="1002525"/>
            <a:ext cx="2829629" cy="505267"/>
          </a:xfrm>
          <a:prstGeom prst="rect">
            <a:avLst/>
          </a:prstGeom>
          <a:solidFill>
            <a:schemeClr val="lt2"/>
          </a:solidFill>
          <a:ln>
            <a:noFill/>
          </a:ln>
        </p:spPr>
        <p:txBody>
          <a:bodyPr spcFirstLastPara="1" wrap="square" lIns="0" tIns="12700" rIns="0" bIns="0" anchor="b" anchorCtr="0">
            <a:spAutoFit/>
          </a:bodyPr>
          <a:lstStyle/>
          <a:p>
            <a:pPr marL="12700" lvl="0" indent="0" algn="l" rtl="0">
              <a:lnSpc>
                <a:spcPct val="100000"/>
              </a:lnSpc>
              <a:spcBef>
                <a:spcPts val="0"/>
              </a:spcBef>
              <a:spcAft>
                <a:spcPts val="0"/>
              </a:spcAft>
              <a:buClr>
                <a:schemeClr val="dk1"/>
              </a:buClr>
              <a:buSzPts val="3200"/>
              <a:buFont typeface="Arial"/>
              <a:buNone/>
            </a:pPr>
            <a:r>
              <a:rPr lang="en-IN" sz="3200" b="1" dirty="0">
                <a:latin typeface="Cambria" panose="02040503050406030204" pitchFamily="18" charset="0"/>
                <a:ea typeface="Cambria" panose="02040503050406030204" pitchFamily="18" charset="0"/>
                <a:cs typeface="Arial MT"/>
              </a:rPr>
              <a:t>ML</a:t>
            </a:r>
            <a:r>
              <a:rPr lang="en-IN" sz="3200" b="1" spc="-200" dirty="0">
                <a:latin typeface="Cambria" panose="02040503050406030204" pitchFamily="18" charset="0"/>
                <a:ea typeface="Cambria" panose="02040503050406030204" pitchFamily="18" charset="0"/>
                <a:cs typeface="Arial MT"/>
              </a:rPr>
              <a:t> </a:t>
            </a:r>
            <a:r>
              <a:rPr lang="en-IN" sz="3200" b="1" spc="-5" dirty="0">
                <a:latin typeface="Cambria" panose="02040503050406030204" pitchFamily="18" charset="0"/>
                <a:ea typeface="Cambria" panose="02040503050406030204" pitchFamily="18" charset="0"/>
                <a:cs typeface="Arial MT"/>
              </a:rPr>
              <a:t>algorithms</a:t>
            </a:r>
            <a:endParaRPr sz="3200" b="1" dirty="0">
              <a:solidFill>
                <a:schemeClr val="dk1"/>
              </a:solidFill>
              <a:latin typeface="Cambria" panose="02040503050406030204" pitchFamily="18" charset="0"/>
              <a:ea typeface="Cambria" panose="02040503050406030204" pitchFamily="18" charset="0"/>
              <a:cs typeface="Arial"/>
              <a:sym typeface="Arial"/>
            </a:endParaRPr>
          </a:p>
        </p:txBody>
      </p:sp>
      <p:sp>
        <p:nvSpPr>
          <p:cNvPr id="2" name="object 3">
            <a:extLst>
              <a:ext uri="{FF2B5EF4-FFF2-40B4-BE49-F238E27FC236}">
                <a16:creationId xmlns:a16="http://schemas.microsoft.com/office/drawing/2014/main" id="{9C2882A6-DBAE-FC21-82D0-FBBB6906DD5C}"/>
              </a:ext>
            </a:extLst>
          </p:cNvPr>
          <p:cNvSpPr txBox="1"/>
          <p:nvPr/>
        </p:nvSpPr>
        <p:spPr>
          <a:xfrm>
            <a:off x="2811663" y="1984584"/>
            <a:ext cx="6664845" cy="1838965"/>
          </a:xfrm>
          <a:prstGeom prst="rect">
            <a:avLst/>
          </a:prstGeom>
        </p:spPr>
        <p:txBody>
          <a:bodyPr vert="horz" wrap="square" lIns="0" tIns="12700" rIns="0" bIns="0" rtlCol="0">
            <a:spAutoFit/>
          </a:bodyPr>
          <a:lstStyle/>
          <a:p>
            <a:pPr marL="441325" indent="-428625">
              <a:spcBef>
                <a:spcPts val="100"/>
              </a:spcBef>
              <a:buAutoNum type="arabicPeriod"/>
              <a:tabLst>
                <a:tab pos="440690" algn="l"/>
                <a:tab pos="441325" algn="l"/>
              </a:tabLst>
            </a:pPr>
            <a:r>
              <a:rPr sz="2800" dirty="0">
                <a:solidFill>
                  <a:srgbClr val="1E4E79"/>
                </a:solidFill>
                <a:latin typeface="Cambria" panose="02040503050406030204" pitchFamily="18" charset="0"/>
                <a:ea typeface="Cambria" panose="02040503050406030204" pitchFamily="18" charset="0"/>
              </a:rPr>
              <a:t>Logistic regression</a:t>
            </a:r>
          </a:p>
          <a:p>
            <a:pPr marL="441325" indent="-428625">
              <a:buAutoNum type="arabicPeriod"/>
              <a:tabLst>
                <a:tab pos="440690" algn="l"/>
                <a:tab pos="441325" algn="l"/>
              </a:tabLst>
            </a:pPr>
            <a:r>
              <a:rPr sz="2800" dirty="0">
                <a:solidFill>
                  <a:srgbClr val="1E4E79"/>
                </a:solidFill>
                <a:latin typeface="Cambria" panose="02040503050406030204" pitchFamily="18" charset="0"/>
                <a:ea typeface="Cambria" panose="02040503050406030204" pitchFamily="18" charset="0"/>
              </a:rPr>
              <a:t>Decision tree</a:t>
            </a:r>
          </a:p>
          <a:p>
            <a:pPr marL="441325" indent="-428625">
              <a:spcBef>
                <a:spcPts val="375"/>
              </a:spcBef>
              <a:buAutoNum type="arabicPeriod"/>
              <a:tabLst>
                <a:tab pos="440690" algn="l"/>
                <a:tab pos="441325" algn="l"/>
              </a:tabLst>
            </a:pPr>
            <a:r>
              <a:rPr sz="2800" dirty="0">
                <a:solidFill>
                  <a:srgbClr val="1E4E79"/>
                </a:solidFill>
                <a:latin typeface="Cambria" panose="02040503050406030204" pitchFamily="18" charset="0"/>
                <a:ea typeface="Cambria" panose="02040503050406030204" pitchFamily="18" charset="0"/>
              </a:rPr>
              <a:t>Random Forest classification</a:t>
            </a:r>
          </a:p>
          <a:p>
            <a:pPr marL="441325" indent="-428625">
              <a:spcBef>
                <a:spcPts val="380"/>
              </a:spcBef>
              <a:buAutoNum type="arabicPeriod"/>
              <a:tabLst>
                <a:tab pos="440690" algn="l"/>
                <a:tab pos="441325" algn="l"/>
              </a:tabLst>
            </a:pPr>
            <a:r>
              <a:rPr sz="2800" dirty="0">
                <a:solidFill>
                  <a:srgbClr val="1E4E79"/>
                </a:solidFill>
                <a:latin typeface="Cambria" panose="02040503050406030204" pitchFamily="18" charset="0"/>
                <a:ea typeface="Cambria" panose="02040503050406030204" pitchFamily="18" charset="0"/>
              </a:rPr>
              <a:t>XGboost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87" name="Google Shape;187;p9"/>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88" name="Google Shape;188;p9"/>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90" name="Google Shape;190;p9"/>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91" name="Google Shape;191;p9"/>
          <p:cNvSpPr txBox="1">
            <a:spLocks noGrp="1"/>
          </p:cNvSpPr>
          <p:nvPr>
            <p:ph type="title"/>
          </p:nvPr>
        </p:nvSpPr>
        <p:spPr>
          <a:xfrm>
            <a:off x="900707" y="989701"/>
            <a:ext cx="3826038" cy="518091"/>
          </a:xfrm>
          <a:prstGeom prst="rect">
            <a:avLst/>
          </a:prstGeom>
          <a:solidFill>
            <a:schemeClr val="lt2"/>
          </a:solidFill>
          <a:ln>
            <a:noFill/>
          </a:ln>
        </p:spPr>
        <p:txBody>
          <a:bodyPr spcFirstLastPara="1" wrap="square" lIns="0" tIns="12700" rIns="0" bIns="0" anchor="b" anchorCtr="0">
            <a:spAutoFit/>
          </a:bodyPr>
          <a:lstStyle/>
          <a:p>
            <a:pPr marL="12065">
              <a:lnSpc>
                <a:spcPct val="100000"/>
              </a:lnSpc>
              <a:spcBef>
                <a:spcPts val="100"/>
              </a:spcBef>
              <a:tabLst>
                <a:tab pos="455930" algn="l"/>
                <a:tab pos="456565" algn="l"/>
              </a:tabLst>
            </a:pPr>
            <a:r>
              <a:rPr lang="en-IN" sz="3200" b="1" spc="-5" dirty="0">
                <a:solidFill>
                  <a:schemeClr val="tx1"/>
                </a:solidFill>
                <a:latin typeface="Cambria" panose="02040503050406030204" pitchFamily="18" charset="0"/>
                <a:ea typeface="Cambria" panose="02040503050406030204" pitchFamily="18" charset="0"/>
                <a:cs typeface="Arial MT"/>
              </a:rPr>
              <a:t>Logistic</a:t>
            </a:r>
            <a:r>
              <a:rPr lang="en-IN" sz="3200" b="1" spc="-90" dirty="0">
                <a:solidFill>
                  <a:schemeClr val="tx1"/>
                </a:solidFill>
                <a:latin typeface="Cambria" panose="02040503050406030204" pitchFamily="18" charset="0"/>
                <a:ea typeface="Cambria" panose="02040503050406030204" pitchFamily="18" charset="0"/>
                <a:cs typeface="Arial MT"/>
              </a:rPr>
              <a:t> </a:t>
            </a:r>
            <a:r>
              <a:rPr lang="en-IN" sz="3200" b="1" dirty="0">
                <a:solidFill>
                  <a:schemeClr val="tx1"/>
                </a:solidFill>
                <a:latin typeface="Cambria" panose="02040503050406030204" pitchFamily="18" charset="0"/>
                <a:ea typeface="Cambria" panose="02040503050406030204" pitchFamily="18" charset="0"/>
                <a:cs typeface="Arial MT"/>
              </a:rPr>
              <a:t>regression</a:t>
            </a:r>
          </a:p>
        </p:txBody>
      </p:sp>
      <p:pic>
        <p:nvPicPr>
          <p:cNvPr id="2" name="object 3">
            <a:extLst>
              <a:ext uri="{FF2B5EF4-FFF2-40B4-BE49-F238E27FC236}">
                <a16:creationId xmlns:a16="http://schemas.microsoft.com/office/drawing/2014/main" id="{64AECCC3-C272-23F1-4909-A17F40C133BF}"/>
              </a:ext>
            </a:extLst>
          </p:cNvPr>
          <p:cNvPicPr/>
          <p:nvPr/>
        </p:nvPicPr>
        <p:blipFill>
          <a:blip r:embed="rId6" cstate="print"/>
          <a:stretch>
            <a:fillRect/>
          </a:stretch>
        </p:blipFill>
        <p:spPr>
          <a:xfrm>
            <a:off x="533128" y="1825979"/>
            <a:ext cx="7142752" cy="2941472"/>
          </a:xfrm>
          <a:prstGeom prst="rect">
            <a:avLst/>
          </a:prstGeom>
        </p:spPr>
      </p:pic>
      <p:sp>
        <p:nvSpPr>
          <p:cNvPr id="3" name="object 5">
            <a:extLst>
              <a:ext uri="{FF2B5EF4-FFF2-40B4-BE49-F238E27FC236}">
                <a16:creationId xmlns:a16="http://schemas.microsoft.com/office/drawing/2014/main" id="{7B3765C9-9826-490E-BD3D-48E5F9F68F8A}"/>
              </a:ext>
            </a:extLst>
          </p:cNvPr>
          <p:cNvSpPr txBox="1"/>
          <p:nvPr/>
        </p:nvSpPr>
        <p:spPr>
          <a:xfrm>
            <a:off x="2185383" y="5416179"/>
            <a:ext cx="3560790" cy="874598"/>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1E4E79"/>
                </a:solidFill>
                <a:latin typeface="Cambria" panose="02040503050406030204" pitchFamily="18" charset="0"/>
                <a:ea typeface="Cambria" panose="02040503050406030204" pitchFamily="18" charset="0"/>
              </a:rPr>
              <a:t>Train_accuracy : 92%</a:t>
            </a:r>
          </a:p>
          <a:p>
            <a:pPr marL="12700">
              <a:lnSpc>
                <a:spcPct val="100000"/>
              </a:lnSpc>
            </a:pPr>
            <a:r>
              <a:rPr sz="2800" dirty="0">
                <a:solidFill>
                  <a:srgbClr val="1E4E79"/>
                </a:solidFill>
                <a:latin typeface="Cambria" panose="02040503050406030204" pitchFamily="18" charset="0"/>
                <a:ea typeface="Cambria" panose="02040503050406030204" pitchFamily="18" charset="0"/>
              </a:rPr>
              <a:t>Test_accuracy: 90%</a:t>
            </a:r>
          </a:p>
        </p:txBody>
      </p:sp>
      <p:pic>
        <p:nvPicPr>
          <p:cNvPr id="4" name="object 4">
            <a:extLst>
              <a:ext uri="{FF2B5EF4-FFF2-40B4-BE49-F238E27FC236}">
                <a16:creationId xmlns:a16="http://schemas.microsoft.com/office/drawing/2014/main" id="{1EB90F6B-B435-BD67-81C9-56AC23EA33A7}"/>
              </a:ext>
            </a:extLst>
          </p:cNvPr>
          <p:cNvPicPr/>
          <p:nvPr/>
        </p:nvPicPr>
        <p:blipFill>
          <a:blip r:embed="rId7" cstate="print"/>
          <a:stretch>
            <a:fillRect/>
          </a:stretch>
        </p:blipFill>
        <p:spPr>
          <a:xfrm>
            <a:off x="7675880" y="1187804"/>
            <a:ext cx="4159365" cy="510297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87" name="Google Shape;187;p9"/>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88" name="Google Shape;188;p9"/>
          <p:cNvSpPr txBox="1"/>
          <p:nvPr/>
        </p:nvSpPr>
        <p:spPr>
          <a:xfrm>
            <a:off x="8032651" y="28437"/>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rgbClr val="FF0000"/>
                </a:solidFill>
                <a:latin typeface="Cambria" panose="02040503050406030204" pitchFamily="18" charset="0"/>
                <a:ea typeface="Cambria" panose="02040503050406030204" pitchFamily="18" charset="0"/>
                <a:cs typeface="Calibri"/>
                <a:sym typeface="Calibri"/>
              </a:rPr>
              <a:t>MD MOINUDDIN</a:t>
            </a:r>
            <a:endParaRPr sz="1800" dirty="0">
              <a:solidFill>
                <a:srgbClr val="FF0000"/>
              </a:solidFill>
              <a:latin typeface="Cambria" panose="02040503050406030204" pitchFamily="18" charset="0"/>
              <a:ea typeface="Cambria" panose="02040503050406030204" pitchFamily="18" charset="0"/>
              <a:cs typeface="Calibri"/>
              <a:sym typeface="Calibri"/>
            </a:endParaRPr>
          </a:p>
        </p:txBody>
      </p:sp>
      <p:pic>
        <p:nvPicPr>
          <p:cNvPr id="190" name="Google Shape;190;p9"/>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91" name="Google Shape;191;p9"/>
          <p:cNvSpPr txBox="1">
            <a:spLocks noGrp="1"/>
          </p:cNvSpPr>
          <p:nvPr>
            <p:ph type="title"/>
          </p:nvPr>
        </p:nvSpPr>
        <p:spPr>
          <a:xfrm>
            <a:off x="450911" y="2424314"/>
            <a:ext cx="3518416" cy="518091"/>
          </a:xfrm>
          <a:prstGeom prst="rect">
            <a:avLst/>
          </a:prstGeom>
          <a:solidFill>
            <a:schemeClr val="lt2"/>
          </a:solidFill>
          <a:ln>
            <a:noFill/>
          </a:ln>
        </p:spPr>
        <p:txBody>
          <a:bodyPr spcFirstLastPara="1" wrap="square" lIns="0" tIns="12700" rIns="0" bIns="0" anchor="b" anchorCtr="0">
            <a:spAutoFit/>
          </a:bodyPr>
          <a:lstStyle/>
          <a:p>
            <a:pPr marL="60325">
              <a:lnSpc>
                <a:spcPct val="100000"/>
              </a:lnSpc>
              <a:spcBef>
                <a:spcPts val="100"/>
              </a:spcBef>
            </a:pPr>
            <a:r>
              <a:rPr lang="en-IN" sz="3200" spc="-25" dirty="0">
                <a:solidFill>
                  <a:schemeClr val="tx1"/>
                </a:solidFill>
                <a:latin typeface="Cambria" panose="02040503050406030204" pitchFamily="18" charset="0"/>
                <a:ea typeface="Cambria" panose="02040503050406030204" pitchFamily="18" charset="0"/>
                <a:cs typeface="Roboto"/>
              </a:rPr>
              <a:t>Decision</a:t>
            </a:r>
            <a:r>
              <a:rPr lang="en-IN" sz="3200" spc="-50" dirty="0">
                <a:solidFill>
                  <a:schemeClr val="tx1"/>
                </a:solidFill>
                <a:latin typeface="Cambria" panose="02040503050406030204" pitchFamily="18" charset="0"/>
                <a:ea typeface="Cambria" panose="02040503050406030204" pitchFamily="18" charset="0"/>
                <a:cs typeface="Roboto"/>
              </a:rPr>
              <a:t> </a:t>
            </a:r>
            <a:r>
              <a:rPr lang="en-IN" sz="3200" spc="-20" dirty="0">
                <a:solidFill>
                  <a:schemeClr val="tx1"/>
                </a:solidFill>
                <a:latin typeface="Cambria" panose="02040503050406030204" pitchFamily="18" charset="0"/>
                <a:ea typeface="Cambria" panose="02040503050406030204" pitchFamily="18" charset="0"/>
                <a:cs typeface="Roboto"/>
              </a:rPr>
              <a:t>tree</a:t>
            </a:r>
            <a:endParaRPr lang="en-IN" sz="3200" dirty="0">
              <a:solidFill>
                <a:schemeClr val="tx1"/>
              </a:solidFill>
              <a:latin typeface="Cambria" panose="02040503050406030204" pitchFamily="18" charset="0"/>
              <a:ea typeface="Cambria" panose="02040503050406030204" pitchFamily="18" charset="0"/>
              <a:cs typeface="Roboto"/>
            </a:endParaRPr>
          </a:p>
        </p:txBody>
      </p:sp>
      <p:sp>
        <p:nvSpPr>
          <p:cNvPr id="3" name="object 5">
            <a:extLst>
              <a:ext uri="{FF2B5EF4-FFF2-40B4-BE49-F238E27FC236}">
                <a16:creationId xmlns:a16="http://schemas.microsoft.com/office/drawing/2014/main" id="{7B3765C9-9826-490E-BD3D-48E5F9F68F8A}"/>
              </a:ext>
            </a:extLst>
          </p:cNvPr>
          <p:cNvSpPr txBox="1"/>
          <p:nvPr/>
        </p:nvSpPr>
        <p:spPr>
          <a:xfrm>
            <a:off x="1761817" y="1270879"/>
            <a:ext cx="2621811" cy="382156"/>
          </a:xfrm>
          <a:prstGeom prst="rect">
            <a:avLst/>
          </a:prstGeom>
        </p:spPr>
        <p:txBody>
          <a:bodyPr vert="horz" wrap="square" lIns="0" tIns="12700" rIns="0" bIns="0" rtlCol="0">
            <a:spAutoFit/>
          </a:bodyPr>
          <a:lstStyle/>
          <a:p>
            <a:pPr marL="12700">
              <a:lnSpc>
                <a:spcPct val="100000"/>
              </a:lnSpc>
            </a:pPr>
            <a:r>
              <a:rPr lang="en-IN" sz="2400" dirty="0">
                <a:solidFill>
                  <a:srgbClr val="1E4E79"/>
                </a:solidFill>
                <a:latin typeface="Cambria" panose="02040503050406030204" pitchFamily="18" charset="0"/>
                <a:ea typeface="Cambria" panose="02040503050406030204" pitchFamily="18" charset="0"/>
              </a:rPr>
              <a:t>Test</a:t>
            </a:r>
            <a:r>
              <a:rPr sz="2400" dirty="0">
                <a:solidFill>
                  <a:srgbClr val="1E4E79"/>
                </a:solidFill>
                <a:latin typeface="Cambria" panose="02040503050406030204" pitchFamily="18" charset="0"/>
                <a:ea typeface="Cambria" panose="02040503050406030204" pitchFamily="18" charset="0"/>
              </a:rPr>
              <a:t>_accuracy: </a:t>
            </a:r>
            <a:r>
              <a:rPr lang="en-US" sz="2400" dirty="0">
                <a:solidFill>
                  <a:srgbClr val="1E4E79"/>
                </a:solidFill>
                <a:latin typeface="Cambria" panose="02040503050406030204" pitchFamily="18" charset="0"/>
                <a:ea typeface="Cambria" panose="02040503050406030204" pitchFamily="18" charset="0"/>
              </a:rPr>
              <a:t>82</a:t>
            </a:r>
            <a:r>
              <a:rPr sz="2400" dirty="0">
                <a:solidFill>
                  <a:srgbClr val="1E4E79"/>
                </a:solidFill>
                <a:latin typeface="Cambria" panose="02040503050406030204" pitchFamily="18" charset="0"/>
                <a:ea typeface="Cambria" panose="02040503050406030204" pitchFamily="18" charset="0"/>
              </a:rPr>
              <a:t>%</a:t>
            </a:r>
          </a:p>
        </p:txBody>
      </p:sp>
      <p:pic>
        <p:nvPicPr>
          <p:cNvPr id="5" name="object 7">
            <a:extLst>
              <a:ext uri="{FF2B5EF4-FFF2-40B4-BE49-F238E27FC236}">
                <a16:creationId xmlns:a16="http://schemas.microsoft.com/office/drawing/2014/main" id="{BE0FF76A-BEC3-DD36-A70A-58CE1D146BB9}"/>
              </a:ext>
            </a:extLst>
          </p:cNvPr>
          <p:cNvPicPr/>
          <p:nvPr/>
        </p:nvPicPr>
        <p:blipFill>
          <a:blip r:embed="rId6" cstate="print"/>
          <a:stretch>
            <a:fillRect/>
          </a:stretch>
        </p:blipFill>
        <p:spPr>
          <a:xfrm>
            <a:off x="5075935" y="337984"/>
            <a:ext cx="5464876" cy="2011628"/>
          </a:xfrm>
          <a:prstGeom prst="rect">
            <a:avLst/>
          </a:prstGeom>
        </p:spPr>
      </p:pic>
      <p:sp>
        <p:nvSpPr>
          <p:cNvPr id="6" name="Google Shape;191;p9">
            <a:extLst>
              <a:ext uri="{FF2B5EF4-FFF2-40B4-BE49-F238E27FC236}">
                <a16:creationId xmlns:a16="http://schemas.microsoft.com/office/drawing/2014/main" id="{5B2E7A76-86F2-79C9-DA2B-24A7AF75F152}"/>
              </a:ext>
            </a:extLst>
          </p:cNvPr>
          <p:cNvSpPr txBox="1">
            <a:spLocks/>
          </p:cNvSpPr>
          <p:nvPr/>
        </p:nvSpPr>
        <p:spPr>
          <a:xfrm>
            <a:off x="1761817" y="358177"/>
            <a:ext cx="2858363" cy="641201"/>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60325">
              <a:lnSpc>
                <a:spcPct val="100000"/>
              </a:lnSpc>
              <a:spcBef>
                <a:spcPts val="100"/>
              </a:spcBef>
            </a:pPr>
            <a:r>
              <a:rPr lang="en-US" sz="2000" b="1" spc="-25" dirty="0">
                <a:latin typeface="Cambria" panose="02040503050406030204" pitchFamily="18" charset="0"/>
                <a:ea typeface="Cambria" panose="02040503050406030204" pitchFamily="18" charset="0"/>
                <a:cs typeface="Roboto"/>
              </a:rPr>
              <a:t>Decision</a:t>
            </a:r>
            <a:r>
              <a:rPr lang="en-US" sz="2000" b="1" spc="-20" dirty="0">
                <a:latin typeface="Cambria" panose="02040503050406030204" pitchFamily="18" charset="0"/>
                <a:ea typeface="Cambria" panose="02040503050406030204" pitchFamily="18" charset="0"/>
                <a:cs typeface="Roboto"/>
              </a:rPr>
              <a:t> </a:t>
            </a:r>
            <a:r>
              <a:rPr lang="en-US" sz="2000" b="1" spc="-15" dirty="0">
                <a:latin typeface="Cambria" panose="02040503050406030204" pitchFamily="18" charset="0"/>
                <a:ea typeface="Cambria" panose="02040503050406030204" pitchFamily="18" charset="0"/>
                <a:cs typeface="Roboto"/>
              </a:rPr>
              <a:t>tree</a:t>
            </a:r>
            <a:r>
              <a:rPr lang="en-US" sz="2000" b="1" spc="20" dirty="0">
                <a:latin typeface="Cambria" panose="02040503050406030204" pitchFamily="18" charset="0"/>
                <a:ea typeface="Cambria" panose="02040503050406030204" pitchFamily="18" charset="0"/>
                <a:cs typeface="Roboto"/>
              </a:rPr>
              <a:t> </a:t>
            </a:r>
            <a:r>
              <a:rPr lang="en-US" sz="2000" b="1" spc="-30" dirty="0">
                <a:latin typeface="Cambria" panose="02040503050406030204" pitchFamily="18" charset="0"/>
                <a:ea typeface="Cambria" panose="02040503050406030204" pitchFamily="18" charset="0"/>
                <a:cs typeface="Roboto"/>
              </a:rPr>
              <a:t>with </a:t>
            </a:r>
            <a:r>
              <a:rPr lang="en-US" sz="2000" b="1" spc="-25" dirty="0">
                <a:latin typeface="Cambria" panose="02040503050406030204" pitchFamily="18" charset="0"/>
                <a:ea typeface="Cambria" panose="02040503050406030204" pitchFamily="18" charset="0"/>
                <a:cs typeface="Roboto"/>
              </a:rPr>
              <a:t> hyperparameter</a:t>
            </a:r>
            <a:r>
              <a:rPr lang="en-US" sz="2000" b="1" spc="-85" dirty="0">
                <a:latin typeface="Cambria" panose="02040503050406030204" pitchFamily="18" charset="0"/>
                <a:ea typeface="Cambria" panose="02040503050406030204" pitchFamily="18" charset="0"/>
                <a:cs typeface="Roboto"/>
              </a:rPr>
              <a:t> </a:t>
            </a:r>
            <a:r>
              <a:rPr lang="en-US" sz="2000" b="1" spc="-35" dirty="0">
                <a:latin typeface="Cambria" panose="02040503050406030204" pitchFamily="18" charset="0"/>
                <a:ea typeface="Cambria" panose="02040503050406030204" pitchFamily="18" charset="0"/>
                <a:cs typeface="Roboto"/>
              </a:rPr>
              <a:t>tuning</a:t>
            </a:r>
            <a:endParaRPr lang="en-IN" sz="2000" b="1" dirty="0">
              <a:solidFill>
                <a:schemeClr val="tx1"/>
              </a:solidFill>
              <a:latin typeface="Cambria" panose="02040503050406030204" pitchFamily="18" charset="0"/>
              <a:ea typeface="Cambria" panose="02040503050406030204" pitchFamily="18" charset="0"/>
              <a:cs typeface="Roboto"/>
            </a:endParaRPr>
          </a:p>
        </p:txBody>
      </p:sp>
      <p:pic>
        <p:nvPicPr>
          <p:cNvPr id="7" name="object 4">
            <a:extLst>
              <a:ext uri="{FF2B5EF4-FFF2-40B4-BE49-F238E27FC236}">
                <a16:creationId xmlns:a16="http://schemas.microsoft.com/office/drawing/2014/main" id="{19166F59-28FA-8F54-9A67-79E00EB88724}"/>
              </a:ext>
            </a:extLst>
          </p:cNvPr>
          <p:cNvPicPr/>
          <p:nvPr/>
        </p:nvPicPr>
        <p:blipFill>
          <a:blip r:embed="rId7" cstate="print"/>
          <a:stretch>
            <a:fillRect/>
          </a:stretch>
        </p:blipFill>
        <p:spPr>
          <a:xfrm>
            <a:off x="332818" y="2963389"/>
            <a:ext cx="5390046" cy="2808724"/>
          </a:xfrm>
          <a:prstGeom prst="rect">
            <a:avLst/>
          </a:prstGeom>
        </p:spPr>
      </p:pic>
      <p:sp>
        <p:nvSpPr>
          <p:cNvPr id="8" name="object 5">
            <a:extLst>
              <a:ext uri="{FF2B5EF4-FFF2-40B4-BE49-F238E27FC236}">
                <a16:creationId xmlns:a16="http://schemas.microsoft.com/office/drawing/2014/main" id="{2EB6AE1B-8539-AC1D-E0C2-72DADEEF3F2D}"/>
              </a:ext>
            </a:extLst>
          </p:cNvPr>
          <p:cNvSpPr txBox="1"/>
          <p:nvPr/>
        </p:nvSpPr>
        <p:spPr>
          <a:xfrm>
            <a:off x="1354820" y="6000750"/>
            <a:ext cx="2669927" cy="382156"/>
          </a:xfrm>
          <a:prstGeom prst="rect">
            <a:avLst/>
          </a:prstGeom>
        </p:spPr>
        <p:txBody>
          <a:bodyPr vert="horz" wrap="square" lIns="0" tIns="12700" rIns="0" bIns="0" rtlCol="0">
            <a:spAutoFit/>
          </a:bodyPr>
          <a:lstStyle/>
          <a:p>
            <a:pPr marL="12700">
              <a:lnSpc>
                <a:spcPct val="100000"/>
              </a:lnSpc>
            </a:pPr>
            <a:r>
              <a:rPr lang="en-IN" sz="2400" dirty="0">
                <a:solidFill>
                  <a:srgbClr val="1E4E79"/>
                </a:solidFill>
                <a:latin typeface="Cambria" panose="02040503050406030204" pitchFamily="18" charset="0"/>
                <a:ea typeface="Cambria" panose="02040503050406030204" pitchFamily="18" charset="0"/>
              </a:rPr>
              <a:t>Test</a:t>
            </a:r>
            <a:r>
              <a:rPr sz="2400" dirty="0">
                <a:solidFill>
                  <a:srgbClr val="1E4E79"/>
                </a:solidFill>
                <a:latin typeface="Cambria" panose="02040503050406030204" pitchFamily="18" charset="0"/>
                <a:ea typeface="Cambria" panose="02040503050406030204" pitchFamily="18" charset="0"/>
              </a:rPr>
              <a:t>_accuracy: </a:t>
            </a:r>
            <a:r>
              <a:rPr lang="en-US" sz="2400" dirty="0">
                <a:solidFill>
                  <a:srgbClr val="1E4E79"/>
                </a:solidFill>
                <a:latin typeface="Cambria" panose="02040503050406030204" pitchFamily="18" charset="0"/>
                <a:ea typeface="Cambria" panose="02040503050406030204" pitchFamily="18" charset="0"/>
              </a:rPr>
              <a:t>84</a:t>
            </a:r>
            <a:r>
              <a:rPr sz="2400" dirty="0">
                <a:solidFill>
                  <a:srgbClr val="1E4E79"/>
                </a:solidFill>
                <a:latin typeface="Cambria" panose="02040503050406030204" pitchFamily="18" charset="0"/>
                <a:ea typeface="Cambria" panose="02040503050406030204" pitchFamily="18" charset="0"/>
              </a:rPr>
              <a:t>%</a:t>
            </a:r>
          </a:p>
        </p:txBody>
      </p:sp>
      <p:pic>
        <p:nvPicPr>
          <p:cNvPr id="9" name="object 5">
            <a:extLst>
              <a:ext uri="{FF2B5EF4-FFF2-40B4-BE49-F238E27FC236}">
                <a16:creationId xmlns:a16="http://schemas.microsoft.com/office/drawing/2014/main" id="{065E7DED-354C-D3AD-729A-85B21F7C7072}"/>
              </a:ext>
            </a:extLst>
          </p:cNvPr>
          <p:cNvPicPr/>
          <p:nvPr/>
        </p:nvPicPr>
        <p:blipFill>
          <a:blip r:embed="rId8" cstate="print"/>
          <a:stretch>
            <a:fillRect/>
          </a:stretch>
        </p:blipFill>
        <p:spPr>
          <a:xfrm>
            <a:off x="6148899" y="2683359"/>
            <a:ext cx="5710283" cy="3963192"/>
          </a:xfrm>
          <a:prstGeom prst="rect">
            <a:avLst/>
          </a:prstGeom>
        </p:spPr>
      </p:pic>
    </p:spTree>
    <p:extLst>
      <p:ext uri="{BB962C8B-B14F-4D97-AF65-F5344CB8AC3E}">
        <p14:creationId xmlns:p14="http://schemas.microsoft.com/office/powerpoint/2010/main" val="295295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87" name="Google Shape;187;p9"/>
          <p:cNvPicPr preferRelativeResize="0"/>
          <p:nvPr/>
        </p:nvPicPr>
        <p:blipFill rotWithShape="1">
          <a:blip r:embed="rId4">
            <a:alphaModFix/>
          </a:blip>
          <a:srcRect/>
          <a:stretch/>
        </p:blipFill>
        <p:spPr>
          <a:xfrm>
            <a:off x="0" y="-62345"/>
            <a:ext cx="1765367" cy="1547446"/>
          </a:xfrm>
          <a:prstGeom prst="rect">
            <a:avLst/>
          </a:prstGeom>
          <a:noFill/>
          <a:ln>
            <a:noFill/>
          </a:ln>
        </p:spPr>
      </p:pic>
      <p:sp>
        <p:nvSpPr>
          <p:cNvPr id="188" name="Google Shape;188;p9"/>
          <p:cNvSpPr txBox="1"/>
          <p:nvPr/>
        </p:nvSpPr>
        <p:spPr>
          <a:xfrm>
            <a:off x="8032651" y="28437"/>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rgbClr val="FF0000"/>
                </a:solidFill>
                <a:latin typeface="Cambria" panose="02040503050406030204" pitchFamily="18" charset="0"/>
                <a:ea typeface="Cambria" panose="02040503050406030204" pitchFamily="18" charset="0"/>
                <a:cs typeface="Calibri"/>
                <a:sym typeface="Calibri"/>
              </a:rPr>
              <a:t>MD MOINUDDIN</a:t>
            </a:r>
            <a:endParaRPr sz="1800" dirty="0">
              <a:solidFill>
                <a:srgbClr val="FF0000"/>
              </a:solidFill>
              <a:latin typeface="Cambria" panose="02040503050406030204" pitchFamily="18" charset="0"/>
              <a:ea typeface="Cambria" panose="02040503050406030204" pitchFamily="18" charset="0"/>
              <a:cs typeface="Calibri"/>
              <a:sym typeface="Calibri"/>
            </a:endParaRPr>
          </a:p>
        </p:txBody>
      </p:sp>
      <p:pic>
        <p:nvPicPr>
          <p:cNvPr id="190" name="Google Shape;190;p9"/>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91" name="Google Shape;191;p9"/>
          <p:cNvSpPr txBox="1">
            <a:spLocks noGrp="1"/>
          </p:cNvSpPr>
          <p:nvPr>
            <p:ph type="title"/>
          </p:nvPr>
        </p:nvSpPr>
        <p:spPr>
          <a:xfrm>
            <a:off x="1761817" y="110773"/>
            <a:ext cx="5511819" cy="887422"/>
          </a:xfrm>
          <a:prstGeom prst="rect">
            <a:avLst/>
          </a:prstGeom>
          <a:solidFill>
            <a:schemeClr val="lt2"/>
          </a:solidFill>
          <a:ln>
            <a:noFill/>
          </a:ln>
        </p:spPr>
        <p:txBody>
          <a:bodyPr spcFirstLastPara="1" wrap="square" lIns="0" tIns="12700" rIns="0" bIns="0" anchor="b" anchorCtr="0">
            <a:spAutoFit/>
          </a:bodyPr>
          <a:lstStyle/>
          <a:p>
            <a:pPr marL="1087120" marR="5080" indent="-1075055">
              <a:lnSpc>
                <a:spcPct val="100000"/>
              </a:lnSpc>
              <a:spcBef>
                <a:spcPts val="100"/>
              </a:spcBef>
            </a:pPr>
            <a:r>
              <a:rPr lang="en-US" sz="2800" spc="-20" dirty="0">
                <a:solidFill>
                  <a:schemeClr val="tx1"/>
                </a:solidFill>
                <a:latin typeface="Cambria" panose="02040503050406030204" pitchFamily="18" charset="0"/>
                <a:ea typeface="Cambria" panose="02040503050406030204" pitchFamily="18" charset="0"/>
                <a:cs typeface="Roboto"/>
              </a:rPr>
              <a:t>Random</a:t>
            </a:r>
            <a:r>
              <a:rPr lang="en-US" sz="2800" spc="-15" dirty="0">
                <a:solidFill>
                  <a:schemeClr val="tx1"/>
                </a:solidFill>
                <a:latin typeface="Cambria" panose="02040503050406030204" pitchFamily="18" charset="0"/>
                <a:ea typeface="Cambria" panose="02040503050406030204" pitchFamily="18" charset="0"/>
                <a:cs typeface="Roboto"/>
              </a:rPr>
              <a:t> </a:t>
            </a:r>
            <a:r>
              <a:rPr lang="en-US" sz="2800" spc="-10" dirty="0">
                <a:solidFill>
                  <a:schemeClr val="tx1"/>
                </a:solidFill>
                <a:latin typeface="Cambria" panose="02040503050406030204" pitchFamily="18" charset="0"/>
                <a:ea typeface="Cambria" panose="02040503050406030204" pitchFamily="18" charset="0"/>
                <a:cs typeface="Roboto"/>
              </a:rPr>
              <a:t>forest </a:t>
            </a:r>
            <a:r>
              <a:rPr lang="en-US" sz="2800" spc="-20" dirty="0">
                <a:solidFill>
                  <a:schemeClr val="tx1"/>
                </a:solidFill>
                <a:latin typeface="Cambria" panose="02040503050406030204" pitchFamily="18" charset="0"/>
                <a:ea typeface="Cambria" panose="02040503050406030204" pitchFamily="18" charset="0"/>
                <a:cs typeface="Roboto"/>
              </a:rPr>
              <a:t>classiﬁer</a:t>
            </a:r>
            <a:r>
              <a:rPr lang="en-US" sz="2800" spc="-10" dirty="0">
                <a:solidFill>
                  <a:schemeClr val="tx1"/>
                </a:solidFill>
                <a:latin typeface="Cambria" panose="02040503050406030204" pitchFamily="18" charset="0"/>
                <a:ea typeface="Cambria" panose="02040503050406030204" pitchFamily="18" charset="0"/>
                <a:cs typeface="Roboto"/>
              </a:rPr>
              <a:t> </a:t>
            </a:r>
            <a:r>
              <a:rPr lang="en-US" sz="2800" spc="-30" dirty="0">
                <a:solidFill>
                  <a:schemeClr val="tx1"/>
                </a:solidFill>
                <a:latin typeface="Cambria" panose="02040503050406030204" pitchFamily="18" charset="0"/>
                <a:ea typeface="Cambria" panose="02040503050406030204" pitchFamily="18" charset="0"/>
                <a:cs typeface="Roboto"/>
              </a:rPr>
              <a:t>with</a:t>
            </a:r>
            <a:r>
              <a:rPr lang="en-US" sz="2800" spc="-10" dirty="0">
                <a:solidFill>
                  <a:schemeClr val="tx1"/>
                </a:solidFill>
                <a:latin typeface="Cambria" panose="02040503050406030204" pitchFamily="18" charset="0"/>
                <a:ea typeface="Cambria" panose="02040503050406030204" pitchFamily="18" charset="0"/>
                <a:cs typeface="Roboto"/>
              </a:rPr>
              <a:t> </a:t>
            </a:r>
            <a:r>
              <a:rPr lang="en-US" sz="2800" spc="-35" dirty="0">
                <a:solidFill>
                  <a:schemeClr val="tx1"/>
                </a:solidFill>
                <a:latin typeface="Cambria" panose="02040503050406030204" pitchFamily="18" charset="0"/>
                <a:ea typeface="Cambria" panose="02040503050406030204" pitchFamily="18" charset="0"/>
                <a:cs typeface="Roboto"/>
              </a:rPr>
              <a:t>hyper </a:t>
            </a:r>
            <a:r>
              <a:rPr lang="en-US" sz="2800" spc="-505" dirty="0">
                <a:solidFill>
                  <a:schemeClr val="tx1"/>
                </a:solidFill>
                <a:latin typeface="Cambria" panose="02040503050406030204" pitchFamily="18" charset="0"/>
                <a:ea typeface="Cambria" panose="02040503050406030204" pitchFamily="18" charset="0"/>
                <a:cs typeface="Roboto"/>
              </a:rPr>
              <a:t> </a:t>
            </a:r>
            <a:r>
              <a:rPr lang="en-US" sz="2800" spc="-20" dirty="0">
                <a:solidFill>
                  <a:schemeClr val="tx1"/>
                </a:solidFill>
                <a:latin typeface="Cambria" panose="02040503050406030204" pitchFamily="18" charset="0"/>
                <a:ea typeface="Cambria" panose="02040503050406030204" pitchFamily="18" charset="0"/>
                <a:cs typeface="Roboto"/>
              </a:rPr>
              <a:t>parameter</a:t>
            </a:r>
            <a:r>
              <a:rPr lang="en-US" sz="2800" spc="-15" dirty="0">
                <a:solidFill>
                  <a:schemeClr val="tx1"/>
                </a:solidFill>
                <a:latin typeface="Cambria" panose="02040503050406030204" pitchFamily="18" charset="0"/>
                <a:ea typeface="Cambria" panose="02040503050406030204" pitchFamily="18" charset="0"/>
                <a:cs typeface="Roboto"/>
              </a:rPr>
              <a:t> </a:t>
            </a:r>
            <a:r>
              <a:rPr lang="en-US" sz="2800" spc="-35" dirty="0">
                <a:solidFill>
                  <a:schemeClr val="tx1"/>
                </a:solidFill>
                <a:latin typeface="Cambria" panose="02040503050406030204" pitchFamily="18" charset="0"/>
                <a:ea typeface="Cambria" panose="02040503050406030204" pitchFamily="18" charset="0"/>
                <a:cs typeface="Roboto"/>
              </a:rPr>
              <a:t>tuning</a:t>
            </a:r>
            <a:endParaRPr lang="en-US" sz="2800" dirty="0">
              <a:solidFill>
                <a:schemeClr val="tx1"/>
              </a:solidFill>
              <a:latin typeface="Cambria" panose="02040503050406030204" pitchFamily="18" charset="0"/>
              <a:ea typeface="Cambria" panose="02040503050406030204" pitchFamily="18" charset="0"/>
              <a:cs typeface="Roboto"/>
            </a:endParaRPr>
          </a:p>
        </p:txBody>
      </p:sp>
      <p:sp>
        <p:nvSpPr>
          <p:cNvPr id="3" name="object 5">
            <a:extLst>
              <a:ext uri="{FF2B5EF4-FFF2-40B4-BE49-F238E27FC236}">
                <a16:creationId xmlns:a16="http://schemas.microsoft.com/office/drawing/2014/main" id="{7B3765C9-9826-490E-BD3D-48E5F9F68F8A}"/>
              </a:ext>
            </a:extLst>
          </p:cNvPr>
          <p:cNvSpPr txBox="1"/>
          <p:nvPr/>
        </p:nvSpPr>
        <p:spPr>
          <a:xfrm>
            <a:off x="848974" y="5333155"/>
            <a:ext cx="2621811" cy="382156"/>
          </a:xfrm>
          <a:prstGeom prst="rect">
            <a:avLst/>
          </a:prstGeom>
        </p:spPr>
        <p:txBody>
          <a:bodyPr vert="horz" wrap="square" lIns="0" tIns="12700" rIns="0" bIns="0" rtlCol="0">
            <a:spAutoFit/>
          </a:bodyPr>
          <a:lstStyle/>
          <a:p>
            <a:pPr marL="12700">
              <a:lnSpc>
                <a:spcPct val="100000"/>
              </a:lnSpc>
            </a:pPr>
            <a:r>
              <a:rPr lang="en-IN" sz="2400" dirty="0">
                <a:solidFill>
                  <a:srgbClr val="1E4E79"/>
                </a:solidFill>
                <a:latin typeface="Cambria" panose="02040503050406030204" pitchFamily="18" charset="0"/>
                <a:ea typeface="Cambria" panose="02040503050406030204" pitchFamily="18" charset="0"/>
              </a:rPr>
              <a:t>Test</a:t>
            </a:r>
            <a:r>
              <a:rPr sz="2400" dirty="0">
                <a:solidFill>
                  <a:srgbClr val="1E4E79"/>
                </a:solidFill>
                <a:latin typeface="Cambria" panose="02040503050406030204" pitchFamily="18" charset="0"/>
                <a:ea typeface="Cambria" panose="02040503050406030204" pitchFamily="18" charset="0"/>
              </a:rPr>
              <a:t>_accuracy: </a:t>
            </a:r>
            <a:r>
              <a:rPr lang="en-US" sz="2400" dirty="0">
                <a:solidFill>
                  <a:srgbClr val="1E4E79"/>
                </a:solidFill>
                <a:latin typeface="Cambria" panose="02040503050406030204" pitchFamily="18" charset="0"/>
                <a:ea typeface="Cambria" panose="02040503050406030204" pitchFamily="18" charset="0"/>
              </a:rPr>
              <a:t>88</a:t>
            </a:r>
            <a:r>
              <a:rPr sz="2400" dirty="0">
                <a:solidFill>
                  <a:srgbClr val="1E4E79"/>
                </a:solidFill>
                <a:latin typeface="Cambria" panose="02040503050406030204" pitchFamily="18" charset="0"/>
                <a:ea typeface="Cambria" panose="02040503050406030204" pitchFamily="18" charset="0"/>
              </a:rPr>
              <a:t>%</a:t>
            </a:r>
          </a:p>
        </p:txBody>
      </p:sp>
      <p:pic>
        <p:nvPicPr>
          <p:cNvPr id="2" name="object 4">
            <a:extLst>
              <a:ext uri="{FF2B5EF4-FFF2-40B4-BE49-F238E27FC236}">
                <a16:creationId xmlns:a16="http://schemas.microsoft.com/office/drawing/2014/main" id="{DAC0566E-7BF8-C83F-EE9F-5A157FF10F94}"/>
              </a:ext>
            </a:extLst>
          </p:cNvPr>
          <p:cNvPicPr/>
          <p:nvPr/>
        </p:nvPicPr>
        <p:blipFill>
          <a:blip r:embed="rId6" cstate="print"/>
          <a:stretch>
            <a:fillRect/>
          </a:stretch>
        </p:blipFill>
        <p:spPr>
          <a:xfrm>
            <a:off x="439882" y="1546063"/>
            <a:ext cx="3674918" cy="3493527"/>
          </a:xfrm>
          <a:prstGeom prst="rect">
            <a:avLst/>
          </a:prstGeom>
        </p:spPr>
      </p:pic>
      <p:pic>
        <p:nvPicPr>
          <p:cNvPr id="4" name="object 5">
            <a:extLst>
              <a:ext uri="{FF2B5EF4-FFF2-40B4-BE49-F238E27FC236}">
                <a16:creationId xmlns:a16="http://schemas.microsoft.com/office/drawing/2014/main" id="{D55B151D-3191-C391-7F47-8B855AE92C04}"/>
              </a:ext>
            </a:extLst>
          </p:cNvPr>
          <p:cNvPicPr/>
          <p:nvPr/>
        </p:nvPicPr>
        <p:blipFill>
          <a:blip r:embed="rId7" cstate="print"/>
          <a:stretch>
            <a:fillRect/>
          </a:stretch>
        </p:blipFill>
        <p:spPr>
          <a:xfrm>
            <a:off x="8635922" y="1576087"/>
            <a:ext cx="3410952" cy="3976787"/>
          </a:xfrm>
          <a:prstGeom prst="rect">
            <a:avLst/>
          </a:prstGeom>
        </p:spPr>
      </p:pic>
      <p:pic>
        <p:nvPicPr>
          <p:cNvPr id="10" name="object 6">
            <a:extLst>
              <a:ext uri="{FF2B5EF4-FFF2-40B4-BE49-F238E27FC236}">
                <a16:creationId xmlns:a16="http://schemas.microsoft.com/office/drawing/2014/main" id="{99F2B135-3CE2-2A28-A65B-E6E79DDE19AC}"/>
              </a:ext>
            </a:extLst>
          </p:cNvPr>
          <p:cNvPicPr/>
          <p:nvPr/>
        </p:nvPicPr>
        <p:blipFill>
          <a:blip r:embed="rId8" cstate="print"/>
          <a:stretch>
            <a:fillRect/>
          </a:stretch>
        </p:blipFill>
        <p:spPr>
          <a:xfrm>
            <a:off x="4259926" y="1547446"/>
            <a:ext cx="4375996" cy="3976787"/>
          </a:xfrm>
          <a:prstGeom prst="rect">
            <a:avLst/>
          </a:prstGeom>
        </p:spPr>
      </p:pic>
      <p:sp>
        <p:nvSpPr>
          <p:cNvPr id="11" name="object 7">
            <a:extLst>
              <a:ext uri="{FF2B5EF4-FFF2-40B4-BE49-F238E27FC236}">
                <a16:creationId xmlns:a16="http://schemas.microsoft.com/office/drawing/2014/main" id="{5B3231D0-2150-5689-3E2A-B6EF135F474C}"/>
              </a:ext>
            </a:extLst>
          </p:cNvPr>
          <p:cNvSpPr txBox="1"/>
          <p:nvPr/>
        </p:nvSpPr>
        <p:spPr>
          <a:xfrm>
            <a:off x="2951018" y="6259978"/>
            <a:ext cx="7748177" cy="239489"/>
          </a:xfrm>
          <a:prstGeom prst="rect">
            <a:avLst/>
          </a:prstGeom>
        </p:spPr>
        <p:txBody>
          <a:bodyPr vert="horz" wrap="square" lIns="0" tIns="12700" rIns="0" bIns="0" rtlCol="0">
            <a:spAutoFit/>
          </a:bodyPr>
          <a:lstStyle/>
          <a:p>
            <a:pPr marL="12700" marR="5080">
              <a:lnSpc>
                <a:spcPct val="114999"/>
              </a:lnSpc>
              <a:spcBef>
                <a:spcPts val="100"/>
              </a:spcBef>
            </a:pPr>
            <a:r>
              <a:rPr dirty="0">
                <a:solidFill>
                  <a:srgbClr val="1E4E79"/>
                </a:solidFill>
                <a:latin typeface="Cambria" panose="02040503050406030204" pitchFamily="18" charset="0"/>
                <a:ea typeface="Cambria" panose="02040503050406030204" pitchFamily="18" charset="0"/>
              </a:rPr>
              <a:t>As we can see the top 3 important features of our dataset are:  RAM, battery_power ,pixels</a:t>
            </a:r>
          </a:p>
        </p:txBody>
      </p:sp>
    </p:spTree>
    <p:extLst>
      <p:ext uri="{BB962C8B-B14F-4D97-AF65-F5344CB8AC3E}">
        <p14:creationId xmlns:p14="http://schemas.microsoft.com/office/powerpoint/2010/main" val="178238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9"/>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87" name="Google Shape;187;p9"/>
          <p:cNvPicPr preferRelativeResize="0"/>
          <p:nvPr/>
        </p:nvPicPr>
        <p:blipFill rotWithShape="1">
          <a:blip r:embed="rId4">
            <a:alphaModFix/>
          </a:blip>
          <a:srcRect/>
          <a:stretch/>
        </p:blipFill>
        <p:spPr>
          <a:xfrm>
            <a:off x="0" y="-62345"/>
            <a:ext cx="1765367" cy="1547446"/>
          </a:xfrm>
          <a:prstGeom prst="rect">
            <a:avLst/>
          </a:prstGeom>
          <a:noFill/>
          <a:ln>
            <a:noFill/>
          </a:ln>
        </p:spPr>
      </p:pic>
      <p:sp>
        <p:nvSpPr>
          <p:cNvPr id="188" name="Google Shape;188;p9"/>
          <p:cNvSpPr txBox="1"/>
          <p:nvPr/>
        </p:nvSpPr>
        <p:spPr>
          <a:xfrm>
            <a:off x="8032651" y="28437"/>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rgbClr val="FF0000"/>
                </a:solidFill>
                <a:latin typeface="Cambria" panose="02040503050406030204" pitchFamily="18" charset="0"/>
                <a:ea typeface="Cambria" panose="02040503050406030204" pitchFamily="18" charset="0"/>
                <a:cs typeface="Calibri"/>
                <a:sym typeface="Calibri"/>
              </a:rPr>
              <a:t>MD MOINUDDIN</a:t>
            </a:r>
            <a:endParaRPr sz="1800" dirty="0">
              <a:solidFill>
                <a:srgbClr val="FF0000"/>
              </a:solidFill>
              <a:latin typeface="Cambria" panose="02040503050406030204" pitchFamily="18" charset="0"/>
              <a:ea typeface="Cambria" panose="02040503050406030204" pitchFamily="18" charset="0"/>
              <a:cs typeface="Calibri"/>
              <a:sym typeface="Calibri"/>
            </a:endParaRPr>
          </a:p>
        </p:txBody>
      </p:sp>
      <p:pic>
        <p:nvPicPr>
          <p:cNvPr id="190" name="Google Shape;190;p9"/>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91" name="Google Shape;191;p9"/>
          <p:cNvSpPr txBox="1">
            <a:spLocks noGrp="1"/>
          </p:cNvSpPr>
          <p:nvPr>
            <p:ph type="title"/>
          </p:nvPr>
        </p:nvSpPr>
        <p:spPr>
          <a:xfrm>
            <a:off x="1761818" y="336475"/>
            <a:ext cx="1708968" cy="661720"/>
          </a:xfrm>
          <a:prstGeom prst="rect">
            <a:avLst/>
          </a:prstGeom>
          <a:solidFill>
            <a:schemeClr val="lt2"/>
          </a:solidFill>
          <a:ln>
            <a:noFill/>
          </a:ln>
        </p:spPr>
        <p:txBody>
          <a:bodyPr spcFirstLastPara="1" wrap="square" lIns="0" tIns="12700" rIns="0" bIns="0" anchor="b" anchorCtr="0">
            <a:spAutoFit/>
          </a:bodyPr>
          <a:lstStyle/>
          <a:p>
            <a:pPr marL="74930">
              <a:lnSpc>
                <a:spcPct val="100000"/>
              </a:lnSpc>
              <a:spcBef>
                <a:spcPts val="1725"/>
              </a:spcBef>
            </a:pPr>
            <a:r>
              <a:rPr lang="en-IN" sz="2800" b="1" spc="-20" dirty="0" err="1">
                <a:solidFill>
                  <a:schemeClr val="tx1"/>
                </a:solidFill>
                <a:latin typeface="Cambria" panose="02040503050406030204" pitchFamily="18" charset="0"/>
                <a:ea typeface="Cambria" panose="02040503050406030204" pitchFamily="18" charset="0"/>
                <a:cs typeface="Roboto"/>
              </a:rPr>
              <a:t>XGboost</a:t>
            </a:r>
            <a:endParaRPr lang="en-IN" sz="2800" b="1" dirty="0">
              <a:solidFill>
                <a:schemeClr val="tx1"/>
              </a:solidFill>
              <a:latin typeface="Cambria" panose="02040503050406030204" pitchFamily="18" charset="0"/>
              <a:ea typeface="Cambria" panose="02040503050406030204" pitchFamily="18" charset="0"/>
              <a:cs typeface="Roboto"/>
            </a:endParaRPr>
          </a:p>
        </p:txBody>
      </p:sp>
      <p:sp>
        <p:nvSpPr>
          <p:cNvPr id="3" name="object 5">
            <a:extLst>
              <a:ext uri="{FF2B5EF4-FFF2-40B4-BE49-F238E27FC236}">
                <a16:creationId xmlns:a16="http://schemas.microsoft.com/office/drawing/2014/main" id="{7B3765C9-9826-490E-BD3D-48E5F9F68F8A}"/>
              </a:ext>
            </a:extLst>
          </p:cNvPr>
          <p:cNvSpPr txBox="1"/>
          <p:nvPr/>
        </p:nvSpPr>
        <p:spPr>
          <a:xfrm>
            <a:off x="1175119" y="3855157"/>
            <a:ext cx="2621811" cy="382156"/>
          </a:xfrm>
          <a:prstGeom prst="rect">
            <a:avLst/>
          </a:prstGeom>
        </p:spPr>
        <p:txBody>
          <a:bodyPr vert="horz" wrap="square" lIns="0" tIns="12700" rIns="0" bIns="0" rtlCol="0">
            <a:spAutoFit/>
          </a:bodyPr>
          <a:lstStyle/>
          <a:p>
            <a:pPr marL="12700">
              <a:lnSpc>
                <a:spcPct val="100000"/>
              </a:lnSpc>
            </a:pPr>
            <a:r>
              <a:rPr lang="en-IN" sz="2400" dirty="0">
                <a:solidFill>
                  <a:srgbClr val="1E4E79"/>
                </a:solidFill>
                <a:latin typeface="Cambria" panose="02040503050406030204" pitchFamily="18" charset="0"/>
                <a:ea typeface="Cambria" panose="02040503050406030204" pitchFamily="18" charset="0"/>
              </a:rPr>
              <a:t>Test</a:t>
            </a:r>
            <a:r>
              <a:rPr sz="2400" dirty="0">
                <a:solidFill>
                  <a:srgbClr val="1E4E79"/>
                </a:solidFill>
                <a:latin typeface="Cambria" panose="02040503050406030204" pitchFamily="18" charset="0"/>
                <a:ea typeface="Cambria" panose="02040503050406030204" pitchFamily="18" charset="0"/>
              </a:rPr>
              <a:t>_accuracy: </a:t>
            </a:r>
            <a:r>
              <a:rPr lang="en-US" sz="2400" dirty="0">
                <a:solidFill>
                  <a:srgbClr val="1E4E79"/>
                </a:solidFill>
                <a:latin typeface="Cambria" panose="02040503050406030204" pitchFamily="18" charset="0"/>
                <a:ea typeface="Cambria" panose="02040503050406030204" pitchFamily="18" charset="0"/>
              </a:rPr>
              <a:t>89</a:t>
            </a:r>
            <a:r>
              <a:rPr sz="2400" dirty="0">
                <a:solidFill>
                  <a:srgbClr val="1E4E79"/>
                </a:solidFill>
                <a:latin typeface="Cambria" panose="02040503050406030204" pitchFamily="18" charset="0"/>
                <a:ea typeface="Cambria" panose="02040503050406030204" pitchFamily="18" charset="0"/>
              </a:rPr>
              <a:t>%</a:t>
            </a:r>
          </a:p>
        </p:txBody>
      </p:sp>
      <p:pic>
        <p:nvPicPr>
          <p:cNvPr id="5" name="object 8">
            <a:extLst>
              <a:ext uri="{FF2B5EF4-FFF2-40B4-BE49-F238E27FC236}">
                <a16:creationId xmlns:a16="http://schemas.microsoft.com/office/drawing/2014/main" id="{B05A894A-8A38-80A5-A3D8-4110038FC738}"/>
              </a:ext>
            </a:extLst>
          </p:cNvPr>
          <p:cNvPicPr/>
          <p:nvPr/>
        </p:nvPicPr>
        <p:blipFill>
          <a:blip r:embed="rId6" cstate="print"/>
          <a:stretch>
            <a:fillRect/>
          </a:stretch>
        </p:blipFill>
        <p:spPr>
          <a:xfrm>
            <a:off x="433755" y="1073249"/>
            <a:ext cx="4104540" cy="2625595"/>
          </a:xfrm>
          <a:prstGeom prst="rect">
            <a:avLst/>
          </a:prstGeom>
        </p:spPr>
      </p:pic>
      <p:sp>
        <p:nvSpPr>
          <p:cNvPr id="6" name="Google Shape;191;p9">
            <a:extLst>
              <a:ext uri="{FF2B5EF4-FFF2-40B4-BE49-F238E27FC236}">
                <a16:creationId xmlns:a16="http://schemas.microsoft.com/office/drawing/2014/main" id="{690ED71A-DF17-FF8C-9741-8ADF1FFE1D94}"/>
              </a:ext>
            </a:extLst>
          </p:cNvPr>
          <p:cNvSpPr txBox="1">
            <a:spLocks/>
          </p:cNvSpPr>
          <p:nvPr/>
        </p:nvSpPr>
        <p:spPr>
          <a:xfrm>
            <a:off x="4729460" y="405388"/>
            <a:ext cx="6451157" cy="661720"/>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74930">
              <a:lnSpc>
                <a:spcPct val="100000"/>
              </a:lnSpc>
              <a:spcBef>
                <a:spcPts val="1725"/>
              </a:spcBef>
            </a:pPr>
            <a:r>
              <a:rPr lang="en-IN" sz="2800" b="1" spc="-20" dirty="0" err="1">
                <a:latin typeface="Cambria" panose="02040503050406030204" pitchFamily="18" charset="0"/>
                <a:ea typeface="Cambria" panose="02040503050406030204" pitchFamily="18" charset="0"/>
                <a:cs typeface="Roboto"/>
              </a:rPr>
              <a:t>XGboost</a:t>
            </a:r>
            <a:r>
              <a:rPr lang="en-IN" sz="2800" b="1" spc="-20" dirty="0">
                <a:latin typeface="Cambria" panose="02040503050406030204" pitchFamily="18" charset="0"/>
                <a:ea typeface="Cambria" panose="02040503050406030204" pitchFamily="18" charset="0"/>
                <a:cs typeface="Roboto"/>
              </a:rPr>
              <a:t> </a:t>
            </a:r>
            <a:r>
              <a:rPr lang="en-IN" sz="2800" b="1" spc="-30" dirty="0">
                <a:latin typeface="Cambria" panose="02040503050406030204" pitchFamily="18" charset="0"/>
                <a:ea typeface="Cambria" panose="02040503050406030204" pitchFamily="18" charset="0"/>
                <a:cs typeface="Roboto"/>
              </a:rPr>
              <a:t>with</a:t>
            </a:r>
            <a:r>
              <a:rPr lang="en-IN" sz="2800" b="1" spc="-10" dirty="0">
                <a:latin typeface="Cambria" panose="02040503050406030204" pitchFamily="18" charset="0"/>
                <a:ea typeface="Cambria" panose="02040503050406030204" pitchFamily="18" charset="0"/>
                <a:cs typeface="Roboto"/>
              </a:rPr>
              <a:t> </a:t>
            </a:r>
            <a:r>
              <a:rPr lang="en-IN" sz="2800" b="1" spc="-25" dirty="0">
                <a:latin typeface="Cambria" panose="02040503050406030204" pitchFamily="18" charset="0"/>
                <a:ea typeface="Cambria" panose="02040503050406030204" pitchFamily="18" charset="0"/>
                <a:cs typeface="Roboto"/>
              </a:rPr>
              <a:t>hyperparameter </a:t>
            </a:r>
            <a:r>
              <a:rPr lang="en-IN" sz="2800" b="1" spc="-35" dirty="0">
                <a:latin typeface="Cambria" panose="02040503050406030204" pitchFamily="18" charset="0"/>
                <a:ea typeface="Cambria" panose="02040503050406030204" pitchFamily="18" charset="0"/>
                <a:cs typeface="Roboto"/>
              </a:rPr>
              <a:t>tuning</a:t>
            </a:r>
            <a:endParaRPr lang="en-IN" sz="2800" b="1" dirty="0">
              <a:solidFill>
                <a:schemeClr val="tx1"/>
              </a:solidFill>
              <a:latin typeface="Cambria" panose="02040503050406030204" pitchFamily="18" charset="0"/>
              <a:ea typeface="Cambria" panose="02040503050406030204" pitchFamily="18" charset="0"/>
              <a:cs typeface="Roboto"/>
            </a:endParaRPr>
          </a:p>
        </p:txBody>
      </p:sp>
      <p:pic>
        <p:nvPicPr>
          <p:cNvPr id="7" name="object 6">
            <a:extLst>
              <a:ext uri="{FF2B5EF4-FFF2-40B4-BE49-F238E27FC236}">
                <a16:creationId xmlns:a16="http://schemas.microsoft.com/office/drawing/2014/main" id="{3778381A-5534-2E2D-E7D2-A5A74F1976A7}"/>
              </a:ext>
            </a:extLst>
          </p:cNvPr>
          <p:cNvPicPr/>
          <p:nvPr/>
        </p:nvPicPr>
        <p:blipFill>
          <a:blip r:embed="rId7" cstate="print"/>
          <a:stretch>
            <a:fillRect/>
          </a:stretch>
        </p:blipFill>
        <p:spPr>
          <a:xfrm>
            <a:off x="4711787" y="1123357"/>
            <a:ext cx="7116176" cy="2192738"/>
          </a:xfrm>
          <a:prstGeom prst="rect">
            <a:avLst/>
          </a:prstGeom>
        </p:spPr>
      </p:pic>
      <p:sp>
        <p:nvSpPr>
          <p:cNvPr id="8" name="object 5">
            <a:extLst>
              <a:ext uri="{FF2B5EF4-FFF2-40B4-BE49-F238E27FC236}">
                <a16:creationId xmlns:a16="http://schemas.microsoft.com/office/drawing/2014/main" id="{BEAFBF53-FCA3-9320-BFED-1F185F9EEE79}"/>
              </a:ext>
            </a:extLst>
          </p:cNvPr>
          <p:cNvSpPr txBox="1"/>
          <p:nvPr/>
        </p:nvSpPr>
        <p:spPr>
          <a:xfrm>
            <a:off x="6829354" y="3341652"/>
            <a:ext cx="2621811" cy="382156"/>
          </a:xfrm>
          <a:prstGeom prst="rect">
            <a:avLst/>
          </a:prstGeom>
        </p:spPr>
        <p:txBody>
          <a:bodyPr vert="horz" wrap="square" lIns="0" tIns="12700" rIns="0" bIns="0" rtlCol="0">
            <a:spAutoFit/>
          </a:bodyPr>
          <a:lstStyle/>
          <a:p>
            <a:pPr marL="12700">
              <a:lnSpc>
                <a:spcPct val="100000"/>
              </a:lnSpc>
            </a:pPr>
            <a:r>
              <a:rPr lang="en-IN" sz="2400" dirty="0">
                <a:solidFill>
                  <a:srgbClr val="1E4E79"/>
                </a:solidFill>
                <a:latin typeface="Cambria" panose="02040503050406030204" pitchFamily="18" charset="0"/>
                <a:ea typeface="Cambria" panose="02040503050406030204" pitchFamily="18" charset="0"/>
              </a:rPr>
              <a:t>Test</a:t>
            </a:r>
            <a:r>
              <a:rPr sz="2400" dirty="0">
                <a:solidFill>
                  <a:srgbClr val="1E4E79"/>
                </a:solidFill>
                <a:latin typeface="Cambria" panose="02040503050406030204" pitchFamily="18" charset="0"/>
                <a:ea typeface="Cambria" panose="02040503050406030204" pitchFamily="18" charset="0"/>
              </a:rPr>
              <a:t>_accuracy: </a:t>
            </a:r>
            <a:r>
              <a:rPr lang="en-US" sz="2400" dirty="0">
                <a:solidFill>
                  <a:srgbClr val="1E4E79"/>
                </a:solidFill>
                <a:latin typeface="Cambria" panose="02040503050406030204" pitchFamily="18" charset="0"/>
                <a:ea typeface="Cambria" panose="02040503050406030204" pitchFamily="18" charset="0"/>
              </a:rPr>
              <a:t>90</a:t>
            </a:r>
            <a:r>
              <a:rPr sz="2400" dirty="0">
                <a:solidFill>
                  <a:srgbClr val="1E4E79"/>
                </a:solidFill>
                <a:latin typeface="Cambria" panose="02040503050406030204" pitchFamily="18" charset="0"/>
                <a:ea typeface="Cambria" panose="02040503050406030204" pitchFamily="18" charset="0"/>
              </a:rPr>
              <a:t>%</a:t>
            </a:r>
          </a:p>
        </p:txBody>
      </p:sp>
      <p:pic>
        <p:nvPicPr>
          <p:cNvPr id="9" name="object 7">
            <a:extLst>
              <a:ext uri="{FF2B5EF4-FFF2-40B4-BE49-F238E27FC236}">
                <a16:creationId xmlns:a16="http://schemas.microsoft.com/office/drawing/2014/main" id="{229088FB-D971-830E-3C72-A27970D78873}"/>
              </a:ext>
            </a:extLst>
          </p:cNvPr>
          <p:cNvPicPr/>
          <p:nvPr/>
        </p:nvPicPr>
        <p:blipFill>
          <a:blip r:embed="rId8" cstate="print"/>
          <a:stretch>
            <a:fillRect/>
          </a:stretch>
        </p:blipFill>
        <p:spPr>
          <a:xfrm>
            <a:off x="4480763" y="3915325"/>
            <a:ext cx="7347200" cy="2625594"/>
          </a:xfrm>
          <a:prstGeom prst="rect">
            <a:avLst/>
          </a:prstGeom>
        </p:spPr>
      </p:pic>
    </p:spTree>
    <p:extLst>
      <p:ext uri="{BB962C8B-B14F-4D97-AF65-F5344CB8AC3E}">
        <p14:creationId xmlns:p14="http://schemas.microsoft.com/office/powerpoint/2010/main" val="1425255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28"/>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432" name="Google Shape;432;p28"/>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433" name="Google Shape;433;p28"/>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435" name="Google Shape;435;p28"/>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436" name="Google Shape;436;p28"/>
          <p:cNvSpPr txBox="1">
            <a:spLocks noGrp="1"/>
          </p:cNvSpPr>
          <p:nvPr>
            <p:ph type="title"/>
          </p:nvPr>
        </p:nvSpPr>
        <p:spPr>
          <a:xfrm>
            <a:off x="882683" y="937928"/>
            <a:ext cx="2869750" cy="411395"/>
          </a:xfrm>
          <a:prstGeom prst="rect">
            <a:avLst/>
          </a:prstGeom>
          <a:solidFill>
            <a:schemeClr val="lt2"/>
          </a:solidFill>
          <a:ln>
            <a:noFill/>
          </a:ln>
        </p:spPr>
        <p:txBody>
          <a:bodyPr spcFirstLastPara="1" wrap="square" lIns="0" tIns="12700" rIns="0" bIns="0" anchor="b" anchorCtr="0">
            <a:spAutoFit/>
          </a:bodyPr>
          <a:lstStyle/>
          <a:p>
            <a:pPr marL="12700" lvl="0" indent="0" algn="l" rtl="0">
              <a:lnSpc>
                <a:spcPct val="90000"/>
              </a:lnSpc>
              <a:spcBef>
                <a:spcPts val="0"/>
              </a:spcBef>
              <a:spcAft>
                <a:spcPts val="0"/>
              </a:spcAft>
              <a:buClr>
                <a:schemeClr val="dk1"/>
              </a:buClr>
              <a:buSzPts val="2800"/>
              <a:buFont typeface="Arial"/>
              <a:buNone/>
            </a:pPr>
            <a:r>
              <a:rPr lang="en-US" sz="2800" b="1">
                <a:solidFill>
                  <a:schemeClr val="dk1"/>
                </a:solidFill>
                <a:latin typeface="Cambria" panose="02040503050406030204" pitchFamily="18" charset="0"/>
                <a:ea typeface="Cambria" panose="02040503050406030204" pitchFamily="18" charset="0"/>
                <a:cs typeface="Arial"/>
                <a:sym typeface="Arial"/>
              </a:rPr>
              <a:t>Conclusion’s</a:t>
            </a:r>
            <a:endParaRPr sz="2800" b="1">
              <a:latin typeface="Cambria" panose="02040503050406030204" pitchFamily="18" charset="0"/>
              <a:ea typeface="Cambria" panose="02040503050406030204" pitchFamily="18" charset="0"/>
              <a:sym typeface="Calibri"/>
            </a:endParaRPr>
          </a:p>
        </p:txBody>
      </p:sp>
      <p:sp>
        <p:nvSpPr>
          <p:cNvPr id="2" name="object 3">
            <a:extLst>
              <a:ext uri="{FF2B5EF4-FFF2-40B4-BE49-F238E27FC236}">
                <a16:creationId xmlns:a16="http://schemas.microsoft.com/office/drawing/2014/main" id="{7C395A6B-8F0A-354A-4BEA-1F9249C6A3CB}"/>
              </a:ext>
            </a:extLst>
          </p:cNvPr>
          <p:cNvSpPr txBox="1"/>
          <p:nvPr/>
        </p:nvSpPr>
        <p:spPr>
          <a:xfrm>
            <a:off x="2068487" y="1785331"/>
            <a:ext cx="7209155" cy="4108817"/>
          </a:xfrm>
          <a:prstGeom prst="rect">
            <a:avLst/>
          </a:prstGeom>
        </p:spPr>
        <p:txBody>
          <a:bodyPr vert="horz" wrap="square" lIns="0" tIns="12700" rIns="0" bIns="0" rtlCol="0">
            <a:spAutoFit/>
          </a:bodyPr>
          <a:lstStyle/>
          <a:p>
            <a:pPr marL="348615" marR="45085" indent="-336550">
              <a:lnSpc>
                <a:spcPct val="114999"/>
              </a:lnSpc>
              <a:spcBef>
                <a:spcPts val="100"/>
              </a:spcBef>
              <a:buFont typeface="Arial"/>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From EDA we can see that here are mobile phones in 4 price ranges. The number of elements is  almost similar.</a:t>
            </a:r>
          </a:p>
          <a:p>
            <a:pPr marL="348615" indent="-336550">
              <a:lnSpc>
                <a:spcPct val="100000"/>
              </a:lnSpc>
              <a:spcBef>
                <a:spcPts val="250"/>
              </a:spcBef>
              <a:buFont typeface="Arial MT"/>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half the devices have Bluetooth, and half don’t</a:t>
            </a:r>
          </a:p>
          <a:p>
            <a:pPr marL="348615" indent="-336550">
              <a:lnSpc>
                <a:spcPct val="100000"/>
              </a:lnSpc>
              <a:spcBef>
                <a:spcPts val="250"/>
              </a:spcBef>
              <a:buFont typeface="Arial MT"/>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there is a gradual increase in battery as the price range increases</a:t>
            </a:r>
          </a:p>
          <a:p>
            <a:pPr marL="348615" indent="-336550">
              <a:lnSpc>
                <a:spcPct val="100000"/>
              </a:lnSpc>
              <a:spcBef>
                <a:spcPts val="254"/>
              </a:spcBef>
              <a:buFont typeface="Arial MT"/>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Ram has continuous increase with price range while moving from Low cost to Very high cost</a:t>
            </a:r>
          </a:p>
          <a:p>
            <a:pPr marL="348615" indent="-336550">
              <a:lnSpc>
                <a:spcPct val="100000"/>
              </a:lnSpc>
              <a:spcBef>
                <a:spcPts val="250"/>
              </a:spcBef>
              <a:buFont typeface="Arial MT"/>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costly phones are lighter</a:t>
            </a:r>
          </a:p>
          <a:p>
            <a:pPr marL="348615" marR="15240" indent="-336550">
              <a:lnSpc>
                <a:spcPct val="110000"/>
              </a:lnSpc>
              <a:spcBef>
                <a:spcPts val="85"/>
              </a:spcBef>
              <a:buFont typeface="Arial MT"/>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RAM, battery power, pixels played more significant role in deciding the price range of mobile  phone.</a:t>
            </a:r>
          </a:p>
          <a:p>
            <a:pPr marL="348615" marR="5080" indent="-336550">
              <a:lnSpc>
                <a:spcPts val="1930"/>
              </a:lnSpc>
              <a:spcBef>
                <a:spcPts val="25"/>
              </a:spcBef>
              <a:buFont typeface="Arial MT"/>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form all the above experiments we can conclude that logistic regression and, XGboosting with  using hyperparameters we got the best results</a:t>
            </a:r>
          </a:p>
          <a:p>
            <a:pPr marL="348615" indent="-336550">
              <a:lnSpc>
                <a:spcPct val="100000"/>
              </a:lnSpc>
              <a:spcBef>
                <a:spcPts val="145"/>
              </a:spcBef>
              <a:buFont typeface="Arial MT"/>
              <a:buChar char="●"/>
              <a:tabLst>
                <a:tab pos="347980" algn="l"/>
                <a:tab pos="349250" algn="l"/>
              </a:tabLst>
            </a:pPr>
            <a:r>
              <a:rPr sz="1800" dirty="0">
                <a:solidFill>
                  <a:srgbClr val="1E4E79"/>
                </a:solidFill>
                <a:latin typeface="Cambria" panose="02040503050406030204" pitchFamily="18" charset="0"/>
                <a:ea typeface="Cambria" panose="02040503050406030204" pitchFamily="18" charset="0"/>
              </a:rPr>
              <a:t>The accuracy and performance of the model is evaluated by using confusion matrix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30"/>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454" name="Google Shape;454;p30"/>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455" name="Google Shape;455;p30"/>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457" name="Google Shape;457;p30"/>
          <p:cNvPicPr preferRelativeResize="0"/>
          <p:nvPr/>
        </p:nvPicPr>
        <p:blipFill rotWithShape="1">
          <a:blip r:embed="rId5">
            <a:alphaModFix/>
          </a:blip>
          <a:srcRect/>
          <a:stretch/>
        </p:blipFill>
        <p:spPr>
          <a:xfrm>
            <a:off x="0" y="6000750"/>
            <a:ext cx="2486025" cy="857250"/>
          </a:xfrm>
          <a:prstGeom prst="rect">
            <a:avLst/>
          </a:prstGeom>
          <a:noFill/>
          <a:ln>
            <a:noFill/>
          </a:ln>
        </p:spPr>
      </p:pic>
      <p:pic>
        <p:nvPicPr>
          <p:cNvPr id="458" name="Google Shape;458;p30" descr="Download Thank You HD images for PPT, Whatsapp, Facebook ..."/>
          <p:cNvPicPr preferRelativeResize="0"/>
          <p:nvPr/>
        </p:nvPicPr>
        <p:blipFill rotWithShape="1">
          <a:blip r:embed="rId6">
            <a:alphaModFix/>
          </a:blip>
          <a:srcRect/>
          <a:stretch/>
        </p:blipFill>
        <p:spPr>
          <a:xfrm>
            <a:off x="2016894" y="2050073"/>
            <a:ext cx="9249635" cy="42999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
          <p:cNvPicPr preferRelativeResize="0"/>
          <p:nvPr/>
        </p:nvPicPr>
        <p:blipFill rotWithShape="1">
          <a:blip r:embed="rId3">
            <a:alphaModFix/>
          </a:blip>
          <a:srcRect/>
          <a:stretch/>
        </p:blipFill>
        <p:spPr>
          <a:xfrm>
            <a:off x="7675880" y="0"/>
            <a:ext cx="4529812" cy="1276350"/>
          </a:xfrm>
          <a:prstGeom prst="rect">
            <a:avLst/>
          </a:prstGeom>
          <a:noFill/>
          <a:ln>
            <a:noFill/>
          </a:ln>
        </p:spPr>
      </p:pic>
      <p:pic>
        <p:nvPicPr>
          <p:cNvPr id="101" name="Google Shape;101;p2"/>
          <p:cNvPicPr preferRelativeResize="0"/>
          <p:nvPr/>
        </p:nvPicPr>
        <p:blipFill rotWithShape="1">
          <a:blip r:embed="rId4">
            <a:alphaModFix/>
          </a:blip>
          <a:srcRect/>
          <a:stretch/>
        </p:blipFill>
        <p:spPr>
          <a:xfrm>
            <a:off x="0" y="0"/>
            <a:ext cx="1770719" cy="1547446"/>
          </a:xfrm>
          <a:prstGeom prst="rect">
            <a:avLst/>
          </a:prstGeom>
          <a:noFill/>
          <a:ln>
            <a:noFill/>
          </a:ln>
        </p:spPr>
      </p:pic>
      <p:sp>
        <p:nvSpPr>
          <p:cNvPr id="102" name="Google Shape;102;p2"/>
          <p:cNvSpPr txBox="1"/>
          <p:nvPr/>
        </p:nvSpPr>
        <p:spPr>
          <a:xfrm>
            <a:off x="8032652" y="268843"/>
            <a:ext cx="2497530"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04" name="Google Shape;104;p2"/>
          <p:cNvPicPr preferRelativeResize="0"/>
          <p:nvPr/>
        </p:nvPicPr>
        <p:blipFill rotWithShape="1">
          <a:blip r:embed="rId5">
            <a:alphaModFix/>
          </a:blip>
          <a:srcRect/>
          <a:stretch/>
        </p:blipFill>
        <p:spPr>
          <a:xfrm>
            <a:off x="0" y="6000750"/>
            <a:ext cx="2493562" cy="857250"/>
          </a:xfrm>
          <a:prstGeom prst="rect">
            <a:avLst/>
          </a:prstGeom>
          <a:noFill/>
          <a:ln>
            <a:noFill/>
          </a:ln>
        </p:spPr>
      </p:pic>
      <p:sp>
        <p:nvSpPr>
          <p:cNvPr id="105" name="Google Shape;105;p2"/>
          <p:cNvSpPr txBox="1">
            <a:spLocks noGrp="1"/>
          </p:cNvSpPr>
          <p:nvPr>
            <p:ph type="title"/>
          </p:nvPr>
        </p:nvSpPr>
        <p:spPr>
          <a:xfrm>
            <a:off x="1540079" y="1361266"/>
            <a:ext cx="3707330" cy="505267"/>
          </a:xfrm>
          <a:prstGeom prst="rect">
            <a:avLst/>
          </a:prstGeom>
          <a:solidFill>
            <a:schemeClr val="lt2"/>
          </a:solidFill>
          <a:ln>
            <a:noFill/>
          </a:ln>
        </p:spPr>
        <p:txBody>
          <a:bodyPr spcFirstLastPara="1" wrap="square" lIns="0" tIns="12700" rIns="0" bIns="0" anchor="b" anchorCtr="0">
            <a:spAutoFit/>
          </a:bodyPr>
          <a:lstStyle/>
          <a:p>
            <a:pPr marL="12700" marR="5080" lvl="0" indent="0" algn="l" rtl="0">
              <a:lnSpc>
                <a:spcPct val="100000"/>
              </a:lnSpc>
              <a:spcBef>
                <a:spcPts val="0"/>
              </a:spcBef>
              <a:spcAft>
                <a:spcPts val="0"/>
              </a:spcAft>
              <a:buClr>
                <a:schemeClr val="dk1"/>
              </a:buClr>
              <a:buSzPts val="3200"/>
              <a:buFont typeface="Calibri"/>
              <a:buNone/>
            </a:pPr>
            <a:r>
              <a:rPr lang="en-IN" sz="3200" b="1" spc="-5" dirty="0">
                <a:latin typeface="Cambria" panose="02040503050406030204" pitchFamily="18" charset="0"/>
                <a:ea typeface="Cambria" panose="02040503050406030204" pitchFamily="18" charset="0"/>
                <a:cs typeface="Times New Roman"/>
              </a:rPr>
              <a:t>Problem</a:t>
            </a:r>
            <a:r>
              <a:rPr lang="en-IN" sz="3200" b="1" spc="-80" dirty="0">
                <a:latin typeface="Cambria" panose="02040503050406030204" pitchFamily="18" charset="0"/>
                <a:ea typeface="Cambria" panose="02040503050406030204" pitchFamily="18" charset="0"/>
                <a:cs typeface="Times New Roman"/>
              </a:rPr>
              <a:t> </a:t>
            </a:r>
            <a:r>
              <a:rPr lang="en-IN" sz="3200" b="1" spc="-5" dirty="0">
                <a:latin typeface="Cambria" panose="02040503050406030204" pitchFamily="18" charset="0"/>
                <a:ea typeface="Cambria" panose="02040503050406030204" pitchFamily="18" charset="0"/>
                <a:cs typeface="Times New Roman"/>
              </a:rPr>
              <a:t>statement</a:t>
            </a:r>
            <a:endParaRPr sz="3200" b="1" dirty="0">
              <a:solidFill>
                <a:schemeClr val="dk1"/>
              </a:solidFill>
              <a:latin typeface="Cambria" panose="02040503050406030204" pitchFamily="18" charset="0"/>
              <a:ea typeface="Cambria" panose="02040503050406030204" pitchFamily="18" charset="0"/>
              <a:sym typeface="Calibri"/>
            </a:endParaRPr>
          </a:p>
        </p:txBody>
      </p:sp>
      <p:sp>
        <p:nvSpPr>
          <p:cNvPr id="2" name="object 3">
            <a:extLst>
              <a:ext uri="{FF2B5EF4-FFF2-40B4-BE49-F238E27FC236}">
                <a16:creationId xmlns:a16="http://schemas.microsoft.com/office/drawing/2014/main" id="{766557EC-BC9D-0338-086E-B0B3E4D60718}"/>
              </a:ext>
            </a:extLst>
          </p:cNvPr>
          <p:cNvSpPr txBox="1"/>
          <p:nvPr/>
        </p:nvSpPr>
        <p:spPr>
          <a:xfrm>
            <a:off x="344130" y="2393692"/>
            <a:ext cx="11041264" cy="3923703"/>
          </a:xfrm>
          <a:prstGeom prst="rect">
            <a:avLst/>
          </a:prstGeom>
        </p:spPr>
        <p:txBody>
          <a:bodyPr vert="horz" wrap="square" lIns="0" tIns="12700" rIns="0" bIns="0" rtlCol="0">
            <a:spAutoFit/>
          </a:bodyPr>
          <a:lstStyle/>
          <a:p>
            <a:pPr marL="12700" marR="5080" algn="just">
              <a:lnSpc>
                <a:spcPct val="114999"/>
              </a:lnSpc>
              <a:spcBef>
                <a:spcPts val="100"/>
              </a:spcBef>
            </a:pPr>
            <a:r>
              <a:rPr lang="en-US" sz="1800" dirty="0">
                <a:solidFill>
                  <a:srgbClr val="1E4E79"/>
                </a:solidFill>
                <a:latin typeface="Cambria" panose="02040503050406030204" pitchFamily="18" charset="0"/>
                <a:ea typeface="Cambria" panose="02040503050406030204" pitchFamily="18" charset="0"/>
              </a:rPr>
              <a:t>As the demand for smartphones increases, consumers face the challenge of selecting the best smartphone that meets their requirements and budget. With the constantly changing market and new technologies being introduced, it becomes difficult for consumers to keep up with the price ranges of smartphones. This is where Mobile Price Range Prediction comes into play. The problem is to predict the price range of a smartphone based on its features, specifications, and brand. With accurate predictions, consumers can make informed decisions and purchase the best smartphone within their budget.</a:t>
            </a:r>
            <a:endParaRPr lang="en-IN" sz="1800" dirty="0">
              <a:solidFill>
                <a:srgbClr val="1E4E79"/>
              </a:solidFill>
              <a:latin typeface="Cambria" panose="02040503050406030204" pitchFamily="18" charset="0"/>
              <a:ea typeface="Cambria" panose="02040503050406030204" pitchFamily="18" charset="0"/>
            </a:endParaRPr>
          </a:p>
          <a:p>
            <a:pPr marL="12700" marR="5080" algn="just">
              <a:lnSpc>
                <a:spcPct val="114999"/>
              </a:lnSpc>
              <a:spcBef>
                <a:spcPts val="100"/>
              </a:spcBef>
            </a:pPr>
            <a:endParaRPr lang="en-US" sz="1800" dirty="0">
              <a:solidFill>
                <a:srgbClr val="1E4E79"/>
              </a:solidFill>
              <a:latin typeface="Cambria" panose="02040503050406030204" pitchFamily="18" charset="0"/>
              <a:ea typeface="Cambria" panose="02040503050406030204" pitchFamily="18" charset="0"/>
            </a:endParaRPr>
          </a:p>
          <a:p>
            <a:pPr marL="12700" marR="5080" algn="just">
              <a:lnSpc>
                <a:spcPct val="114999"/>
              </a:lnSpc>
              <a:spcBef>
                <a:spcPts val="100"/>
              </a:spcBef>
            </a:pPr>
            <a:r>
              <a:rPr sz="1800" dirty="0">
                <a:solidFill>
                  <a:srgbClr val="1E4E79"/>
                </a:solidFill>
                <a:latin typeface="Cambria" panose="02040503050406030204" pitchFamily="18" charset="0"/>
                <a:ea typeface="Cambria" panose="02040503050406030204" pitchFamily="18" charset="0"/>
              </a:rPr>
              <a:t>In the competitive mobile phone market companies wantto understand sales data of mobile phones  and factors which drive the prices.</a:t>
            </a:r>
          </a:p>
          <a:p>
            <a:pPr marL="12700" marR="91440" algn="just">
              <a:lnSpc>
                <a:spcPct val="114999"/>
              </a:lnSpc>
              <a:spcBef>
                <a:spcPts val="700"/>
              </a:spcBef>
            </a:pPr>
            <a:r>
              <a:rPr sz="1800" dirty="0">
                <a:solidFill>
                  <a:srgbClr val="1E4E79"/>
                </a:solidFill>
                <a:latin typeface="Cambria" panose="02040503050406030204" pitchFamily="18" charset="0"/>
                <a:ea typeface="Cambria" panose="02040503050406030204" pitchFamily="18" charset="0"/>
              </a:rPr>
              <a:t>The objective is to find out some relation between features of a mobile phone(eg:- RAM,Internal  Memory, etc) and its selling price. In this problem, we do not have to predict theactual price but a  price range indicating how high the price 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19" name="Google Shape;119;p3"/>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20" name="Google Shape;120;p3"/>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22" name="Google Shape;122;p3"/>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23" name="Google Shape;123;p3"/>
          <p:cNvSpPr txBox="1">
            <a:spLocks noGrp="1"/>
          </p:cNvSpPr>
          <p:nvPr>
            <p:ph type="title"/>
          </p:nvPr>
        </p:nvSpPr>
        <p:spPr>
          <a:xfrm>
            <a:off x="1765367" y="950305"/>
            <a:ext cx="3305398" cy="505267"/>
          </a:xfrm>
          <a:prstGeom prst="rect">
            <a:avLst/>
          </a:prstGeom>
          <a:solidFill>
            <a:schemeClr val="lt2"/>
          </a:solidFill>
          <a:ln>
            <a:noFill/>
          </a:ln>
        </p:spPr>
        <p:txBody>
          <a:bodyPr spcFirstLastPara="1" wrap="square" lIns="0" tIns="12700" rIns="0" bIns="0" anchor="b" anchorCtr="0">
            <a:spAutoFit/>
          </a:bodyPr>
          <a:lstStyle/>
          <a:p>
            <a:pPr marL="12700" marR="5080" lvl="0" indent="0" algn="l" rtl="0">
              <a:lnSpc>
                <a:spcPct val="100000"/>
              </a:lnSpc>
              <a:spcBef>
                <a:spcPts val="0"/>
              </a:spcBef>
              <a:spcAft>
                <a:spcPts val="0"/>
              </a:spcAft>
              <a:buClr>
                <a:schemeClr val="dk1"/>
              </a:buClr>
              <a:buSzPts val="3200"/>
              <a:buFont typeface="Calibri"/>
              <a:buNone/>
            </a:pPr>
            <a:r>
              <a:rPr lang="en-IN" sz="3200" b="1" spc="-5" dirty="0">
                <a:latin typeface="Cambria" panose="02040503050406030204" pitchFamily="18" charset="0"/>
                <a:ea typeface="Cambria" panose="02040503050406030204" pitchFamily="18" charset="0"/>
                <a:cs typeface="Times New Roman"/>
              </a:rPr>
              <a:t>Points</a:t>
            </a:r>
            <a:r>
              <a:rPr lang="en-IN" sz="3200" b="1" spc="-50" dirty="0">
                <a:latin typeface="Cambria" panose="02040503050406030204" pitchFamily="18" charset="0"/>
                <a:ea typeface="Cambria" panose="02040503050406030204" pitchFamily="18" charset="0"/>
                <a:cs typeface="Times New Roman"/>
              </a:rPr>
              <a:t> </a:t>
            </a:r>
            <a:r>
              <a:rPr lang="en-IN" sz="3200" b="1" spc="-5" dirty="0">
                <a:latin typeface="Cambria" panose="02040503050406030204" pitchFamily="18" charset="0"/>
                <a:ea typeface="Cambria" panose="02040503050406030204" pitchFamily="18" charset="0"/>
                <a:cs typeface="Times New Roman"/>
              </a:rPr>
              <a:t>to</a:t>
            </a:r>
            <a:r>
              <a:rPr lang="en-IN" sz="3200" b="1" spc="-45" dirty="0">
                <a:latin typeface="Cambria" panose="02040503050406030204" pitchFamily="18" charset="0"/>
                <a:ea typeface="Cambria" panose="02040503050406030204" pitchFamily="18" charset="0"/>
                <a:cs typeface="Times New Roman"/>
              </a:rPr>
              <a:t> </a:t>
            </a:r>
            <a:r>
              <a:rPr lang="en-IN" sz="3200" b="1" dirty="0">
                <a:latin typeface="Cambria" panose="02040503050406030204" pitchFamily="18" charset="0"/>
                <a:ea typeface="Cambria" panose="02040503050406030204" pitchFamily="18" charset="0"/>
                <a:cs typeface="Times New Roman"/>
              </a:rPr>
              <a:t>discuss</a:t>
            </a:r>
            <a:endParaRPr sz="3200" b="1" dirty="0">
              <a:latin typeface="Cambria" panose="02040503050406030204" pitchFamily="18" charset="0"/>
              <a:ea typeface="Cambria" panose="02040503050406030204" pitchFamily="18" charset="0"/>
              <a:sym typeface="Calibri"/>
            </a:endParaRPr>
          </a:p>
        </p:txBody>
      </p:sp>
      <p:sp>
        <p:nvSpPr>
          <p:cNvPr id="2" name="object 3">
            <a:extLst>
              <a:ext uri="{FF2B5EF4-FFF2-40B4-BE49-F238E27FC236}">
                <a16:creationId xmlns:a16="http://schemas.microsoft.com/office/drawing/2014/main" id="{DB2AA7B4-2AD2-9B96-657B-BC2A5B1D3820}"/>
              </a:ext>
            </a:extLst>
          </p:cNvPr>
          <p:cNvSpPr txBox="1"/>
          <p:nvPr/>
        </p:nvSpPr>
        <p:spPr>
          <a:xfrm>
            <a:off x="4373582" y="2108283"/>
            <a:ext cx="4385953" cy="2850139"/>
          </a:xfrm>
          <a:prstGeom prst="rect">
            <a:avLst/>
          </a:prstGeom>
        </p:spPr>
        <p:txBody>
          <a:bodyPr vert="horz" wrap="square" lIns="0" tIns="48895" rIns="0" bIns="0" rtlCol="0">
            <a:spAutoFit/>
          </a:bodyPr>
          <a:lstStyle/>
          <a:p>
            <a:pPr marL="363855" indent="-351790">
              <a:lnSpc>
                <a:spcPct val="100000"/>
              </a:lnSpc>
              <a:spcBef>
                <a:spcPts val="385"/>
              </a:spcBef>
              <a:buFont typeface="Arial MT"/>
              <a:buChar char="●"/>
              <a:tabLst>
                <a:tab pos="363855" algn="l"/>
                <a:tab pos="364490" algn="l"/>
              </a:tabLst>
            </a:pPr>
            <a:r>
              <a:rPr sz="1800" dirty="0">
                <a:solidFill>
                  <a:srgbClr val="1E4E79"/>
                </a:solidFill>
                <a:latin typeface="Cambria" panose="02040503050406030204" pitchFamily="18" charset="0"/>
                <a:ea typeface="Cambria" panose="02040503050406030204" pitchFamily="18" charset="0"/>
              </a:rPr>
              <a:t>Data description and summary</a:t>
            </a:r>
          </a:p>
          <a:p>
            <a:pPr marL="363855" indent="-351790">
              <a:lnSpc>
                <a:spcPct val="100000"/>
              </a:lnSpc>
              <a:spcBef>
                <a:spcPts val="290"/>
              </a:spcBef>
              <a:buFont typeface="Arial MT"/>
              <a:buChar char="●"/>
              <a:tabLst>
                <a:tab pos="363855" algn="l"/>
                <a:tab pos="364490" algn="l"/>
              </a:tabLst>
            </a:pPr>
            <a:r>
              <a:rPr sz="1800" dirty="0">
                <a:solidFill>
                  <a:srgbClr val="1E4E79"/>
                </a:solidFill>
                <a:latin typeface="Cambria" panose="02040503050406030204" pitchFamily="18" charset="0"/>
                <a:ea typeface="Cambria" panose="02040503050406030204" pitchFamily="18" charset="0"/>
              </a:rPr>
              <a:t>Exploratory data analysis</a:t>
            </a:r>
          </a:p>
          <a:p>
            <a:pPr marL="363855" indent="-351790">
              <a:lnSpc>
                <a:spcPct val="100000"/>
              </a:lnSpc>
              <a:spcBef>
                <a:spcPts val="285"/>
              </a:spcBef>
              <a:buFont typeface="Arial MT"/>
              <a:buChar char="●"/>
              <a:tabLst>
                <a:tab pos="363855" algn="l"/>
                <a:tab pos="364490" algn="l"/>
              </a:tabLst>
            </a:pPr>
            <a:r>
              <a:rPr sz="1800" dirty="0">
                <a:solidFill>
                  <a:srgbClr val="1E4E79"/>
                </a:solidFill>
                <a:latin typeface="Cambria" panose="02040503050406030204" pitchFamily="18" charset="0"/>
                <a:ea typeface="Cambria" panose="02040503050406030204" pitchFamily="18" charset="0"/>
              </a:rPr>
              <a:t>Heat map</a:t>
            </a:r>
          </a:p>
          <a:p>
            <a:pPr marL="363855" indent="-351790">
              <a:lnSpc>
                <a:spcPct val="100000"/>
              </a:lnSpc>
              <a:spcBef>
                <a:spcPts val="290"/>
              </a:spcBef>
              <a:buFont typeface="Arial MT"/>
              <a:buChar char="●"/>
              <a:tabLst>
                <a:tab pos="363855" algn="l"/>
                <a:tab pos="364490" algn="l"/>
              </a:tabLst>
            </a:pPr>
            <a:r>
              <a:rPr sz="1800" dirty="0">
                <a:solidFill>
                  <a:srgbClr val="1E4E79"/>
                </a:solidFill>
                <a:latin typeface="Cambria" panose="02040503050406030204" pitchFamily="18" charset="0"/>
                <a:ea typeface="Cambria" panose="02040503050406030204" pitchFamily="18" charset="0"/>
              </a:rPr>
              <a:t>Machine learning algorithms</a:t>
            </a:r>
          </a:p>
          <a:p>
            <a:pPr marL="719455" lvl="1" indent="-305435">
              <a:lnSpc>
                <a:spcPct val="100000"/>
              </a:lnSpc>
              <a:spcBef>
                <a:spcPts val="290"/>
              </a:spcBef>
              <a:buAutoNum type="arabicPeriod"/>
              <a:tabLst>
                <a:tab pos="719455" algn="l"/>
                <a:tab pos="720090" algn="l"/>
              </a:tabLst>
            </a:pPr>
            <a:r>
              <a:rPr sz="1800" dirty="0">
                <a:solidFill>
                  <a:srgbClr val="1E4E79"/>
                </a:solidFill>
                <a:latin typeface="Cambria" panose="02040503050406030204" pitchFamily="18" charset="0"/>
                <a:ea typeface="Cambria" panose="02040503050406030204" pitchFamily="18" charset="0"/>
              </a:rPr>
              <a:t>Logistic regression</a:t>
            </a:r>
          </a:p>
          <a:p>
            <a:pPr marL="668655" lvl="1" indent="-203835">
              <a:lnSpc>
                <a:spcPct val="100000"/>
              </a:lnSpc>
              <a:spcBef>
                <a:spcPts val="285"/>
              </a:spcBef>
              <a:buAutoNum type="arabicPeriod"/>
              <a:tabLst>
                <a:tab pos="669290" algn="l"/>
              </a:tabLst>
            </a:pPr>
            <a:r>
              <a:rPr sz="1800" dirty="0">
                <a:solidFill>
                  <a:srgbClr val="1E4E79"/>
                </a:solidFill>
                <a:latin typeface="Cambria" panose="02040503050406030204" pitchFamily="18" charset="0"/>
                <a:ea typeface="Cambria" panose="02040503050406030204" pitchFamily="18" charset="0"/>
              </a:rPr>
              <a:t>Decision tree</a:t>
            </a:r>
          </a:p>
          <a:p>
            <a:pPr marL="668655" lvl="1" indent="-203835">
              <a:lnSpc>
                <a:spcPct val="100000"/>
              </a:lnSpc>
              <a:spcBef>
                <a:spcPts val="290"/>
              </a:spcBef>
              <a:buAutoNum type="arabicPeriod"/>
              <a:tabLst>
                <a:tab pos="669290" algn="l"/>
              </a:tabLst>
            </a:pPr>
            <a:r>
              <a:rPr sz="1800" dirty="0">
                <a:solidFill>
                  <a:srgbClr val="1E4E79"/>
                </a:solidFill>
                <a:latin typeface="Cambria" panose="02040503050406030204" pitchFamily="18" charset="0"/>
                <a:ea typeface="Cambria" panose="02040503050406030204" pitchFamily="18" charset="0"/>
              </a:rPr>
              <a:t>Random forest classifier</a:t>
            </a:r>
          </a:p>
          <a:p>
            <a:pPr marL="668655" lvl="1" indent="-203835">
              <a:lnSpc>
                <a:spcPct val="100000"/>
              </a:lnSpc>
              <a:spcBef>
                <a:spcPts val="285"/>
              </a:spcBef>
              <a:buAutoNum type="arabicPeriod"/>
              <a:tabLst>
                <a:tab pos="669290" algn="l"/>
              </a:tabLst>
            </a:pPr>
            <a:r>
              <a:rPr sz="1800" dirty="0">
                <a:solidFill>
                  <a:srgbClr val="1E4E79"/>
                </a:solidFill>
                <a:latin typeface="Cambria" panose="02040503050406030204" pitchFamily="18" charset="0"/>
                <a:ea typeface="Cambria" panose="02040503050406030204" pitchFamily="18" charset="0"/>
              </a:rPr>
              <a:t>Xgboost classifier</a:t>
            </a:r>
          </a:p>
          <a:p>
            <a:pPr marL="363855" indent="-351790">
              <a:lnSpc>
                <a:spcPct val="100000"/>
              </a:lnSpc>
              <a:spcBef>
                <a:spcPts val="290"/>
              </a:spcBef>
              <a:buFont typeface="Arial MT"/>
              <a:buChar char="●"/>
              <a:tabLst>
                <a:tab pos="363855" algn="l"/>
                <a:tab pos="364490" algn="l"/>
              </a:tabLst>
            </a:pPr>
            <a:r>
              <a:rPr sz="1800" dirty="0">
                <a:solidFill>
                  <a:srgbClr val="1E4E79"/>
                </a:solidFill>
                <a:latin typeface="Cambria" panose="02040503050406030204" pitchFamily="18" charset="0"/>
                <a:ea typeface="Cambria" panose="020405030504060302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4"/>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30" name="Google Shape;130;p4"/>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31" name="Google Shape;131;p4"/>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rgbClr val="FF0000"/>
                </a:solidFill>
                <a:latin typeface="Cambria" panose="02040503050406030204" pitchFamily="18" charset="0"/>
                <a:ea typeface="Cambria" panose="02040503050406030204" pitchFamily="18" charset="0"/>
                <a:cs typeface="Calibri"/>
                <a:sym typeface="Calibri"/>
              </a:rPr>
              <a:t>MD MOINUDDIN</a:t>
            </a:r>
            <a:endParaRPr sz="1800" dirty="0">
              <a:solidFill>
                <a:srgbClr val="FF0000"/>
              </a:solidFill>
              <a:latin typeface="Cambria" panose="02040503050406030204" pitchFamily="18" charset="0"/>
              <a:ea typeface="Cambria" panose="02040503050406030204" pitchFamily="18" charset="0"/>
              <a:cs typeface="Calibri"/>
              <a:sym typeface="Calibri"/>
            </a:endParaRPr>
          </a:p>
        </p:txBody>
      </p:sp>
      <p:pic>
        <p:nvPicPr>
          <p:cNvPr id="133" name="Google Shape;133;p4"/>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34" name="Google Shape;134;p4"/>
          <p:cNvSpPr txBox="1">
            <a:spLocks noGrp="1"/>
          </p:cNvSpPr>
          <p:nvPr>
            <p:ph type="title"/>
          </p:nvPr>
        </p:nvSpPr>
        <p:spPr>
          <a:xfrm>
            <a:off x="1339601" y="828716"/>
            <a:ext cx="3176520" cy="505267"/>
          </a:xfrm>
          <a:prstGeom prst="rect">
            <a:avLst/>
          </a:prstGeom>
          <a:solidFill>
            <a:schemeClr val="lt2"/>
          </a:solidFill>
          <a:ln>
            <a:noFill/>
          </a:ln>
        </p:spPr>
        <p:txBody>
          <a:bodyPr spcFirstLastPara="1" wrap="square" lIns="0" tIns="12700" rIns="0" bIns="0" anchor="b" anchorCtr="0">
            <a:spAutoFit/>
          </a:bodyPr>
          <a:lstStyle/>
          <a:p>
            <a:pPr marL="0" marR="0" lvl="0" indent="0" algn="l" rtl="0">
              <a:lnSpc>
                <a:spcPct val="100000"/>
              </a:lnSpc>
              <a:spcBef>
                <a:spcPts val="0"/>
              </a:spcBef>
              <a:spcAft>
                <a:spcPts val="0"/>
              </a:spcAft>
              <a:buClr>
                <a:schemeClr val="dk1"/>
              </a:buClr>
              <a:buSzPts val="1800"/>
              <a:buFont typeface="Arial"/>
              <a:buNone/>
            </a:pPr>
            <a:r>
              <a:rPr lang="en-IN" sz="3200" b="0" spc="-30" dirty="0">
                <a:latin typeface="Cambria" panose="02040503050406030204" pitchFamily="18" charset="0"/>
                <a:ea typeface="Cambria" panose="02040503050406030204" pitchFamily="18" charset="0"/>
                <a:cs typeface="Roboto"/>
              </a:rPr>
              <a:t>Data</a:t>
            </a:r>
            <a:r>
              <a:rPr lang="en-IN" sz="3200" b="0" spc="-90" dirty="0">
                <a:latin typeface="Cambria" panose="02040503050406030204" pitchFamily="18" charset="0"/>
                <a:ea typeface="Cambria" panose="02040503050406030204" pitchFamily="18" charset="0"/>
                <a:cs typeface="Roboto"/>
              </a:rPr>
              <a:t> </a:t>
            </a:r>
            <a:r>
              <a:rPr lang="en-IN" sz="3200" b="0" spc="-20" dirty="0">
                <a:latin typeface="Cambria" panose="02040503050406030204" pitchFamily="18" charset="0"/>
                <a:ea typeface="Cambria" panose="02040503050406030204" pitchFamily="18" charset="0"/>
                <a:cs typeface="Roboto"/>
              </a:rPr>
              <a:t>description</a:t>
            </a:r>
            <a:endParaRPr sz="3200" b="1" dirty="0">
              <a:latin typeface="Cambria" panose="02040503050406030204" pitchFamily="18" charset="0"/>
              <a:ea typeface="Cambria" panose="02040503050406030204" pitchFamily="18" charset="0"/>
            </a:endParaRPr>
          </a:p>
        </p:txBody>
      </p:sp>
      <p:sp>
        <p:nvSpPr>
          <p:cNvPr id="2" name="object 3">
            <a:extLst>
              <a:ext uri="{FF2B5EF4-FFF2-40B4-BE49-F238E27FC236}">
                <a16:creationId xmlns:a16="http://schemas.microsoft.com/office/drawing/2014/main" id="{3CF2C083-A629-A9AA-FB25-599E53D1988B}"/>
              </a:ext>
            </a:extLst>
          </p:cNvPr>
          <p:cNvSpPr txBox="1"/>
          <p:nvPr/>
        </p:nvSpPr>
        <p:spPr>
          <a:xfrm>
            <a:off x="2486025" y="1545193"/>
            <a:ext cx="8740775" cy="3910301"/>
          </a:xfrm>
          <a:prstGeom prst="rect">
            <a:avLst/>
          </a:prstGeom>
        </p:spPr>
        <p:txBody>
          <a:bodyPr vert="horz" wrap="square" lIns="0" tIns="12700" rIns="0" bIns="0" rtlCol="0">
            <a:spAutoFit/>
          </a:bodyPr>
          <a:lstStyle/>
          <a:p>
            <a:pPr marL="12700" marR="5080">
              <a:lnSpc>
                <a:spcPct val="114999"/>
              </a:lnSpc>
              <a:spcBef>
                <a:spcPts val="100"/>
              </a:spcBef>
            </a:pPr>
            <a:r>
              <a:rPr sz="1800" dirty="0">
                <a:solidFill>
                  <a:srgbClr val="1E4E79"/>
                </a:solidFill>
                <a:latin typeface="Cambria" panose="02040503050406030204" pitchFamily="18" charset="0"/>
                <a:ea typeface="Cambria" panose="02040503050406030204" pitchFamily="18" charset="0"/>
              </a:rPr>
              <a:t>The data contains information regarding mobile phone features, specifications etc and their price range.  The various features and information can be used to predict the price range of a mobile phone.</a:t>
            </a:r>
          </a:p>
          <a:p>
            <a:pPr marL="469900" indent="-328295">
              <a:lnSpc>
                <a:spcPct val="100000"/>
              </a:lnSpc>
              <a:spcBef>
                <a:spcPts val="1085"/>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Battery_power - Total energy a battery can store in one time measured in mAh</a:t>
            </a:r>
          </a:p>
          <a:p>
            <a:pPr marL="469900" indent="-328295">
              <a:lnSpc>
                <a:spcPct val="100000"/>
              </a:lnSpc>
              <a:spcBef>
                <a:spcPts val="290"/>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Blue - Has bluetooth or not</a:t>
            </a:r>
          </a:p>
          <a:p>
            <a:pPr marL="469900" indent="-328295">
              <a:lnSpc>
                <a:spcPct val="100000"/>
              </a:lnSpc>
              <a:spcBef>
                <a:spcPts val="285"/>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Clock_speed - speed at which microprocessor executes instructions</a:t>
            </a:r>
          </a:p>
          <a:p>
            <a:pPr marL="469900" indent="-328295">
              <a:lnSpc>
                <a:spcPct val="100000"/>
              </a:lnSpc>
              <a:spcBef>
                <a:spcPts val="290"/>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Dual_sim - Has dual sim support or not</a:t>
            </a:r>
          </a:p>
          <a:p>
            <a:pPr marL="469900" indent="-328295">
              <a:lnSpc>
                <a:spcPct val="100000"/>
              </a:lnSpc>
              <a:spcBef>
                <a:spcPts val="290"/>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Fc - Front Camera mega pixels</a:t>
            </a:r>
          </a:p>
          <a:p>
            <a:pPr marL="469900" indent="-328295">
              <a:lnSpc>
                <a:spcPct val="100000"/>
              </a:lnSpc>
              <a:spcBef>
                <a:spcPts val="285"/>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Four_g - Has 4G or not</a:t>
            </a:r>
          </a:p>
          <a:p>
            <a:pPr marL="469900" indent="-328295">
              <a:lnSpc>
                <a:spcPct val="100000"/>
              </a:lnSpc>
              <a:spcBef>
                <a:spcPts val="290"/>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Int_memory - Internal Memory in Gigabytes</a:t>
            </a:r>
          </a:p>
          <a:p>
            <a:pPr marL="469900" indent="-328295">
              <a:lnSpc>
                <a:spcPct val="100000"/>
              </a:lnSpc>
              <a:spcBef>
                <a:spcPts val="285"/>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M_dep - Mobile Depth in cm</a:t>
            </a:r>
          </a:p>
          <a:p>
            <a:pPr marL="469900" indent="-328295">
              <a:lnSpc>
                <a:spcPct val="100000"/>
              </a:lnSpc>
              <a:spcBef>
                <a:spcPts val="290"/>
              </a:spcBef>
              <a:buSzPct val="81250"/>
              <a:buFont typeface="Arial MT"/>
              <a:buChar char="●"/>
              <a:tabLst>
                <a:tab pos="469265" algn="l"/>
                <a:tab pos="469900" algn="l"/>
              </a:tabLst>
            </a:pPr>
            <a:r>
              <a:rPr sz="1800" dirty="0">
                <a:solidFill>
                  <a:srgbClr val="1E4E79"/>
                </a:solidFill>
                <a:latin typeface="Cambria" panose="02040503050406030204" pitchFamily="18" charset="0"/>
                <a:ea typeface="Cambria" panose="02040503050406030204" pitchFamily="18" charset="0"/>
              </a:rPr>
              <a:t>Mobile_wt - Weight of mobile phone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5"/>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41" name="Google Shape;141;p5"/>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42" name="Google Shape;142;p5"/>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44" name="Google Shape;144;p5"/>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45" name="Google Shape;145;p5"/>
          <p:cNvSpPr txBox="1">
            <a:spLocks noGrp="1"/>
          </p:cNvSpPr>
          <p:nvPr>
            <p:ph type="title"/>
          </p:nvPr>
        </p:nvSpPr>
        <p:spPr>
          <a:xfrm>
            <a:off x="907108" y="853339"/>
            <a:ext cx="4880628" cy="456022"/>
          </a:xfrm>
          <a:prstGeom prst="rect">
            <a:avLst/>
          </a:prstGeom>
          <a:solidFill>
            <a:schemeClr val="lt2"/>
          </a:solidFill>
          <a:ln>
            <a:noFill/>
          </a:ln>
        </p:spPr>
        <p:txBody>
          <a:bodyPr spcFirstLastPara="1" wrap="square" lIns="0" tIns="12700" rIns="0" bIns="0" anchor="b" anchorCtr="0">
            <a:spAutoFit/>
          </a:bodyPr>
          <a:lstStyle/>
          <a:p>
            <a:pPr marL="12700" lvl="0" indent="0" algn="l" rtl="0">
              <a:lnSpc>
                <a:spcPct val="90000"/>
              </a:lnSpc>
              <a:spcBef>
                <a:spcPts val="0"/>
              </a:spcBef>
              <a:spcAft>
                <a:spcPts val="0"/>
              </a:spcAft>
              <a:buClr>
                <a:schemeClr val="dk1"/>
              </a:buClr>
              <a:buSzPts val="3200"/>
              <a:buFont typeface="Calibri"/>
              <a:buNone/>
            </a:pPr>
            <a:r>
              <a:rPr lang="en-IN" sz="3200" b="0" spc="-30" dirty="0">
                <a:latin typeface="Cambria" panose="02040503050406030204" pitchFamily="18" charset="0"/>
                <a:ea typeface="Cambria" panose="02040503050406030204" pitchFamily="18" charset="0"/>
                <a:cs typeface="Roboto"/>
              </a:rPr>
              <a:t>Data</a:t>
            </a:r>
            <a:r>
              <a:rPr lang="en-IN" sz="3200" b="0" spc="-85" dirty="0">
                <a:latin typeface="Cambria" panose="02040503050406030204" pitchFamily="18" charset="0"/>
                <a:ea typeface="Cambria" panose="02040503050406030204" pitchFamily="18" charset="0"/>
                <a:cs typeface="Roboto"/>
              </a:rPr>
              <a:t> </a:t>
            </a:r>
            <a:r>
              <a:rPr lang="en-IN" sz="3200" b="0" spc="-15" dirty="0">
                <a:latin typeface="Cambria" panose="02040503050406030204" pitchFamily="18" charset="0"/>
                <a:ea typeface="Cambria" panose="02040503050406030204" pitchFamily="18" charset="0"/>
                <a:cs typeface="Roboto"/>
              </a:rPr>
              <a:t>description(</a:t>
            </a:r>
            <a:r>
              <a:rPr lang="en-IN" sz="3200" b="0" spc="-15" dirty="0" err="1">
                <a:latin typeface="Cambria" panose="02040503050406030204" pitchFamily="18" charset="0"/>
                <a:ea typeface="Cambria" panose="02040503050406030204" pitchFamily="18" charset="0"/>
                <a:cs typeface="Roboto"/>
              </a:rPr>
              <a:t>cont</a:t>
            </a:r>
            <a:r>
              <a:rPr lang="en-IN" sz="3200" b="0" spc="-15" dirty="0">
                <a:latin typeface="Cambria" panose="02040503050406030204" pitchFamily="18" charset="0"/>
                <a:ea typeface="Cambria" panose="02040503050406030204" pitchFamily="18" charset="0"/>
                <a:cs typeface="Roboto"/>
              </a:rPr>
              <a:t>,.)</a:t>
            </a:r>
            <a:endParaRPr sz="3200" b="1" dirty="0">
              <a:solidFill>
                <a:schemeClr val="dk1"/>
              </a:solidFill>
              <a:latin typeface="Cambria" panose="02040503050406030204" pitchFamily="18" charset="0"/>
              <a:ea typeface="Cambria" panose="02040503050406030204" pitchFamily="18" charset="0"/>
            </a:endParaRPr>
          </a:p>
        </p:txBody>
      </p:sp>
      <p:sp>
        <p:nvSpPr>
          <p:cNvPr id="2" name="object 3">
            <a:extLst>
              <a:ext uri="{FF2B5EF4-FFF2-40B4-BE49-F238E27FC236}">
                <a16:creationId xmlns:a16="http://schemas.microsoft.com/office/drawing/2014/main" id="{FFC3E652-3788-3980-D005-1584CFDFE6DE}"/>
              </a:ext>
            </a:extLst>
          </p:cNvPr>
          <p:cNvSpPr txBox="1"/>
          <p:nvPr/>
        </p:nvSpPr>
        <p:spPr>
          <a:xfrm>
            <a:off x="2863215" y="1491514"/>
            <a:ext cx="7070725" cy="4666021"/>
          </a:xfrm>
          <a:prstGeom prst="rect">
            <a:avLst/>
          </a:prstGeom>
        </p:spPr>
        <p:txBody>
          <a:bodyPr vert="horz" wrap="square" lIns="0" tIns="48895" rIns="0" bIns="0" rtlCol="0">
            <a:spAutoFit/>
          </a:bodyPr>
          <a:lstStyle/>
          <a:p>
            <a:pPr marL="340995" indent="-328295">
              <a:lnSpc>
                <a:spcPct val="100000"/>
              </a:lnSpc>
              <a:spcBef>
                <a:spcPts val="385"/>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N_cores - Number of cores of processor</a:t>
            </a:r>
          </a:p>
          <a:p>
            <a:pPr marL="340995" indent="-328295">
              <a:lnSpc>
                <a:spcPct val="100000"/>
              </a:lnSpc>
              <a:spcBef>
                <a:spcPts val="290"/>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Pc - Primary Camera mega pixels</a:t>
            </a:r>
          </a:p>
          <a:p>
            <a:pPr marL="340995" indent="-328295">
              <a:lnSpc>
                <a:spcPct val="100000"/>
              </a:lnSpc>
              <a:spcBef>
                <a:spcPts val="285"/>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Px_height - Pixel Resolution Height</a:t>
            </a:r>
          </a:p>
          <a:p>
            <a:pPr marL="340995" indent="-328295">
              <a:lnSpc>
                <a:spcPct val="100000"/>
              </a:lnSpc>
              <a:spcBef>
                <a:spcPts val="290"/>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Px_width - Pixel Resolution Width</a:t>
            </a:r>
          </a:p>
          <a:p>
            <a:pPr marL="340995" indent="-328295">
              <a:lnSpc>
                <a:spcPct val="100000"/>
              </a:lnSpc>
              <a:spcBef>
                <a:spcPts val="290"/>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Ram - Random Access Memory in Mega Bytes</a:t>
            </a:r>
          </a:p>
          <a:p>
            <a:pPr marL="340995" indent="-328295">
              <a:lnSpc>
                <a:spcPct val="100000"/>
              </a:lnSpc>
              <a:spcBef>
                <a:spcPts val="285"/>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Sc_h - Screen Height of mobile in cm</a:t>
            </a:r>
          </a:p>
          <a:p>
            <a:pPr marL="340995" indent="-328295">
              <a:lnSpc>
                <a:spcPct val="100000"/>
              </a:lnSpc>
              <a:spcBef>
                <a:spcPts val="290"/>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Sc_w - Screen Width of mobile in cm</a:t>
            </a:r>
          </a:p>
          <a:p>
            <a:pPr marL="340995" indent="-328295">
              <a:lnSpc>
                <a:spcPct val="100000"/>
              </a:lnSpc>
              <a:spcBef>
                <a:spcPts val="285"/>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Talk_time - longest time that a single battery charge will last when you are</a:t>
            </a:r>
          </a:p>
          <a:p>
            <a:pPr marL="340995" indent="-328295">
              <a:lnSpc>
                <a:spcPct val="100000"/>
              </a:lnSpc>
              <a:spcBef>
                <a:spcPts val="290"/>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Three_g - Has 3G or not</a:t>
            </a:r>
          </a:p>
          <a:p>
            <a:pPr marL="340995" indent="-328295">
              <a:lnSpc>
                <a:spcPct val="100000"/>
              </a:lnSpc>
              <a:spcBef>
                <a:spcPts val="290"/>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Touch_screen - Has touch screen or not</a:t>
            </a:r>
          </a:p>
          <a:p>
            <a:pPr marL="340995" indent="-328295">
              <a:lnSpc>
                <a:spcPct val="100000"/>
              </a:lnSpc>
              <a:spcBef>
                <a:spcPts val="285"/>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Wifi - Has wifi or not</a:t>
            </a:r>
          </a:p>
          <a:p>
            <a:pPr marL="340995" indent="-328295">
              <a:lnSpc>
                <a:spcPct val="100000"/>
              </a:lnSpc>
              <a:spcBef>
                <a:spcPts val="290"/>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Price_range - This is the target variable with value of 0(low cost), 1(medium cost),</a:t>
            </a:r>
          </a:p>
          <a:p>
            <a:pPr marL="340995" indent="-328295">
              <a:lnSpc>
                <a:spcPct val="100000"/>
              </a:lnSpc>
              <a:spcBef>
                <a:spcPts val="285"/>
              </a:spcBef>
              <a:buSzPct val="81250"/>
              <a:buFont typeface="Arial MT"/>
              <a:buChar char="●"/>
              <a:tabLst>
                <a:tab pos="340360" algn="l"/>
                <a:tab pos="340995" algn="l"/>
              </a:tabLst>
            </a:pPr>
            <a:r>
              <a:rPr sz="1800" dirty="0">
                <a:solidFill>
                  <a:srgbClr val="1E4E79"/>
                </a:solidFill>
                <a:latin typeface="Cambria" panose="02040503050406030204" pitchFamily="18" charset="0"/>
                <a:ea typeface="Cambria" panose="02040503050406030204" pitchFamily="18" charset="0"/>
              </a:rPr>
              <a:t>2(high cost) and 3(very high cost).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52" name="Google Shape;152;p6"/>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53" name="Google Shape;153;p6"/>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55" name="Google Shape;155;p6"/>
          <p:cNvPicPr preferRelativeResize="0"/>
          <p:nvPr/>
        </p:nvPicPr>
        <p:blipFill rotWithShape="1">
          <a:blip r:embed="rId5">
            <a:alphaModFix/>
          </a:blip>
          <a:srcRect/>
          <a:stretch/>
        </p:blipFill>
        <p:spPr>
          <a:xfrm>
            <a:off x="0" y="6000750"/>
            <a:ext cx="2486025" cy="857250"/>
          </a:xfrm>
          <a:prstGeom prst="rect">
            <a:avLst/>
          </a:prstGeom>
          <a:noFill/>
          <a:ln>
            <a:noFill/>
          </a:ln>
        </p:spPr>
      </p:pic>
      <p:pic>
        <p:nvPicPr>
          <p:cNvPr id="5" name="object 5">
            <a:extLst>
              <a:ext uri="{FF2B5EF4-FFF2-40B4-BE49-F238E27FC236}">
                <a16:creationId xmlns:a16="http://schemas.microsoft.com/office/drawing/2014/main" id="{199F2836-A8EA-3FE5-736D-337FDB7F45B3}"/>
              </a:ext>
            </a:extLst>
          </p:cNvPr>
          <p:cNvPicPr/>
          <p:nvPr/>
        </p:nvPicPr>
        <p:blipFill>
          <a:blip r:embed="rId6" cstate="print"/>
          <a:stretch>
            <a:fillRect/>
          </a:stretch>
        </p:blipFill>
        <p:spPr>
          <a:xfrm>
            <a:off x="392099" y="1507995"/>
            <a:ext cx="5852837" cy="3500423"/>
          </a:xfrm>
          <a:prstGeom prst="rect">
            <a:avLst/>
          </a:prstGeom>
        </p:spPr>
      </p:pic>
      <p:sp>
        <p:nvSpPr>
          <p:cNvPr id="6" name="object 4">
            <a:extLst>
              <a:ext uri="{FF2B5EF4-FFF2-40B4-BE49-F238E27FC236}">
                <a16:creationId xmlns:a16="http://schemas.microsoft.com/office/drawing/2014/main" id="{D3FAB0AC-9944-E5EE-FF6E-4CE1A358B458}"/>
              </a:ext>
            </a:extLst>
          </p:cNvPr>
          <p:cNvSpPr txBox="1"/>
          <p:nvPr/>
        </p:nvSpPr>
        <p:spPr>
          <a:xfrm>
            <a:off x="1462623" y="5225437"/>
            <a:ext cx="4299890" cy="558294"/>
          </a:xfrm>
          <a:prstGeom prst="rect">
            <a:avLst/>
          </a:prstGeom>
        </p:spPr>
        <p:txBody>
          <a:bodyPr vert="horz" wrap="square" lIns="0" tIns="6350" rIns="0" bIns="0" rtlCol="0">
            <a:spAutoFit/>
          </a:bodyPr>
          <a:lstStyle/>
          <a:p>
            <a:pPr marL="12065" marR="5080">
              <a:lnSpc>
                <a:spcPct val="103299"/>
              </a:lnSpc>
              <a:spcBef>
                <a:spcPts val="50"/>
              </a:spcBef>
              <a:buSzPct val="116666"/>
              <a:tabLst>
                <a:tab pos="397510" algn="l"/>
                <a:tab pos="398145" algn="l"/>
              </a:tabLst>
            </a:pPr>
            <a:r>
              <a:rPr sz="1800" dirty="0">
                <a:solidFill>
                  <a:srgbClr val="1E4E79"/>
                </a:solidFill>
                <a:latin typeface="Cambria" panose="02040503050406030204" pitchFamily="18" charset="0"/>
                <a:ea typeface="Cambria" panose="02040503050406030204" pitchFamily="18" charset="0"/>
              </a:rPr>
              <a:t>there are mobile phones in 4 price  ranges. the number of elements is</a:t>
            </a:r>
            <a:r>
              <a:rPr lang="en-US" sz="1800" dirty="0">
                <a:solidFill>
                  <a:srgbClr val="1E4E79"/>
                </a:solidFill>
                <a:latin typeface="Cambria" panose="02040503050406030204" pitchFamily="18" charset="0"/>
                <a:ea typeface="Cambria" panose="02040503050406030204" pitchFamily="18" charset="0"/>
              </a:rPr>
              <a:t> </a:t>
            </a:r>
            <a:r>
              <a:rPr sz="1800" dirty="0">
                <a:solidFill>
                  <a:srgbClr val="1E4E79"/>
                </a:solidFill>
                <a:latin typeface="Cambria" panose="02040503050406030204" pitchFamily="18" charset="0"/>
                <a:ea typeface="Cambria" panose="02040503050406030204" pitchFamily="18" charset="0"/>
              </a:rPr>
              <a:t>almost similar</a:t>
            </a:r>
          </a:p>
        </p:txBody>
      </p:sp>
      <p:pic>
        <p:nvPicPr>
          <p:cNvPr id="8" name="object 6">
            <a:extLst>
              <a:ext uri="{FF2B5EF4-FFF2-40B4-BE49-F238E27FC236}">
                <a16:creationId xmlns:a16="http://schemas.microsoft.com/office/drawing/2014/main" id="{1398FC17-B67F-F6AD-5AC2-4DE2F14BFD2F}"/>
              </a:ext>
            </a:extLst>
          </p:cNvPr>
          <p:cNvPicPr/>
          <p:nvPr/>
        </p:nvPicPr>
        <p:blipFill>
          <a:blip r:embed="rId7" cstate="print"/>
          <a:stretch>
            <a:fillRect/>
          </a:stretch>
        </p:blipFill>
        <p:spPr>
          <a:xfrm>
            <a:off x="6410230" y="1545193"/>
            <a:ext cx="5622443" cy="3357659"/>
          </a:xfrm>
          <a:prstGeom prst="rect">
            <a:avLst/>
          </a:prstGeom>
        </p:spPr>
      </p:pic>
      <p:sp>
        <p:nvSpPr>
          <p:cNvPr id="9" name="object 7">
            <a:extLst>
              <a:ext uri="{FF2B5EF4-FFF2-40B4-BE49-F238E27FC236}">
                <a16:creationId xmlns:a16="http://schemas.microsoft.com/office/drawing/2014/main" id="{DF6172FC-1FCA-EBAD-53B7-6C3E4A98D317}"/>
              </a:ext>
            </a:extLst>
          </p:cNvPr>
          <p:cNvSpPr txBox="1"/>
          <p:nvPr/>
        </p:nvSpPr>
        <p:spPr>
          <a:xfrm>
            <a:off x="7009428" y="5008418"/>
            <a:ext cx="4790473" cy="843821"/>
          </a:xfrm>
          <a:prstGeom prst="rect">
            <a:avLst/>
          </a:prstGeom>
        </p:spPr>
        <p:txBody>
          <a:bodyPr vert="horz" wrap="square" lIns="0" tIns="12700" rIns="0" bIns="0" rtlCol="0">
            <a:spAutoFit/>
          </a:bodyPr>
          <a:lstStyle/>
          <a:p>
            <a:pPr marL="12065" marR="5080">
              <a:lnSpc>
                <a:spcPct val="100000"/>
              </a:lnSpc>
              <a:spcBef>
                <a:spcPts val="100"/>
              </a:spcBef>
              <a:tabLst>
                <a:tab pos="332740" algn="l"/>
                <a:tab pos="333375" algn="l"/>
              </a:tabLst>
            </a:pPr>
            <a:r>
              <a:rPr sz="1800" dirty="0">
                <a:solidFill>
                  <a:srgbClr val="1E4E79"/>
                </a:solidFill>
                <a:latin typeface="Cambria" panose="02040503050406030204" pitchFamily="18" charset="0"/>
                <a:ea typeface="Cambria" panose="02040503050406030204" pitchFamily="18" charset="0"/>
              </a:rPr>
              <a:t>this plot shows how the battery mAh is spread.  there is a gradual increase as the price range  increases</a:t>
            </a:r>
          </a:p>
        </p:txBody>
      </p:sp>
      <p:sp>
        <p:nvSpPr>
          <p:cNvPr id="10" name="Google Shape;145;p5">
            <a:extLst>
              <a:ext uri="{FF2B5EF4-FFF2-40B4-BE49-F238E27FC236}">
                <a16:creationId xmlns:a16="http://schemas.microsoft.com/office/drawing/2014/main" id="{3D2C2674-188B-53DC-5A85-81C095DA9757}"/>
              </a:ext>
            </a:extLst>
          </p:cNvPr>
          <p:cNvSpPr txBox="1">
            <a:spLocks/>
          </p:cNvSpPr>
          <p:nvPr/>
        </p:nvSpPr>
        <p:spPr>
          <a:xfrm>
            <a:off x="2850563" y="932799"/>
            <a:ext cx="1524010" cy="456022"/>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ctr">
              <a:buSzPts val="3200"/>
            </a:pPr>
            <a:r>
              <a:rPr lang="en-US" sz="3200" b="1" dirty="0">
                <a:latin typeface="Cambria" panose="02040503050406030204" pitchFamily="18" charset="0"/>
                <a:ea typeface="Cambria" panose="02040503050406030204" pitchFamily="18" charset="0"/>
              </a:rPr>
              <a:t>Price</a:t>
            </a:r>
            <a:endParaRPr lang="en-IN" sz="3200" b="1" dirty="0">
              <a:latin typeface="Cambria" panose="02040503050406030204" pitchFamily="18" charset="0"/>
              <a:ea typeface="Cambria" panose="02040503050406030204" pitchFamily="18" charset="0"/>
            </a:endParaRPr>
          </a:p>
        </p:txBody>
      </p:sp>
      <p:sp>
        <p:nvSpPr>
          <p:cNvPr id="13" name="Google Shape;145;p5">
            <a:extLst>
              <a:ext uri="{FF2B5EF4-FFF2-40B4-BE49-F238E27FC236}">
                <a16:creationId xmlns:a16="http://schemas.microsoft.com/office/drawing/2014/main" id="{54BAEF8E-A833-21B0-730F-ED58B2A65669}"/>
              </a:ext>
            </a:extLst>
          </p:cNvPr>
          <p:cNvSpPr txBox="1">
            <a:spLocks/>
          </p:cNvSpPr>
          <p:nvPr/>
        </p:nvSpPr>
        <p:spPr>
          <a:xfrm>
            <a:off x="8642659" y="932799"/>
            <a:ext cx="1524010" cy="456022"/>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ctr">
              <a:buSzPts val="3200"/>
            </a:pPr>
            <a:r>
              <a:rPr lang="en-IN" sz="3200" b="1" dirty="0">
                <a:latin typeface="Cambria" panose="02040503050406030204" pitchFamily="18" charset="0"/>
                <a:ea typeface="Cambria" panose="02040503050406030204" pitchFamily="18" charset="0"/>
              </a:rPr>
              <a:t>Battery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52" name="Google Shape;152;p6"/>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53" name="Google Shape;153;p6"/>
          <p:cNvSpPr txBox="1"/>
          <p:nvPr/>
        </p:nvSpPr>
        <p:spPr>
          <a:xfrm>
            <a:off x="8032652" y="268843"/>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mbria" panose="02040503050406030204" pitchFamily="18" charset="0"/>
                <a:ea typeface="Cambria" panose="02040503050406030204" pitchFamily="18" charset="0"/>
                <a:cs typeface="Calibri"/>
                <a:sym typeface="Calibri"/>
              </a:rPr>
              <a:t>MD MOINUDDIN</a:t>
            </a:r>
            <a:endParaRPr sz="1800">
              <a:solidFill>
                <a:srgbClr val="FF0000"/>
              </a:solidFill>
              <a:latin typeface="Cambria" panose="02040503050406030204" pitchFamily="18" charset="0"/>
              <a:ea typeface="Cambria" panose="02040503050406030204" pitchFamily="18" charset="0"/>
              <a:cs typeface="Calibri"/>
              <a:sym typeface="Calibri"/>
            </a:endParaRPr>
          </a:p>
        </p:txBody>
      </p:sp>
      <p:pic>
        <p:nvPicPr>
          <p:cNvPr id="155" name="Google Shape;155;p6"/>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0" name="Google Shape;145;p5">
            <a:extLst>
              <a:ext uri="{FF2B5EF4-FFF2-40B4-BE49-F238E27FC236}">
                <a16:creationId xmlns:a16="http://schemas.microsoft.com/office/drawing/2014/main" id="{3D2C2674-188B-53DC-5A85-81C095DA9757}"/>
              </a:ext>
            </a:extLst>
          </p:cNvPr>
          <p:cNvSpPr txBox="1">
            <a:spLocks/>
          </p:cNvSpPr>
          <p:nvPr/>
        </p:nvSpPr>
        <p:spPr>
          <a:xfrm>
            <a:off x="2850563" y="932799"/>
            <a:ext cx="1846128" cy="456022"/>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ctr">
              <a:buSzPts val="3200"/>
            </a:pPr>
            <a:r>
              <a:rPr lang="en-IN" sz="3200" b="0" dirty="0" err="1">
                <a:latin typeface="Cambria" panose="02040503050406030204" pitchFamily="18" charset="0"/>
                <a:ea typeface="Cambria" panose="02040503050406030204" pitchFamily="18" charset="0"/>
                <a:cs typeface="Times New Roman"/>
              </a:rPr>
              <a:t>bluetooth</a:t>
            </a:r>
            <a:endParaRPr lang="en-IN" sz="3200" b="1" dirty="0">
              <a:latin typeface="Cambria" panose="02040503050406030204" pitchFamily="18" charset="0"/>
              <a:ea typeface="Cambria" panose="02040503050406030204" pitchFamily="18" charset="0"/>
            </a:endParaRPr>
          </a:p>
        </p:txBody>
      </p:sp>
      <p:sp>
        <p:nvSpPr>
          <p:cNvPr id="13" name="Google Shape;145;p5">
            <a:extLst>
              <a:ext uri="{FF2B5EF4-FFF2-40B4-BE49-F238E27FC236}">
                <a16:creationId xmlns:a16="http://schemas.microsoft.com/office/drawing/2014/main" id="{54BAEF8E-A833-21B0-730F-ED58B2A65669}"/>
              </a:ext>
            </a:extLst>
          </p:cNvPr>
          <p:cNvSpPr txBox="1">
            <a:spLocks/>
          </p:cNvSpPr>
          <p:nvPr/>
        </p:nvSpPr>
        <p:spPr>
          <a:xfrm>
            <a:off x="8642659" y="932799"/>
            <a:ext cx="1524010" cy="456022"/>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ctr">
              <a:buSzPts val="3200"/>
            </a:pPr>
            <a:r>
              <a:rPr lang="en-IN" sz="3200" b="1" dirty="0">
                <a:latin typeface="Cambria" panose="02040503050406030204" pitchFamily="18" charset="0"/>
                <a:ea typeface="Cambria" panose="02040503050406030204" pitchFamily="18" charset="0"/>
              </a:rPr>
              <a:t>Ram</a:t>
            </a:r>
          </a:p>
        </p:txBody>
      </p:sp>
      <p:pic>
        <p:nvPicPr>
          <p:cNvPr id="2" name="object 4">
            <a:extLst>
              <a:ext uri="{FF2B5EF4-FFF2-40B4-BE49-F238E27FC236}">
                <a16:creationId xmlns:a16="http://schemas.microsoft.com/office/drawing/2014/main" id="{A9A7893F-AFBB-7E0F-80B3-83A3E7B3B58F}"/>
              </a:ext>
            </a:extLst>
          </p:cNvPr>
          <p:cNvPicPr/>
          <p:nvPr/>
        </p:nvPicPr>
        <p:blipFill>
          <a:blip r:embed="rId6" cstate="print"/>
          <a:stretch>
            <a:fillRect/>
          </a:stretch>
        </p:blipFill>
        <p:spPr>
          <a:xfrm>
            <a:off x="882683" y="1547446"/>
            <a:ext cx="5780809" cy="3852319"/>
          </a:xfrm>
          <a:prstGeom prst="rect">
            <a:avLst/>
          </a:prstGeom>
        </p:spPr>
      </p:pic>
      <p:pic>
        <p:nvPicPr>
          <p:cNvPr id="3" name="object 5">
            <a:extLst>
              <a:ext uri="{FF2B5EF4-FFF2-40B4-BE49-F238E27FC236}">
                <a16:creationId xmlns:a16="http://schemas.microsoft.com/office/drawing/2014/main" id="{53A70E8A-F7BE-3839-FED7-60D00D6D4B59}"/>
              </a:ext>
            </a:extLst>
          </p:cNvPr>
          <p:cNvPicPr/>
          <p:nvPr/>
        </p:nvPicPr>
        <p:blipFill>
          <a:blip r:embed="rId7" cstate="print"/>
          <a:stretch>
            <a:fillRect/>
          </a:stretch>
        </p:blipFill>
        <p:spPr>
          <a:xfrm>
            <a:off x="7138456" y="1570974"/>
            <a:ext cx="4707180" cy="3655653"/>
          </a:xfrm>
          <a:prstGeom prst="rect">
            <a:avLst/>
          </a:prstGeom>
        </p:spPr>
      </p:pic>
      <p:sp>
        <p:nvSpPr>
          <p:cNvPr id="4" name="object 3">
            <a:extLst>
              <a:ext uri="{FF2B5EF4-FFF2-40B4-BE49-F238E27FC236}">
                <a16:creationId xmlns:a16="http://schemas.microsoft.com/office/drawing/2014/main" id="{28CBF566-1B37-2BA5-324D-3C6B4FBA5A54}"/>
              </a:ext>
            </a:extLst>
          </p:cNvPr>
          <p:cNvSpPr txBox="1"/>
          <p:nvPr/>
        </p:nvSpPr>
        <p:spPr>
          <a:xfrm>
            <a:off x="1765367" y="5635378"/>
            <a:ext cx="4496667" cy="566822"/>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1E4E79"/>
                </a:solidFill>
                <a:latin typeface="Cambria" panose="02040503050406030204" pitchFamily="18" charset="0"/>
                <a:ea typeface="Cambria" panose="02040503050406030204" pitchFamily="18" charset="0"/>
              </a:rPr>
              <a:t>H</a:t>
            </a:r>
            <a:r>
              <a:rPr sz="1800" dirty="0">
                <a:solidFill>
                  <a:srgbClr val="1E4E79"/>
                </a:solidFill>
                <a:latin typeface="Cambria" panose="02040503050406030204" pitchFamily="18" charset="0"/>
                <a:ea typeface="Cambria" panose="02040503050406030204" pitchFamily="18" charset="0"/>
              </a:rPr>
              <a:t>alf the devices have Bluetooth, and half don’t</a:t>
            </a:r>
          </a:p>
        </p:txBody>
      </p:sp>
      <p:sp>
        <p:nvSpPr>
          <p:cNvPr id="7" name="object 6">
            <a:extLst>
              <a:ext uri="{FF2B5EF4-FFF2-40B4-BE49-F238E27FC236}">
                <a16:creationId xmlns:a16="http://schemas.microsoft.com/office/drawing/2014/main" id="{F4C7E223-9AEA-0424-71BD-D0E79DA02BF4}"/>
              </a:ext>
            </a:extLst>
          </p:cNvPr>
          <p:cNvSpPr txBox="1"/>
          <p:nvPr/>
        </p:nvSpPr>
        <p:spPr>
          <a:xfrm>
            <a:off x="7350735" y="5521251"/>
            <a:ext cx="4603171" cy="566822"/>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E4E79"/>
                </a:solidFill>
                <a:latin typeface="Cambria" panose="02040503050406030204" pitchFamily="18" charset="0"/>
                <a:ea typeface="Cambria" panose="02040503050406030204" pitchFamily="18" charset="0"/>
              </a:rPr>
              <a:t>Ram has continuous increase with price range while  moving from Low cost to Very high cost</a:t>
            </a:r>
          </a:p>
        </p:txBody>
      </p:sp>
    </p:spTree>
    <p:extLst>
      <p:ext uri="{BB962C8B-B14F-4D97-AF65-F5344CB8AC3E}">
        <p14:creationId xmlns:p14="http://schemas.microsoft.com/office/powerpoint/2010/main" val="53138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a:stretch/>
        </p:blipFill>
        <p:spPr>
          <a:xfrm>
            <a:off x="7675880" y="0"/>
            <a:ext cx="4516120" cy="1276350"/>
          </a:xfrm>
          <a:prstGeom prst="rect">
            <a:avLst/>
          </a:prstGeom>
          <a:noFill/>
          <a:ln>
            <a:noFill/>
          </a:ln>
        </p:spPr>
      </p:pic>
      <p:pic>
        <p:nvPicPr>
          <p:cNvPr id="152" name="Google Shape;152;p6"/>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53" name="Google Shape;153;p6"/>
          <p:cNvSpPr txBox="1"/>
          <p:nvPr/>
        </p:nvSpPr>
        <p:spPr>
          <a:xfrm>
            <a:off x="8247055" y="97068"/>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rgbClr val="FF0000"/>
                </a:solidFill>
                <a:latin typeface="Cambria" panose="02040503050406030204" pitchFamily="18" charset="0"/>
                <a:ea typeface="Cambria" panose="02040503050406030204" pitchFamily="18" charset="0"/>
                <a:cs typeface="Calibri"/>
                <a:sym typeface="Calibri"/>
              </a:rPr>
              <a:t>MD MOINUDDIN</a:t>
            </a:r>
            <a:endParaRPr sz="1800" dirty="0">
              <a:solidFill>
                <a:srgbClr val="FF0000"/>
              </a:solidFill>
              <a:latin typeface="Cambria" panose="02040503050406030204" pitchFamily="18" charset="0"/>
              <a:ea typeface="Cambria" panose="02040503050406030204" pitchFamily="18" charset="0"/>
              <a:cs typeface="Calibri"/>
              <a:sym typeface="Calibri"/>
            </a:endParaRPr>
          </a:p>
        </p:txBody>
      </p:sp>
      <p:pic>
        <p:nvPicPr>
          <p:cNvPr id="155" name="Google Shape;155;p6"/>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0" name="Google Shape;145;p5">
            <a:extLst>
              <a:ext uri="{FF2B5EF4-FFF2-40B4-BE49-F238E27FC236}">
                <a16:creationId xmlns:a16="http://schemas.microsoft.com/office/drawing/2014/main" id="{3D2C2674-188B-53DC-5A85-81C095DA9757}"/>
              </a:ext>
            </a:extLst>
          </p:cNvPr>
          <p:cNvSpPr txBox="1">
            <a:spLocks/>
          </p:cNvSpPr>
          <p:nvPr/>
        </p:nvSpPr>
        <p:spPr>
          <a:xfrm>
            <a:off x="1928424" y="704788"/>
            <a:ext cx="1846128" cy="456022"/>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ctr">
              <a:buSzPts val="3200"/>
            </a:pPr>
            <a:r>
              <a:rPr lang="en-IN" sz="3200" b="1" spc="-25" dirty="0" err="1">
                <a:latin typeface="Cambria" panose="02040503050406030204" pitchFamily="18" charset="0"/>
                <a:ea typeface="Cambria" panose="02040503050406030204" pitchFamily="18" charset="0"/>
                <a:cs typeface="Roboto"/>
              </a:rPr>
              <a:t>Px_width</a:t>
            </a:r>
            <a:endParaRPr lang="en-IN" sz="3200" b="1" dirty="0">
              <a:latin typeface="Cambria" panose="02040503050406030204" pitchFamily="18" charset="0"/>
              <a:ea typeface="Cambria" panose="02040503050406030204" pitchFamily="18" charset="0"/>
            </a:endParaRPr>
          </a:p>
        </p:txBody>
      </p:sp>
      <p:sp>
        <p:nvSpPr>
          <p:cNvPr id="13" name="Google Shape;145;p5">
            <a:extLst>
              <a:ext uri="{FF2B5EF4-FFF2-40B4-BE49-F238E27FC236}">
                <a16:creationId xmlns:a16="http://schemas.microsoft.com/office/drawing/2014/main" id="{54BAEF8E-A833-21B0-730F-ED58B2A65669}"/>
              </a:ext>
            </a:extLst>
          </p:cNvPr>
          <p:cNvSpPr txBox="1">
            <a:spLocks/>
          </p:cNvSpPr>
          <p:nvPr/>
        </p:nvSpPr>
        <p:spPr>
          <a:xfrm>
            <a:off x="8371669" y="704788"/>
            <a:ext cx="2240752" cy="456022"/>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ctr">
              <a:buSzPts val="3200"/>
            </a:pPr>
            <a:r>
              <a:rPr lang="en-IN" sz="3200" b="1" spc="-5" dirty="0" err="1">
                <a:solidFill>
                  <a:schemeClr val="tx1"/>
                </a:solidFill>
                <a:latin typeface="Cambria" panose="02040503050406030204" pitchFamily="18" charset="0"/>
                <a:ea typeface="Cambria" panose="02040503050406030204" pitchFamily="18" charset="0"/>
                <a:cs typeface="Arial MT"/>
              </a:rPr>
              <a:t>px_height</a:t>
            </a:r>
            <a:endParaRPr lang="en-IN" sz="3200" b="1" dirty="0">
              <a:solidFill>
                <a:schemeClr val="tx1"/>
              </a:solidFill>
              <a:latin typeface="Cambria" panose="02040503050406030204" pitchFamily="18" charset="0"/>
              <a:ea typeface="Cambria" panose="02040503050406030204" pitchFamily="18" charset="0"/>
              <a:cs typeface="Arial MT"/>
            </a:endParaRPr>
          </a:p>
        </p:txBody>
      </p:sp>
      <p:pic>
        <p:nvPicPr>
          <p:cNvPr id="5" name="object 4">
            <a:extLst>
              <a:ext uri="{FF2B5EF4-FFF2-40B4-BE49-F238E27FC236}">
                <a16:creationId xmlns:a16="http://schemas.microsoft.com/office/drawing/2014/main" id="{939CBB9B-B1E3-4C65-4569-349D04FDE7C5}"/>
              </a:ext>
            </a:extLst>
          </p:cNvPr>
          <p:cNvPicPr/>
          <p:nvPr/>
        </p:nvPicPr>
        <p:blipFill>
          <a:blip r:embed="rId6" cstate="print"/>
          <a:stretch>
            <a:fillRect/>
          </a:stretch>
        </p:blipFill>
        <p:spPr>
          <a:xfrm>
            <a:off x="670325" y="1388821"/>
            <a:ext cx="5591710" cy="3837806"/>
          </a:xfrm>
          <a:prstGeom prst="rect">
            <a:avLst/>
          </a:prstGeom>
        </p:spPr>
      </p:pic>
      <p:pic>
        <p:nvPicPr>
          <p:cNvPr id="6" name="object 5">
            <a:extLst>
              <a:ext uri="{FF2B5EF4-FFF2-40B4-BE49-F238E27FC236}">
                <a16:creationId xmlns:a16="http://schemas.microsoft.com/office/drawing/2014/main" id="{77EFAEC9-A5F6-EFD5-9603-102A458699A5}"/>
              </a:ext>
            </a:extLst>
          </p:cNvPr>
          <p:cNvPicPr/>
          <p:nvPr/>
        </p:nvPicPr>
        <p:blipFill>
          <a:blip r:embed="rId7" cstate="print"/>
          <a:stretch>
            <a:fillRect/>
          </a:stretch>
        </p:blipFill>
        <p:spPr>
          <a:xfrm>
            <a:off x="6733309" y="1388820"/>
            <a:ext cx="5081835" cy="3837805"/>
          </a:xfrm>
          <a:prstGeom prst="rect">
            <a:avLst/>
          </a:prstGeom>
        </p:spPr>
      </p:pic>
      <p:sp>
        <p:nvSpPr>
          <p:cNvPr id="8" name="object 3">
            <a:extLst>
              <a:ext uri="{FF2B5EF4-FFF2-40B4-BE49-F238E27FC236}">
                <a16:creationId xmlns:a16="http://schemas.microsoft.com/office/drawing/2014/main" id="{E3896666-8800-C187-0E12-CF2A25859EF7}"/>
              </a:ext>
            </a:extLst>
          </p:cNvPr>
          <p:cNvSpPr txBox="1"/>
          <p:nvPr/>
        </p:nvSpPr>
        <p:spPr>
          <a:xfrm>
            <a:off x="1228237" y="5489575"/>
            <a:ext cx="5033798" cy="874598"/>
          </a:xfrm>
          <a:prstGeom prst="rect">
            <a:avLst/>
          </a:prstGeom>
        </p:spPr>
        <p:txBody>
          <a:bodyPr vert="horz" wrap="square" lIns="0" tIns="12700" rIns="0" bIns="0" rtlCol="0">
            <a:spAutoFit/>
          </a:bodyPr>
          <a:lstStyle/>
          <a:p>
            <a:pPr marL="12700" marR="5080" algn="just">
              <a:lnSpc>
                <a:spcPct val="100000"/>
              </a:lnSpc>
              <a:spcBef>
                <a:spcPts val="100"/>
              </a:spcBef>
            </a:pPr>
            <a:r>
              <a:rPr dirty="0">
                <a:solidFill>
                  <a:srgbClr val="1E4E79"/>
                </a:solidFill>
                <a:latin typeface="Cambria" panose="02040503050406030204" pitchFamily="18" charset="0"/>
                <a:ea typeface="Cambria" panose="02040503050406030204" pitchFamily="18" charset="0"/>
              </a:rPr>
              <a:t>There is not a continuous increase in pixel width as we  move from Low cost to Very high cost. Mobiles with  'Medium cost' and 'High cost' has almost equal pixel  width. so we can say that it would be a driving factor in  deciding price_range.</a:t>
            </a:r>
          </a:p>
        </p:txBody>
      </p:sp>
      <p:sp>
        <p:nvSpPr>
          <p:cNvPr id="9" name="object 7">
            <a:extLst>
              <a:ext uri="{FF2B5EF4-FFF2-40B4-BE49-F238E27FC236}">
                <a16:creationId xmlns:a16="http://schemas.microsoft.com/office/drawing/2014/main" id="{A57BA52E-A151-0796-B16B-AD7822EE2A10}"/>
              </a:ext>
            </a:extLst>
          </p:cNvPr>
          <p:cNvSpPr txBox="1"/>
          <p:nvPr/>
        </p:nvSpPr>
        <p:spPr>
          <a:xfrm>
            <a:off x="7490272" y="5609590"/>
            <a:ext cx="3814445" cy="659155"/>
          </a:xfrm>
          <a:prstGeom prst="rect">
            <a:avLst/>
          </a:prstGeom>
        </p:spPr>
        <p:txBody>
          <a:bodyPr vert="horz" wrap="square" lIns="0" tIns="12700" rIns="0" bIns="0" rtlCol="0">
            <a:spAutoFit/>
          </a:bodyPr>
          <a:lstStyle/>
          <a:p>
            <a:pPr marL="12700" marR="5080">
              <a:lnSpc>
                <a:spcPct val="100000"/>
              </a:lnSpc>
              <a:spcBef>
                <a:spcPts val="100"/>
              </a:spcBef>
            </a:pPr>
            <a:r>
              <a:rPr dirty="0">
                <a:solidFill>
                  <a:srgbClr val="1E4E79"/>
                </a:solidFill>
                <a:latin typeface="Cambria" panose="02040503050406030204" pitchFamily="18" charset="0"/>
                <a:ea typeface="Cambria" panose="02040503050406030204" pitchFamily="18" charset="0"/>
              </a:rPr>
              <a:t>Pixel height is almost similar as we move from Low cost  to Very high cost.little variation in pixel_height</a:t>
            </a:r>
          </a:p>
        </p:txBody>
      </p:sp>
    </p:spTree>
    <p:extLst>
      <p:ext uri="{BB962C8B-B14F-4D97-AF65-F5344CB8AC3E}">
        <p14:creationId xmlns:p14="http://schemas.microsoft.com/office/powerpoint/2010/main" val="154795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6"/>
          <p:cNvPicPr preferRelativeResize="0"/>
          <p:nvPr/>
        </p:nvPicPr>
        <p:blipFill rotWithShape="1">
          <a:blip r:embed="rId3">
            <a:alphaModFix/>
          </a:blip>
          <a:srcRect/>
          <a:stretch/>
        </p:blipFill>
        <p:spPr>
          <a:xfrm>
            <a:off x="7675880" y="-62345"/>
            <a:ext cx="4516120" cy="1276350"/>
          </a:xfrm>
          <a:prstGeom prst="rect">
            <a:avLst/>
          </a:prstGeom>
          <a:noFill/>
          <a:ln>
            <a:noFill/>
          </a:ln>
        </p:spPr>
      </p:pic>
      <p:pic>
        <p:nvPicPr>
          <p:cNvPr id="152" name="Google Shape;152;p6"/>
          <p:cNvPicPr preferRelativeResize="0"/>
          <p:nvPr/>
        </p:nvPicPr>
        <p:blipFill rotWithShape="1">
          <a:blip r:embed="rId4">
            <a:alphaModFix/>
          </a:blip>
          <a:srcRect/>
          <a:stretch/>
        </p:blipFill>
        <p:spPr>
          <a:xfrm>
            <a:off x="0" y="0"/>
            <a:ext cx="1765367" cy="1547446"/>
          </a:xfrm>
          <a:prstGeom prst="rect">
            <a:avLst/>
          </a:prstGeom>
          <a:noFill/>
          <a:ln>
            <a:noFill/>
          </a:ln>
        </p:spPr>
      </p:pic>
      <p:sp>
        <p:nvSpPr>
          <p:cNvPr id="153" name="Google Shape;153;p6"/>
          <p:cNvSpPr txBox="1"/>
          <p:nvPr/>
        </p:nvSpPr>
        <p:spPr>
          <a:xfrm>
            <a:off x="8247055" y="97068"/>
            <a:ext cx="2489981" cy="369332"/>
          </a:xfrm>
          <a:prstGeom prst="rect">
            <a:avLst/>
          </a:prstGeom>
          <a:solidFill>
            <a:srgbClr val="EDEDED"/>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rgbClr val="FF0000"/>
                </a:solidFill>
                <a:latin typeface="Cambria" panose="02040503050406030204" pitchFamily="18" charset="0"/>
                <a:ea typeface="Cambria" panose="02040503050406030204" pitchFamily="18" charset="0"/>
                <a:cs typeface="Calibri"/>
                <a:sym typeface="Calibri"/>
              </a:rPr>
              <a:t>MD MOINUDDIN</a:t>
            </a:r>
            <a:endParaRPr sz="1800" dirty="0">
              <a:solidFill>
                <a:srgbClr val="FF0000"/>
              </a:solidFill>
              <a:latin typeface="Cambria" panose="02040503050406030204" pitchFamily="18" charset="0"/>
              <a:ea typeface="Cambria" panose="02040503050406030204" pitchFamily="18" charset="0"/>
              <a:cs typeface="Calibri"/>
              <a:sym typeface="Calibri"/>
            </a:endParaRPr>
          </a:p>
        </p:txBody>
      </p:sp>
      <p:pic>
        <p:nvPicPr>
          <p:cNvPr id="155" name="Google Shape;155;p6"/>
          <p:cNvPicPr preferRelativeResize="0"/>
          <p:nvPr/>
        </p:nvPicPr>
        <p:blipFill rotWithShape="1">
          <a:blip r:embed="rId5">
            <a:alphaModFix/>
          </a:blip>
          <a:srcRect/>
          <a:stretch/>
        </p:blipFill>
        <p:spPr>
          <a:xfrm>
            <a:off x="0" y="6000750"/>
            <a:ext cx="2486025" cy="857250"/>
          </a:xfrm>
          <a:prstGeom prst="rect">
            <a:avLst/>
          </a:prstGeom>
          <a:noFill/>
          <a:ln>
            <a:noFill/>
          </a:ln>
        </p:spPr>
      </p:pic>
      <p:sp>
        <p:nvSpPr>
          <p:cNvPr id="10" name="Google Shape;145;p5">
            <a:extLst>
              <a:ext uri="{FF2B5EF4-FFF2-40B4-BE49-F238E27FC236}">
                <a16:creationId xmlns:a16="http://schemas.microsoft.com/office/drawing/2014/main" id="{3D2C2674-188B-53DC-5A85-81C095DA9757}"/>
              </a:ext>
            </a:extLst>
          </p:cNvPr>
          <p:cNvSpPr txBox="1">
            <a:spLocks/>
          </p:cNvSpPr>
          <p:nvPr/>
        </p:nvSpPr>
        <p:spPr>
          <a:xfrm>
            <a:off x="8357293" y="789293"/>
            <a:ext cx="2269504" cy="518091"/>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nSpc>
                <a:spcPct val="100000"/>
              </a:lnSpc>
              <a:spcBef>
                <a:spcPts val="100"/>
              </a:spcBef>
            </a:pPr>
            <a:r>
              <a:rPr lang="en-IN" sz="3200" b="1" spc="-20" dirty="0" err="1">
                <a:solidFill>
                  <a:schemeClr val="tx1"/>
                </a:solidFill>
                <a:latin typeface="Cambria" panose="02040503050406030204" pitchFamily="18" charset="0"/>
                <a:ea typeface="Cambria" panose="02040503050406030204" pitchFamily="18" charset="0"/>
                <a:cs typeface="Roboto"/>
              </a:rPr>
              <a:t>screen_size</a:t>
            </a:r>
            <a:endParaRPr lang="en-IN" sz="3200" b="1" dirty="0">
              <a:solidFill>
                <a:schemeClr val="tx1"/>
              </a:solidFill>
              <a:latin typeface="Cambria" panose="02040503050406030204" pitchFamily="18" charset="0"/>
              <a:ea typeface="Cambria" panose="02040503050406030204" pitchFamily="18" charset="0"/>
              <a:cs typeface="Roboto"/>
            </a:endParaRPr>
          </a:p>
        </p:txBody>
      </p:sp>
      <p:sp>
        <p:nvSpPr>
          <p:cNvPr id="13" name="Google Shape;145;p5">
            <a:extLst>
              <a:ext uri="{FF2B5EF4-FFF2-40B4-BE49-F238E27FC236}">
                <a16:creationId xmlns:a16="http://schemas.microsoft.com/office/drawing/2014/main" id="{54BAEF8E-A833-21B0-730F-ED58B2A65669}"/>
              </a:ext>
            </a:extLst>
          </p:cNvPr>
          <p:cNvSpPr txBox="1">
            <a:spLocks/>
          </p:cNvSpPr>
          <p:nvPr/>
        </p:nvSpPr>
        <p:spPr>
          <a:xfrm>
            <a:off x="1686607" y="454865"/>
            <a:ext cx="2240752" cy="456022"/>
          </a:xfrm>
          <a:prstGeom prst="rect">
            <a:avLst/>
          </a:prstGeom>
          <a:solidFill>
            <a:schemeClr val="lt2"/>
          </a:solidFill>
          <a:ln>
            <a:noFill/>
          </a:ln>
        </p:spPr>
        <p:txBody>
          <a:bodyPr spcFirstLastPara="1" wrap="square" lIns="0" tIns="12700" rIns="0" bIns="0" anchor="b"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ctr">
              <a:buSzPts val="3200"/>
            </a:pPr>
            <a:r>
              <a:rPr lang="en-IN" sz="3200" b="1" spc="-5" dirty="0">
                <a:latin typeface="Cambria" panose="02040503050406030204" pitchFamily="18" charset="0"/>
                <a:ea typeface="Cambria" panose="02040503050406030204" pitchFamily="18" charset="0"/>
                <a:cs typeface="Arial MT"/>
              </a:rPr>
              <a:t>4g</a:t>
            </a:r>
            <a:r>
              <a:rPr lang="en-IN" sz="3200" b="1" spc="-50" dirty="0">
                <a:latin typeface="Cambria" panose="02040503050406030204" pitchFamily="18" charset="0"/>
                <a:ea typeface="Cambria" panose="02040503050406030204" pitchFamily="18" charset="0"/>
                <a:cs typeface="Arial MT"/>
              </a:rPr>
              <a:t> </a:t>
            </a:r>
            <a:r>
              <a:rPr lang="en-IN" sz="3200" b="1" spc="-5" dirty="0">
                <a:latin typeface="Cambria" panose="02040503050406030204" pitchFamily="18" charset="0"/>
                <a:ea typeface="Cambria" panose="02040503050406030204" pitchFamily="18" charset="0"/>
                <a:cs typeface="Arial MT"/>
              </a:rPr>
              <a:t>and</a:t>
            </a:r>
            <a:r>
              <a:rPr lang="en-IN" sz="3200" b="1" spc="-45" dirty="0">
                <a:latin typeface="Cambria" panose="02040503050406030204" pitchFamily="18" charset="0"/>
                <a:ea typeface="Cambria" panose="02040503050406030204" pitchFamily="18" charset="0"/>
                <a:cs typeface="Arial MT"/>
              </a:rPr>
              <a:t> </a:t>
            </a:r>
            <a:r>
              <a:rPr lang="en-IN" sz="3200" b="1" spc="-5" dirty="0">
                <a:latin typeface="Cambria" panose="02040503050406030204" pitchFamily="18" charset="0"/>
                <a:ea typeface="Cambria" panose="02040503050406030204" pitchFamily="18" charset="0"/>
                <a:cs typeface="Arial MT"/>
              </a:rPr>
              <a:t>3g</a:t>
            </a:r>
            <a:endParaRPr lang="en-IN" sz="3200" b="1" dirty="0">
              <a:solidFill>
                <a:schemeClr val="tx1"/>
              </a:solidFill>
              <a:latin typeface="Cambria" panose="02040503050406030204" pitchFamily="18" charset="0"/>
              <a:ea typeface="Cambria" panose="02040503050406030204" pitchFamily="18" charset="0"/>
              <a:cs typeface="Arial MT"/>
            </a:endParaRPr>
          </a:p>
        </p:txBody>
      </p:sp>
      <p:pic>
        <p:nvPicPr>
          <p:cNvPr id="2" name="object 5">
            <a:extLst>
              <a:ext uri="{FF2B5EF4-FFF2-40B4-BE49-F238E27FC236}">
                <a16:creationId xmlns:a16="http://schemas.microsoft.com/office/drawing/2014/main" id="{85F7AF02-27C6-FF7D-E3C3-02083EDAC6C5}"/>
              </a:ext>
            </a:extLst>
          </p:cNvPr>
          <p:cNvPicPr/>
          <p:nvPr/>
        </p:nvPicPr>
        <p:blipFill>
          <a:blip r:embed="rId6" cstate="print"/>
          <a:stretch>
            <a:fillRect/>
          </a:stretch>
        </p:blipFill>
        <p:spPr>
          <a:xfrm>
            <a:off x="7377545" y="1514738"/>
            <a:ext cx="4748873" cy="3950880"/>
          </a:xfrm>
          <a:prstGeom prst="rect">
            <a:avLst/>
          </a:prstGeom>
        </p:spPr>
      </p:pic>
      <p:sp>
        <p:nvSpPr>
          <p:cNvPr id="3" name="object 3">
            <a:extLst>
              <a:ext uri="{FF2B5EF4-FFF2-40B4-BE49-F238E27FC236}">
                <a16:creationId xmlns:a16="http://schemas.microsoft.com/office/drawing/2014/main" id="{2EE73D0A-9ED9-B490-A20D-1723D05D66AA}"/>
              </a:ext>
            </a:extLst>
          </p:cNvPr>
          <p:cNvSpPr txBox="1"/>
          <p:nvPr/>
        </p:nvSpPr>
        <p:spPr>
          <a:xfrm>
            <a:off x="7871763" y="5743980"/>
            <a:ext cx="3903345" cy="874598"/>
          </a:xfrm>
          <a:prstGeom prst="rect">
            <a:avLst/>
          </a:prstGeom>
        </p:spPr>
        <p:txBody>
          <a:bodyPr vert="horz" wrap="square" lIns="0" tIns="12700" rIns="0" bIns="0" rtlCol="0">
            <a:spAutoFit/>
          </a:bodyPr>
          <a:lstStyle/>
          <a:p>
            <a:pPr marL="12700" marR="5080" algn="just">
              <a:lnSpc>
                <a:spcPct val="100000"/>
              </a:lnSpc>
              <a:spcBef>
                <a:spcPts val="100"/>
              </a:spcBef>
            </a:pPr>
            <a:r>
              <a:rPr dirty="0">
                <a:solidFill>
                  <a:srgbClr val="1E4E79"/>
                </a:solidFill>
                <a:latin typeface="Cambria" panose="02040503050406030204" pitchFamily="18" charset="0"/>
                <a:ea typeface="Cambria" panose="02040503050406030204" pitchFamily="18" charset="0"/>
              </a:rPr>
              <a:t>Combining the sc_height and sc_width into one column  that is sc_size, Screen Size shows little variation along  the target variables. This can be helpful in predicting the  target categories.</a:t>
            </a:r>
          </a:p>
        </p:txBody>
      </p:sp>
      <p:pic>
        <p:nvPicPr>
          <p:cNvPr id="4" name="object 6">
            <a:extLst>
              <a:ext uri="{FF2B5EF4-FFF2-40B4-BE49-F238E27FC236}">
                <a16:creationId xmlns:a16="http://schemas.microsoft.com/office/drawing/2014/main" id="{9A2D1A56-5506-E3A6-76BF-49B7BEEA8A29}"/>
              </a:ext>
            </a:extLst>
          </p:cNvPr>
          <p:cNvPicPr/>
          <p:nvPr/>
        </p:nvPicPr>
        <p:blipFill>
          <a:blip r:embed="rId7" cstate="print"/>
          <a:stretch>
            <a:fillRect/>
          </a:stretch>
        </p:blipFill>
        <p:spPr>
          <a:xfrm>
            <a:off x="65582" y="1003252"/>
            <a:ext cx="7311963" cy="2332230"/>
          </a:xfrm>
          <a:prstGeom prst="rect">
            <a:avLst/>
          </a:prstGeom>
        </p:spPr>
      </p:pic>
      <p:pic>
        <p:nvPicPr>
          <p:cNvPr id="7" name="object 7">
            <a:extLst>
              <a:ext uri="{FF2B5EF4-FFF2-40B4-BE49-F238E27FC236}">
                <a16:creationId xmlns:a16="http://schemas.microsoft.com/office/drawing/2014/main" id="{5E3A82D0-E286-732A-9085-4268B6F461C2}"/>
              </a:ext>
            </a:extLst>
          </p:cNvPr>
          <p:cNvPicPr/>
          <p:nvPr/>
        </p:nvPicPr>
        <p:blipFill>
          <a:blip r:embed="rId8" cstate="print"/>
          <a:stretch>
            <a:fillRect/>
          </a:stretch>
        </p:blipFill>
        <p:spPr>
          <a:xfrm>
            <a:off x="416892" y="3436458"/>
            <a:ext cx="6960653" cy="2714960"/>
          </a:xfrm>
          <a:prstGeom prst="rect">
            <a:avLst/>
          </a:prstGeom>
        </p:spPr>
      </p:pic>
      <p:sp>
        <p:nvSpPr>
          <p:cNvPr id="11" name="object 8">
            <a:extLst>
              <a:ext uri="{FF2B5EF4-FFF2-40B4-BE49-F238E27FC236}">
                <a16:creationId xmlns:a16="http://schemas.microsoft.com/office/drawing/2014/main" id="{6167DC0D-AB71-A759-4246-23CE650ADB7B}"/>
              </a:ext>
            </a:extLst>
          </p:cNvPr>
          <p:cNvSpPr txBox="1"/>
          <p:nvPr/>
        </p:nvSpPr>
        <p:spPr>
          <a:xfrm>
            <a:off x="1765367" y="6181279"/>
            <a:ext cx="5108106" cy="443711"/>
          </a:xfrm>
          <a:prstGeom prst="rect">
            <a:avLst/>
          </a:prstGeom>
        </p:spPr>
        <p:txBody>
          <a:bodyPr vert="horz" wrap="square" lIns="0" tIns="12700" rIns="0" bIns="0" rtlCol="0">
            <a:spAutoFit/>
          </a:bodyPr>
          <a:lstStyle/>
          <a:p>
            <a:pPr marL="12700" marR="5080">
              <a:lnSpc>
                <a:spcPct val="100000"/>
              </a:lnSpc>
              <a:spcBef>
                <a:spcPts val="100"/>
              </a:spcBef>
            </a:pPr>
            <a:r>
              <a:rPr dirty="0">
                <a:solidFill>
                  <a:srgbClr val="1E4E79"/>
                </a:solidFill>
                <a:latin typeface="Cambria" panose="02040503050406030204" pitchFamily="18" charset="0"/>
                <a:ea typeface="Cambria" panose="02040503050406030204" pitchFamily="18" charset="0"/>
              </a:rPr>
              <a:t>50% of the phones support 4_g and 76% of phones  support 3_g,feature 'three_g' play an important feature in  prediction</a:t>
            </a:r>
          </a:p>
        </p:txBody>
      </p:sp>
    </p:spTree>
    <p:extLst>
      <p:ext uri="{BB962C8B-B14F-4D97-AF65-F5344CB8AC3E}">
        <p14:creationId xmlns:p14="http://schemas.microsoft.com/office/powerpoint/2010/main" val="20579143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1162</Words>
  <Application>Microsoft Office PowerPoint</Application>
  <PresentationFormat>Widescreen</PresentationFormat>
  <Paragraphs>119</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Arial</vt:lpstr>
      <vt:lpstr>Cambria</vt:lpstr>
      <vt:lpstr>Arial MT</vt:lpstr>
      <vt:lpstr>Montserrat</vt:lpstr>
      <vt:lpstr>Office Theme</vt:lpstr>
      <vt:lpstr>PowerPoint Presentation</vt:lpstr>
      <vt:lpstr>Problem statement</vt:lpstr>
      <vt:lpstr>Points to discuss</vt:lpstr>
      <vt:lpstr>Data description</vt:lpstr>
      <vt:lpstr>Data description(cont,.)</vt:lpstr>
      <vt:lpstr>PowerPoint Presentation</vt:lpstr>
      <vt:lpstr>PowerPoint Presentation</vt:lpstr>
      <vt:lpstr>PowerPoint Presentation</vt:lpstr>
      <vt:lpstr>PowerPoint Presentation</vt:lpstr>
      <vt:lpstr>PowerPoint Presentation</vt:lpstr>
      <vt:lpstr>Heat map</vt:lpstr>
      <vt:lpstr>ML algorithms</vt:lpstr>
      <vt:lpstr>Logistic regression</vt:lpstr>
      <vt:lpstr>Decision tree</vt:lpstr>
      <vt:lpstr>Random forest classiﬁer with hyper  parameter tuning</vt:lpstr>
      <vt:lpstr>XGboost</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MD MOINUDDIN</cp:lastModifiedBy>
  <cp:revision>1</cp:revision>
  <dcterms:created xsi:type="dcterms:W3CDTF">2022-11-29T15:01:46Z</dcterms:created>
  <dcterms:modified xsi:type="dcterms:W3CDTF">2023-02-19T01:12:31Z</dcterms:modified>
</cp:coreProperties>
</file>