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3" r:id="rId8"/>
    <p:sldId id="266" r:id="rId9"/>
    <p:sldId id="278" r:id="rId10"/>
    <p:sldId id="285" r:id="rId11"/>
    <p:sldId id="284" r:id="rId12"/>
    <p:sldId id="287" r:id="rId13"/>
    <p:sldId id="289" r:id="rId14"/>
    <p:sldId id="272" r:id="rId15"/>
    <p:sldId id="291" r:id="rId16"/>
    <p:sldId id="264" r:id="rId17"/>
    <p:sldId id="273" r:id="rId18"/>
    <p:sldId id="274" r:id="rId19"/>
    <p:sldId id="275" r:id="rId20"/>
  </p:sldIdLst>
  <p:sldSz cx="11557000" cy="7921625"/>
  <p:notesSz cx="6858000" cy="9144000"/>
  <p:defaultTextStyle>
    <a:defPPr>
      <a:defRPr lang="en-US"/>
    </a:defPPr>
    <a:lvl1pPr marL="0" algn="l" defTabSz="1075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37728" algn="l" defTabSz="1075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75457" algn="l" defTabSz="1075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13185" algn="l" defTabSz="1075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50914" algn="l" defTabSz="1075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688642" algn="l" defTabSz="1075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26370" algn="l" defTabSz="1075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764099" algn="l" defTabSz="1075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01828" algn="l" defTabSz="1075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30" y="-235"/>
      </p:cViewPr>
      <p:guideLst>
        <p:guide orient="horz" pos="2495"/>
        <p:guide pos="36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" y="4466652"/>
            <a:ext cx="11557000" cy="3454973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" y="0"/>
            <a:ext cx="11557000" cy="44666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" y="3063668"/>
            <a:ext cx="11557000" cy="264054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" y="1848379"/>
            <a:ext cx="11557000" cy="589721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2714" y="5836166"/>
            <a:ext cx="7124554" cy="1018928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537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5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1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5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8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2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64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0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3336" y="3618090"/>
            <a:ext cx="9068846" cy="2071275"/>
          </a:xfrm>
          <a:effectLst/>
        </p:spPr>
        <p:txBody>
          <a:bodyPr>
            <a:noAutofit/>
          </a:bodyPr>
          <a:lstStyle>
            <a:lvl1pPr marL="752820" indent="-537728" algn="l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7708" y="844976"/>
            <a:ext cx="8089901" cy="40136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8224" y="434915"/>
            <a:ext cx="2600325" cy="6050768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1312" y="844980"/>
            <a:ext cx="6103683" cy="5653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44624" y="844977"/>
            <a:ext cx="8089901" cy="4013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4466652"/>
            <a:ext cx="11557000" cy="34549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" y="0"/>
            <a:ext cx="11557000" cy="44666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" y="3063668"/>
            <a:ext cx="11557000" cy="264054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" y="1848379"/>
            <a:ext cx="11557000" cy="589721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735" y="2509612"/>
            <a:ext cx="7541203" cy="2799191"/>
          </a:xfrm>
          <a:effectLst/>
        </p:spPr>
        <p:txBody>
          <a:bodyPr anchor="b"/>
          <a:lstStyle>
            <a:lvl1pPr algn="r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6139" y="5322104"/>
            <a:ext cx="7546041" cy="965034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53772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754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6131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509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86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26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640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0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44625" y="844976"/>
            <a:ext cx="4229862" cy="4013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870957" y="844977"/>
            <a:ext cx="4229862" cy="4013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844977"/>
            <a:ext cx="4229862" cy="738985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37728" indent="0">
              <a:buNone/>
              <a:defRPr sz="2400" b="1"/>
            </a:lvl2pPr>
            <a:lvl3pPr marL="1075457" indent="0">
              <a:buNone/>
              <a:defRPr sz="2200" b="1"/>
            </a:lvl3pPr>
            <a:lvl4pPr marL="1613185" indent="0">
              <a:buNone/>
              <a:defRPr sz="1800" b="1"/>
            </a:lvl4pPr>
            <a:lvl5pPr marL="2150914" indent="0">
              <a:buNone/>
              <a:defRPr sz="1800" b="1"/>
            </a:lvl5pPr>
            <a:lvl6pPr marL="2688642" indent="0">
              <a:buNone/>
              <a:defRPr sz="1800" b="1"/>
            </a:lvl6pPr>
            <a:lvl7pPr marL="3226370" indent="0">
              <a:buNone/>
              <a:defRPr sz="1800" b="1"/>
            </a:lvl7pPr>
            <a:lvl8pPr marL="3764099" indent="0">
              <a:buNone/>
              <a:defRPr sz="1800" b="1"/>
            </a:lvl8pPr>
            <a:lvl9pPr marL="430182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1623" y="1617507"/>
            <a:ext cx="4229862" cy="316865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676" y="844977"/>
            <a:ext cx="4229862" cy="738985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37728" indent="0">
              <a:buNone/>
              <a:defRPr sz="2400" b="1"/>
            </a:lvl2pPr>
            <a:lvl3pPr marL="1075457" indent="0">
              <a:buNone/>
              <a:defRPr sz="2200" b="1"/>
            </a:lvl3pPr>
            <a:lvl4pPr marL="1613185" indent="0">
              <a:buNone/>
              <a:defRPr sz="1800" b="1"/>
            </a:lvl4pPr>
            <a:lvl5pPr marL="2150914" indent="0">
              <a:buNone/>
              <a:defRPr sz="1800" b="1"/>
            </a:lvl5pPr>
            <a:lvl6pPr marL="2688642" indent="0">
              <a:buNone/>
              <a:defRPr sz="1800" b="1"/>
            </a:lvl6pPr>
            <a:lvl7pPr marL="3226370" indent="0">
              <a:buNone/>
              <a:defRPr sz="1800" b="1"/>
            </a:lvl7pPr>
            <a:lvl8pPr marL="3764099" indent="0">
              <a:buNone/>
              <a:defRPr sz="1800" b="1"/>
            </a:lvl8pPr>
            <a:lvl9pPr marL="4301828" indent="0">
              <a:buNone/>
              <a:defRPr sz="1800" b="1"/>
            </a:lvl9pPr>
          </a:lstStyle>
          <a:p>
            <a:pPr marL="0" lvl="0" indent="0" algn="ctr" defTabSz="1075457" rtl="0" eaLnBrk="1" latinLnBrk="0" hangingPunct="1">
              <a:spcBef>
                <a:spcPct val="20000"/>
              </a:spcBef>
              <a:spcAft>
                <a:spcPts val="353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0797" y="1616011"/>
            <a:ext cx="4229862" cy="316865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528" y="2552527"/>
            <a:ext cx="4595607" cy="1453676"/>
          </a:xfrm>
          <a:effectLst/>
        </p:spPr>
        <p:txBody>
          <a:bodyPr anchor="b">
            <a:noAutofit/>
          </a:bodyPr>
          <a:lstStyle>
            <a:lvl1pPr marL="268864" indent="-268864" algn="l">
              <a:defRPr sz="32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698" y="844977"/>
            <a:ext cx="5077149" cy="5653868"/>
          </a:xfrm>
        </p:spPr>
        <p:txBody>
          <a:bodyPr anchor="ctr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8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9648" y="4040290"/>
            <a:ext cx="4282889" cy="2471343"/>
          </a:xfrm>
        </p:spPr>
        <p:txBody>
          <a:bodyPr/>
          <a:lstStyle>
            <a:lvl1pPr marL="0" indent="0">
              <a:buNone/>
              <a:defRPr sz="1600"/>
            </a:lvl1pPr>
            <a:lvl2pPr marL="537728" indent="0">
              <a:buNone/>
              <a:defRPr sz="1400"/>
            </a:lvl2pPr>
            <a:lvl3pPr marL="1075457" indent="0">
              <a:buNone/>
              <a:defRPr sz="1200"/>
            </a:lvl3pPr>
            <a:lvl4pPr marL="1613185" indent="0">
              <a:buNone/>
              <a:defRPr sz="1100"/>
            </a:lvl4pPr>
            <a:lvl5pPr marL="2150914" indent="0">
              <a:buNone/>
              <a:defRPr sz="1100"/>
            </a:lvl5pPr>
            <a:lvl6pPr marL="2688642" indent="0">
              <a:buNone/>
              <a:defRPr sz="1100"/>
            </a:lvl6pPr>
            <a:lvl7pPr marL="3226370" indent="0">
              <a:buNone/>
              <a:defRPr sz="1100"/>
            </a:lvl7pPr>
            <a:lvl8pPr marL="3764099" indent="0">
              <a:buNone/>
              <a:defRPr sz="1100"/>
            </a:lvl8pPr>
            <a:lvl9pPr marL="430182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4466652"/>
            <a:ext cx="11557000" cy="34549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" y="0"/>
            <a:ext cx="11557000" cy="44666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" y="3063668"/>
            <a:ext cx="11557000" cy="264054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" y="1848379"/>
            <a:ext cx="11557000" cy="589721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56125" y="1320278"/>
            <a:ext cx="5200649" cy="36129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400"/>
            </a:lvl1pPr>
            <a:lvl2pPr marL="537728" indent="0">
              <a:buNone/>
              <a:defRPr sz="3200"/>
            </a:lvl2pPr>
            <a:lvl3pPr marL="1075457" indent="0">
              <a:buNone/>
              <a:defRPr sz="2800"/>
            </a:lvl3pPr>
            <a:lvl4pPr marL="1613185" indent="0">
              <a:buNone/>
              <a:defRPr sz="2400"/>
            </a:lvl4pPr>
            <a:lvl5pPr marL="2150914" indent="0">
              <a:buNone/>
              <a:defRPr sz="2400"/>
            </a:lvl5pPr>
            <a:lvl6pPr marL="2688642" indent="0">
              <a:buNone/>
              <a:defRPr sz="2400"/>
            </a:lvl6pPr>
            <a:lvl7pPr marL="3226370" indent="0">
              <a:buNone/>
              <a:defRPr sz="2400"/>
            </a:lvl7pPr>
            <a:lvl8pPr marL="3764099" indent="0">
              <a:buNone/>
              <a:defRPr sz="2400"/>
            </a:lvl8pPr>
            <a:lvl9pPr marL="4301828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9553" y="1167212"/>
            <a:ext cx="4668949" cy="2498488"/>
          </a:xfrm>
        </p:spPr>
        <p:txBody>
          <a:bodyPr anchor="b"/>
          <a:lstStyle>
            <a:lvl1pPr marL="215092" indent="-215092">
              <a:buFont typeface="Georgia" pitchFamily="18" charset="0"/>
              <a:buChar char="*"/>
              <a:defRPr sz="1800"/>
            </a:lvl1pPr>
            <a:lvl2pPr marL="537728" indent="0">
              <a:buNone/>
              <a:defRPr sz="1400"/>
            </a:lvl2pPr>
            <a:lvl3pPr marL="1075457" indent="0">
              <a:buNone/>
              <a:defRPr sz="1200"/>
            </a:lvl3pPr>
            <a:lvl4pPr marL="1613185" indent="0">
              <a:buNone/>
              <a:defRPr sz="1100"/>
            </a:lvl4pPr>
            <a:lvl5pPr marL="2150914" indent="0">
              <a:buNone/>
              <a:defRPr sz="1100"/>
            </a:lvl5pPr>
            <a:lvl6pPr marL="2688642" indent="0">
              <a:buNone/>
              <a:defRPr sz="1100"/>
            </a:lvl6pPr>
            <a:lvl7pPr marL="3226370" indent="0">
              <a:buNone/>
              <a:defRPr sz="1100"/>
            </a:lvl7pPr>
            <a:lvl8pPr marL="3764099" indent="0">
              <a:buNone/>
              <a:defRPr sz="1100"/>
            </a:lvl8pPr>
            <a:lvl9pPr marL="430182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87" y="5156819"/>
            <a:ext cx="8068084" cy="1320271"/>
          </a:xfrm>
        </p:spPr>
        <p:txBody>
          <a:bodyPr anchor="b">
            <a:noAutofit/>
          </a:bodyPr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5897210"/>
            <a:ext cx="11557000" cy="2024415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" y="0"/>
            <a:ext cx="11557000" cy="589721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" y="4352741"/>
            <a:ext cx="11557000" cy="264054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" y="1848379"/>
            <a:ext cx="11557000" cy="589721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45" tIns="53773" rIns="107545" bIns="53773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6524" y="5050259"/>
            <a:ext cx="8231090" cy="1320271"/>
          </a:xfrm>
          <a:prstGeom prst="rect">
            <a:avLst/>
          </a:prstGeom>
          <a:effectLst/>
        </p:spPr>
        <p:txBody>
          <a:bodyPr vert="horz" lIns="107545" tIns="53773" rIns="107545" bIns="53773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4" y="845831"/>
            <a:ext cx="8089901" cy="4013622"/>
          </a:xfrm>
          <a:prstGeom prst="rect">
            <a:avLst/>
          </a:prstGeom>
        </p:spPr>
        <p:txBody>
          <a:bodyPr vert="horz" lIns="107545" tIns="53773" rIns="107545" bIns="537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00977" y="7129464"/>
            <a:ext cx="3178175" cy="421753"/>
          </a:xfrm>
          <a:prstGeom prst="rect">
            <a:avLst/>
          </a:prstGeom>
        </p:spPr>
        <p:txBody>
          <a:bodyPr vert="horz" lIns="107545" tIns="53773" rIns="107545" bIns="53773" rtlCol="0" anchor="ctr"/>
          <a:lstStyle>
            <a:lvl1pPr algn="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3" y="7129464"/>
            <a:ext cx="4237568" cy="421753"/>
          </a:xfrm>
          <a:prstGeom prst="rect">
            <a:avLst/>
          </a:prstGeom>
        </p:spPr>
        <p:txBody>
          <a:bodyPr vert="horz" lIns="107545" tIns="53773" rIns="107545" bIns="53773" rtlCol="0" anchor="ctr"/>
          <a:lstStyle>
            <a:lvl1pPr algn="l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5418" y="7129464"/>
            <a:ext cx="2311400" cy="421753"/>
          </a:xfrm>
          <a:prstGeom prst="rect">
            <a:avLst/>
          </a:prstGeom>
        </p:spPr>
        <p:txBody>
          <a:bodyPr vert="horz" lIns="107545" tIns="53773" rIns="107545" bIns="53773" rtlCol="0" anchor="ctr"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76409" indent="-376409" algn="r" defTabSz="1075457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54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864" indent="-215092" algn="l" defTabSz="1075457" rtl="0" eaLnBrk="1" latinLnBrk="0" hangingPunct="1">
        <a:spcBef>
          <a:spcPct val="20000"/>
        </a:spcBef>
        <a:spcAft>
          <a:spcPts val="35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5275" indent="-215092" algn="l" defTabSz="1075457" rtl="0" eaLnBrk="1" latinLnBrk="0" hangingPunct="1">
        <a:spcBef>
          <a:spcPct val="20000"/>
        </a:spcBef>
        <a:spcAft>
          <a:spcPts val="35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7912" indent="-215092" algn="l" defTabSz="1075457" rtl="0" eaLnBrk="1" latinLnBrk="0" hangingPunct="1">
        <a:spcBef>
          <a:spcPct val="20000"/>
        </a:spcBef>
        <a:spcAft>
          <a:spcPts val="35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90548" indent="-215092" algn="l" defTabSz="1075457" rtl="0" eaLnBrk="1" latinLnBrk="0" hangingPunct="1">
        <a:spcBef>
          <a:spcPct val="20000"/>
        </a:spcBef>
        <a:spcAft>
          <a:spcPts val="35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34694" indent="-215092" algn="l" defTabSz="1075457" rtl="0" eaLnBrk="1" latinLnBrk="0" hangingPunct="1">
        <a:spcBef>
          <a:spcPct val="20000"/>
        </a:spcBef>
        <a:spcAft>
          <a:spcPts val="35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57332" indent="-215092" algn="l" defTabSz="1075457" rtl="0" eaLnBrk="1" latinLnBrk="0" hangingPunct="1">
        <a:spcBef>
          <a:spcPct val="20000"/>
        </a:spcBef>
        <a:spcAft>
          <a:spcPts val="35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312233" indent="-215092" algn="l" defTabSz="1075457" rtl="0" eaLnBrk="1" latinLnBrk="0" hangingPunct="1">
        <a:spcBef>
          <a:spcPct val="20000"/>
        </a:spcBef>
        <a:spcAft>
          <a:spcPts val="35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688642" indent="-215092" algn="l" defTabSz="1075457" rtl="0" eaLnBrk="1" latinLnBrk="0" hangingPunct="1">
        <a:spcBef>
          <a:spcPct val="20000"/>
        </a:spcBef>
        <a:spcAft>
          <a:spcPts val="35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043543" indent="-215092" algn="l" defTabSz="1075457" rtl="0" eaLnBrk="1" latinLnBrk="0" hangingPunct="1">
        <a:spcBef>
          <a:spcPct val="20000"/>
        </a:spcBef>
        <a:spcAft>
          <a:spcPts val="35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5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7728" algn="l" defTabSz="1075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5457" algn="l" defTabSz="1075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13185" algn="l" defTabSz="1075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0914" algn="l" defTabSz="1075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88642" algn="l" defTabSz="1075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370" algn="l" defTabSz="1075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64099" algn="l" defTabSz="1075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01828" algn="l" defTabSz="1075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product/data-collection-2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6073250"/>
            <a:ext cx="11557000" cy="621869"/>
          </a:xfrm>
        </p:spPr>
        <p:txBody>
          <a:bodyPr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388" y="176039"/>
            <a:ext cx="9068846" cy="1760360"/>
          </a:xfrm>
        </p:spPr>
        <p:txBody>
          <a:bodyPr/>
          <a:lstStyle/>
          <a:p>
            <a:pPr marL="215092" indent="0" algn="ctr">
              <a:buNone/>
            </a:pPr>
            <a:r>
              <a:rPr lang="en-US" sz="4000" dirty="0" smtClean="0">
                <a:solidFill>
                  <a:schemeClr val="accent6"/>
                </a:solidFill>
                <a:effectLst/>
                <a:latin typeface="Algerian" panose="04020705040A02060702" pitchFamily="82" charset="0"/>
              </a:rPr>
              <a:t>CUSTOMER DECISION Prediction</a:t>
            </a:r>
            <a:endParaRPr lang="en-US" sz="40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D7B906-7D9C-4284-A1AF-775078EF7796}"/>
              </a:ext>
            </a:extLst>
          </p:cNvPr>
          <p:cNvSpPr txBox="1"/>
          <p:nvPr/>
        </p:nvSpPr>
        <p:spPr>
          <a:xfrm>
            <a:off x="5" y="6695123"/>
            <a:ext cx="11556999" cy="9217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7545" tIns="53773" rIns="107545" bIns="5377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705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705"/>
              </a:spcAft>
            </a:pPr>
            <a:endParaRPr lang="en-US" dirty="0"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5162" y="1246168"/>
            <a:ext cx="7572428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60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546" y="6674122"/>
            <a:ext cx="10593917" cy="1278147"/>
          </a:xfrm>
          <a:prstGeom prst="rect">
            <a:avLst/>
          </a:prstGeom>
        </p:spPr>
        <p:txBody>
          <a:bodyPr wrap="square" lIns="107545" tIns="53773" rIns="107545" bIns="53773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/>
              <a:t>          From </a:t>
            </a:r>
            <a:r>
              <a:rPr lang="en-US" sz="2400" dirty="0" smtClean="0"/>
              <a:t>this </a:t>
            </a:r>
            <a:r>
              <a:rPr lang="en-US" sz="2400" dirty="0" err="1" smtClean="0"/>
              <a:t>plot,we</a:t>
            </a:r>
            <a:r>
              <a:rPr lang="en-US" sz="2400" dirty="0" smtClean="0"/>
              <a:t> see that Self Employed people Purchase more than other.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49" y="1174730"/>
            <a:ext cx="7715304" cy="474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604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546" y="6136301"/>
            <a:ext cx="10593917" cy="1278147"/>
          </a:xfrm>
          <a:prstGeom prst="rect">
            <a:avLst/>
          </a:prstGeom>
        </p:spPr>
        <p:txBody>
          <a:bodyPr wrap="square" lIns="107545" tIns="53773" rIns="107545" bIns="53773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/>
              <a:t>              from </a:t>
            </a:r>
            <a:r>
              <a:rPr lang="en-US" sz="2400" dirty="0" smtClean="0"/>
              <a:t>above plot</a:t>
            </a:r>
            <a:r>
              <a:rPr lang="en-US" sz="2400" dirty="0" smtClean="0"/>
              <a:t>, Person </a:t>
            </a:r>
            <a:r>
              <a:rPr lang="en-US" sz="2400" dirty="0" smtClean="0"/>
              <a:t>having low income Prefer to buy items from This Store.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096" y="888978"/>
            <a:ext cx="792961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96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48" y="960416"/>
            <a:ext cx="757242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 flipV="1">
            <a:off x="134898" y="6318265"/>
            <a:ext cx="11072890" cy="5974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06336" y="6246828"/>
            <a:ext cx="11136350" cy="14900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cs typeface="Arial" pitchFamily="34" charset="0"/>
              </a:rPr>
              <a:t>conclusion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cs typeface="Arial" pitchFamily="34" charset="0"/>
              </a:rPr>
              <a:t>: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              From </a:t>
            </a:r>
            <a:r>
              <a:rPr lang="en-US" sz="2400" dirty="0" smtClean="0"/>
              <a:t>above plot, we see that in year 2017 and 2018 more customer made the first purchase at the store.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546" y="6265294"/>
            <a:ext cx="10593917" cy="1647479"/>
          </a:xfrm>
          <a:prstGeom prst="rect">
            <a:avLst/>
          </a:prstGeom>
        </p:spPr>
        <p:txBody>
          <a:bodyPr wrap="square" lIns="107545" tIns="53773" rIns="107545" bIns="53773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/>
              <a:t>              From </a:t>
            </a:r>
            <a:r>
              <a:rPr lang="en-US" sz="2400" dirty="0" smtClean="0"/>
              <a:t>this graph , we see that more customer doesn't enrolled for the loyalty program.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2286" y="817540"/>
            <a:ext cx="721523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872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546" y="6136300"/>
            <a:ext cx="10593917" cy="1278147"/>
          </a:xfrm>
          <a:prstGeom prst="rect">
            <a:avLst/>
          </a:prstGeom>
        </p:spPr>
        <p:txBody>
          <a:bodyPr wrap="square" lIns="107545" tIns="53773" rIns="107545" bIns="53773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/>
              <a:t>               from </a:t>
            </a:r>
            <a:r>
              <a:rPr lang="en-US" sz="2400" dirty="0" smtClean="0"/>
              <a:t>this graph we see that</a:t>
            </a:r>
            <a:r>
              <a:rPr lang="en-US" sz="2400" dirty="0" smtClean="0"/>
              <a:t>, more </a:t>
            </a:r>
            <a:r>
              <a:rPr lang="en-US" sz="2400" dirty="0" smtClean="0"/>
              <a:t>customer purchase total amount is maximum 20000.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403" y="246036"/>
            <a:ext cx="950125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73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546" y="5675324"/>
            <a:ext cx="10593917" cy="1278147"/>
          </a:xfrm>
          <a:prstGeom prst="rect">
            <a:avLst/>
          </a:prstGeom>
        </p:spPr>
        <p:txBody>
          <a:bodyPr wrap="square" lIns="107545" tIns="53773" rIns="107545" bIns="53773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smtClean="0"/>
              <a:t>From past data we conclude that ,more customer does not purchases product from this </a:t>
            </a:r>
            <a:r>
              <a:rPr lang="en-US" sz="2400" dirty="0" smtClean="0"/>
              <a:t>store.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2286" y="746102"/>
            <a:ext cx="707236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06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920716" y="746101"/>
            <a:ext cx="10072758" cy="1143009"/>
          </a:xfrm>
          <a:prstGeom prst="rect">
            <a:avLst/>
          </a:prstGeom>
          <a:effectLst/>
        </p:spPr>
        <p:txBody>
          <a:bodyPr vert="horz" lIns="107545" tIns="53773" rIns="107545" bIns="53773" rtlCol="0" anchor="b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5092" indent="0" algn="ctr">
              <a:buNone/>
            </a:pPr>
            <a:endParaRPr lang="en-US" sz="4700" cap="all" dirty="0" smtClean="0">
              <a:ln w="0"/>
              <a:solidFill>
                <a:sysClr val="windowText" lastClr="000000"/>
              </a:solidFill>
              <a:effectLst>
                <a:reflection blurRad="12700" stA="50000" endPos="50000" dist="5000" dir="5400000" sy="-100000" rotWithShape="0"/>
              </a:effectLst>
              <a:latin typeface="Times New Roman"/>
              <a:ea typeface="+mn-lt"/>
              <a:cs typeface="+mn-lt"/>
            </a:endParaRPr>
          </a:p>
          <a:p>
            <a:pPr marL="215092" indent="0" algn="ctr">
              <a:buNone/>
            </a:pPr>
            <a:r>
              <a:rPr lang="en-US" sz="4700" cap="all" dirty="0" smtClean="0">
                <a:ln w="0"/>
                <a:solidFill>
                  <a:sysClr val="windowText" lastClr="00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/>
                <a:ea typeface="+mn-lt"/>
                <a:cs typeface="+mn-lt"/>
              </a:rPr>
              <a:t>CHOOSING </a:t>
            </a:r>
            <a:r>
              <a:rPr lang="en-US" sz="4700" cap="all" dirty="0" smtClean="0">
                <a:ln w="0"/>
                <a:solidFill>
                  <a:sysClr val="windowText" lastClr="00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/>
                <a:ea typeface="+mn-lt"/>
                <a:cs typeface="+mn-lt"/>
              </a:rPr>
              <a:t>MACHINE LEARNING ALGORITHM</a:t>
            </a:r>
            <a: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971536" y="2200455"/>
            <a:ext cx="9068846" cy="5281082"/>
          </a:xfrm>
          <a:prstGeom prst="rect">
            <a:avLst/>
          </a:prstGeom>
        </p:spPr>
        <p:txBody>
          <a:bodyPr vert="horz" lIns="107545" tIns="53773" rIns="107545" bIns="53773" rtlCol="0" anchor="ctr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/>
                <a:cs typeface="Times New Roman"/>
              </a:rPr>
              <a:t>The output of the report expected binary data that is in binary format. So that we run following algorithms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/>
                <a:cs typeface="Times New Roman"/>
              </a:rPr>
              <a:t>Logistic </a:t>
            </a:r>
            <a:r>
              <a:rPr lang="en-US" sz="2800" dirty="0">
                <a:latin typeface="Times New Roman"/>
                <a:cs typeface="Times New Roman"/>
              </a:rPr>
              <a:t>Regression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/>
                <a:cs typeface="Times New Roman"/>
              </a:rPr>
              <a:t>KNN</a:t>
            </a:r>
            <a:endParaRPr lang="en-IN" sz="2800" dirty="0" smtClean="0">
              <a:latin typeface="Times New Roman"/>
              <a:cs typeface="Times New Roman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/>
                <a:cs typeface="Times New Roman"/>
              </a:rPr>
              <a:t>Random Forest Classifier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/>
                <a:cs typeface="Times New Roman"/>
              </a:rPr>
              <a:t>Decision Tree Classifier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 Classifier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Bagging Classifier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73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40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971533" y="264054"/>
            <a:ext cx="9068846" cy="880181"/>
          </a:xfrm>
          <a:prstGeom prst="rect">
            <a:avLst/>
          </a:prstGeom>
          <a:effectLst/>
        </p:spPr>
        <p:txBody>
          <a:bodyPr vert="horz" lIns="107545" tIns="53773" rIns="107545" bIns="53773" rtlCol="0" anchor="b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5092" indent="0" algn="ctr">
              <a:buNone/>
            </a:pPr>
            <a:r>
              <a:rPr lang="en-US" sz="4700" cap="all" dirty="0" smtClean="0">
                <a:ln w="0"/>
                <a:solidFill>
                  <a:sysClr val="windowText" lastClr="00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/>
                <a:ea typeface="+mn-lt"/>
                <a:cs typeface="+mn-lt"/>
              </a:rPr>
              <a:t>Evaluation Model</a:t>
            </a:r>
            <a:endParaRPr lang="en-US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971535" y="1144235"/>
            <a:ext cx="9815001" cy="6337300"/>
          </a:xfrm>
          <a:prstGeom prst="rect">
            <a:avLst/>
          </a:prstGeom>
        </p:spPr>
        <p:txBody>
          <a:bodyPr vert="horz" lIns="107545" tIns="53773" rIns="107545" bIns="53773" rtlCol="0" anchor="ctr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773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536" y="1672343"/>
            <a:ext cx="10200238" cy="4848355"/>
          </a:xfrm>
          <a:prstGeom prst="rect">
            <a:avLst/>
          </a:prstGeom>
        </p:spPr>
        <p:txBody>
          <a:bodyPr wrap="square" lIns="107545" tIns="53773" rIns="107545" bIns="53773">
            <a:sp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/>
              <a:t>The Accuracy for </a:t>
            </a:r>
            <a:r>
              <a:rPr lang="en-US" sz="2800" dirty="0" err="1" smtClean="0"/>
              <a:t>LogisticRegression</a:t>
            </a:r>
            <a:r>
              <a:rPr lang="en-US" sz="2800" dirty="0" smtClean="0"/>
              <a:t> is : </a:t>
            </a:r>
            <a:r>
              <a:rPr lang="en-US" sz="2800" dirty="0" smtClean="0"/>
              <a:t>0.8384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/>
              <a:t>The Accuracy for </a:t>
            </a:r>
            <a:r>
              <a:rPr lang="en-US" sz="2800" dirty="0" err="1" smtClean="0"/>
              <a:t>DecisionTreeClassifier</a:t>
            </a:r>
            <a:r>
              <a:rPr lang="en-US" sz="2800" dirty="0" smtClean="0"/>
              <a:t> is : </a:t>
            </a:r>
            <a:r>
              <a:rPr lang="en-US" sz="2800" dirty="0" smtClean="0"/>
              <a:t>0.7842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/>
              <a:t>The Accuracy for SVM is : </a:t>
            </a:r>
            <a:r>
              <a:rPr lang="en-US" sz="2800" dirty="0" smtClean="0"/>
              <a:t>0.7606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/>
              <a:t>The Accuracy for KNN is : 0.7106 </a:t>
            </a:r>
            <a:endParaRPr lang="en-US" sz="2800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/>
              <a:t>Accuracy for GNB is : </a:t>
            </a:r>
            <a:r>
              <a:rPr lang="en-US" sz="2800" dirty="0" smtClean="0"/>
              <a:t>0.8406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/>
              <a:t>The Accuracy for </a:t>
            </a:r>
            <a:r>
              <a:rPr lang="en-US" sz="2800" dirty="0" err="1" smtClean="0"/>
              <a:t>RandomForestClassifier</a:t>
            </a:r>
            <a:r>
              <a:rPr lang="en-US" sz="2800" dirty="0" smtClean="0"/>
              <a:t> is : 0.855 </a:t>
            </a:r>
            <a:endParaRPr lang="en-US" sz="2800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/>
              <a:t>Accuracy for </a:t>
            </a:r>
            <a:r>
              <a:rPr lang="en-US" sz="2800" dirty="0" err="1" smtClean="0"/>
              <a:t>AdaBoostClassifier</a:t>
            </a:r>
            <a:r>
              <a:rPr lang="en-US" sz="2800" dirty="0" smtClean="0"/>
              <a:t> is : </a:t>
            </a:r>
            <a:r>
              <a:rPr lang="en-US" sz="2800" dirty="0" smtClean="0"/>
              <a:t>0.8564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/>
              <a:t>The Accuracy for </a:t>
            </a:r>
            <a:r>
              <a:rPr lang="en-US" sz="2800" dirty="0" err="1" smtClean="0"/>
              <a:t>GradientBoostingClassifier</a:t>
            </a:r>
            <a:r>
              <a:rPr lang="en-US" sz="2800" dirty="0" smtClean="0"/>
              <a:t> is : 0.8598 </a:t>
            </a:r>
            <a:endParaRPr lang="en-US" sz="2800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/>
              <a:t>Accuracy for </a:t>
            </a:r>
            <a:r>
              <a:rPr lang="en-US" sz="2800" dirty="0" err="1" smtClean="0"/>
              <a:t>BaggingClassifier</a:t>
            </a:r>
            <a:r>
              <a:rPr lang="en-US" sz="2800" dirty="0" smtClean="0"/>
              <a:t> is : 0.8466 </a:t>
            </a:r>
            <a:endParaRPr lang="en-US" sz="2800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/>
              <a:t>Accuracy for </a:t>
            </a:r>
            <a:r>
              <a:rPr lang="en-US" sz="2800" dirty="0" err="1" smtClean="0"/>
              <a:t>XGBClassifier</a:t>
            </a:r>
            <a:r>
              <a:rPr lang="en-US" sz="2800" dirty="0" smtClean="0"/>
              <a:t> is : 0.8614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6699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980290" y="2200452"/>
            <a:ext cx="9068846" cy="880181"/>
          </a:xfrm>
          <a:prstGeom prst="rect">
            <a:avLst/>
          </a:prstGeom>
          <a:effectLst/>
        </p:spPr>
        <p:txBody>
          <a:bodyPr vert="horz" lIns="107545" tIns="53773" rIns="107545" bIns="53773" rtlCol="0" anchor="b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5092" indent="0" algn="ctr">
              <a:buNone/>
            </a:pPr>
            <a:r>
              <a:rPr lang="en-US" sz="4700" cap="all" dirty="0" smtClean="0">
                <a:ln w="0"/>
                <a:solidFill>
                  <a:sysClr val="windowText" lastClr="00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/>
                <a:ea typeface="+mn-lt"/>
                <a:cs typeface="+mn-lt"/>
              </a:rPr>
              <a:t>conclusion</a:t>
            </a:r>
            <a:endParaRPr lang="en-US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971535" y="1144235"/>
            <a:ext cx="9815001" cy="6337300"/>
          </a:xfrm>
          <a:prstGeom prst="rect">
            <a:avLst/>
          </a:prstGeom>
        </p:spPr>
        <p:txBody>
          <a:bodyPr vert="horz" lIns="107545" tIns="53773" rIns="107545" bIns="53773" rtlCol="0" anchor="ctr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773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8920" y="3784783"/>
            <a:ext cx="10200238" cy="3555694"/>
          </a:xfrm>
          <a:prstGeom prst="rect">
            <a:avLst/>
          </a:prstGeom>
        </p:spPr>
        <p:txBody>
          <a:bodyPr wrap="square" lIns="107545" tIns="53773" rIns="107545" bIns="53773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above data, we can conclude that 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best suitable machine learning algorithm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Accuracy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86.14%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00"/>
                </a:solidFill>
                <a:latin typeface="inherit"/>
              </a:rPr>
              <a:t>So, </a:t>
            </a:r>
            <a:r>
              <a:rPr lang="en-US" sz="2800" dirty="0" err="1" smtClean="0">
                <a:solidFill>
                  <a:srgbClr val="000000"/>
                </a:solidFill>
                <a:latin typeface="inherit"/>
              </a:rPr>
              <a:t>XGBClassifier</a:t>
            </a:r>
            <a:r>
              <a:rPr lang="en-US" sz="2800" dirty="0" smtClean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herit"/>
              </a:rPr>
              <a:t>model is best model for accurately classify </a:t>
            </a:r>
            <a:r>
              <a:rPr lang="en-US" sz="2800" dirty="0" smtClean="0">
                <a:solidFill>
                  <a:srgbClr val="000000"/>
                </a:solidFill>
                <a:latin typeface="inherit"/>
              </a:rPr>
              <a:t>The customer will purchase product or Not .</a:t>
            </a:r>
            <a:endParaRPr lang="en-US" sz="2800" dirty="0" smtClean="0">
              <a:solidFill>
                <a:srgbClr val="000000"/>
              </a:solidFill>
              <a:latin typeface="inherit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89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ow To Write A Thank You Note In Five Easy Steps"/>
          <p:cNvSpPr>
            <a:spLocks noChangeAspect="1" noChangeArrowheads="1"/>
          </p:cNvSpPr>
          <p:nvPr/>
        </p:nvSpPr>
        <p:spPr bwMode="auto">
          <a:xfrm>
            <a:off x="196632" y="-166865"/>
            <a:ext cx="385233" cy="35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7545" tIns="53773" rIns="107545" bIns="537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632" y="352079"/>
            <a:ext cx="11167754" cy="668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46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55702" y="1408290"/>
            <a:ext cx="9919759" cy="5897210"/>
          </a:xfrm>
        </p:spPr>
        <p:txBody>
          <a:bodyPr>
            <a:noAutofit/>
          </a:bodyPr>
          <a:lstStyle/>
          <a:p>
            <a:pPr marL="336080" indent="-33608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+mn-lt"/>
                <a:cs typeface="+mn-lt"/>
              </a:rPr>
              <a:t>Introduction</a:t>
            </a:r>
            <a:endParaRPr lang="en-US" sz="3200" dirty="0">
              <a:latin typeface="Times New Roman"/>
              <a:cs typeface="Calibri" panose="020F0502020204030204"/>
            </a:endParaRPr>
          </a:p>
          <a:p>
            <a:pPr marL="336080" indent="-33608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+mn-lt"/>
                <a:cs typeface="+mn-lt"/>
              </a:rPr>
              <a:t>Problem Statement</a:t>
            </a:r>
            <a:endParaRPr lang="en-US" sz="3200" dirty="0">
              <a:latin typeface="Times New Roman"/>
              <a:cs typeface="Times New Roman"/>
            </a:endParaRPr>
          </a:p>
          <a:p>
            <a:pPr marL="336080" indent="-33608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/>
                <a:ea typeface="+mn-lt"/>
                <a:cs typeface="+mn-lt"/>
              </a:rPr>
              <a:t>Data Collection</a:t>
            </a:r>
            <a:endParaRPr lang="en-US" sz="3200" dirty="0">
              <a:latin typeface="Times New Roman"/>
              <a:cs typeface="Times New Roman"/>
            </a:endParaRPr>
          </a:p>
          <a:p>
            <a:pPr marL="336080" indent="-33608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/>
                <a:ea typeface="+mn-lt"/>
                <a:cs typeface="+mn-lt"/>
              </a:rPr>
              <a:t>Dataset Description</a:t>
            </a:r>
            <a:r>
              <a:rPr lang="en-US" sz="3200" cap="all" dirty="0" smtClean="0">
                <a:ln w="0"/>
                <a:solidFill>
                  <a:sysClr val="windowText" lastClr="00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/>
                <a:ea typeface="+mn-lt"/>
                <a:cs typeface="+mn-lt"/>
              </a:rPr>
              <a:t> </a:t>
            </a:r>
          </a:p>
          <a:p>
            <a:pPr marL="336080" indent="-33608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/>
                <a:cs typeface="Times New Roman"/>
              </a:rPr>
              <a:t>Data Visualizations</a:t>
            </a:r>
          </a:p>
          <a:p>
            <a:pPr marL="336080" indent="-33608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/>
                <a:cs typeface="Times New Roman"/>
              </a:rPr>
              <a:t>Choosing Machine Learning Algorithm</a:t>
            </a:r>
          </a:p>
          <a:p>
            <a:pPr marL="336080" indent="-33608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/>
                <a:cs typeface="Times New Roman"/>
              </a:rPr>
              <a:t>Evaluation Model</a:t>
            </a:r>
          </a:p>
          <a:p>
            <a:pPr marL="336080" indent="-33608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/>
                <a:ea typeface="+mn-lt"/>
                <a:cs typeface="+mn-lt"/>
              </a:rPr>
              <a:t>Conclusion</a:t>
            </a:r>
            <a:endParaRPr lang="en-US" sz="3200" dirty="0" smtClean="0">
              <a:latin typeface="Times New Roman"/>
              <a:cs typeface="Calibri"/>
            </a:endParaRPr>
          </a:p>
          <a:p>
            <a:pPr>
              <a:buClr>
                <a:schemeClr val="tx1"/>
              </a:buClr>
            </a:pPr>
            <a:endParaRPr lang="en-US" sz="3200" dirty="0">
              <a:latin typeface="Times New Roman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3336" y="8"/>
            <a:ext cx="9068846" cy="1320270"/>
          </a:xfrm>
        </p:spPr>
        <p:txBody>
          <a:bodyPr/>
          <a:lstStyle/>
          <a:p>
            <a:pPr marL="215092" indent="0" algn="ctr">
              <a:buNone/>
            </a:pPr>
            <a:r>
              <a:rPr lang="en-US" dirty="0">
                <a:latin typeface="Times New Roman"/>
                <a:ea typeface="+mj-lt"/>
                <a:cs typeface="+mj-lt"/>
              </a:rPr>
              <a:t>Contents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51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9396" y="176039"/>
            <a:ext cx="9068846" cy="1232253"/>
          </a:xfrm>
        </p:spPr>
        <p:txBody>
          <a:bodyPr/>
          <a:lstStyle/>
          <a:p>
            <a:pPr marL="215092" indent="0" algn="ctr">
              <a:buNone/>
            </a:pPr>
            <a:r>
              <a:rPr lang="en-US" sz="4700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1542" y="1320271"/>
            <a:ext cx="10690225" cy="6122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smtClean="0"/>
              <a:t> </a:t>
            </a:r>
            <a:endParaRPr lang="en-US" sz="2800" dirty="0" smtClean="0"/>
          </a:p>
          <a:p>
            <a:r>
              <a:rPr lang="en-IN" sz="2800" dirty="0" smtClean="0"/>
              <a:t>                       Consumer Behaviour is the study of individuals , groups , or organization and all the activities associated with the purchase , use and disposal of goods and services, including the customer emotional , mental and behavioural responses that precede or follow these activities </a:t>
            </a:r>
            <a:r>
              <a:rPr lang="en-IN" sz="2800" dirty="0" smtClean="0"/>
              <a:t>.The </a:t>
            </a:r>
            <a:r>
              <a:rPr lang="en-IN" sz="2800" dirty="0" smtClean="0"/>
              <a:t>consumer is that the focus of all the selling </a:t>
            </a:r>
            <a:r>
              <a:rPr lang="en-IN" sz="2800" dirty="0" smtClean="0"/>
              <a:t>activities</a:t>
            </a:r>
            <a:r>
              <a:rPr lang="en-IN" sz="2800" dirty="0" smtClean="0"/>
              <a:t> </a:t>
            </a:r>
            <a:r>
              <a:rPr lang="en-IN" sz="2800" dirty="0" smtClean="0"/>
              <a:t>. Knowledge </a:t>
            </a:r>
            <a:r>
              <a:rPr lang="en-IN" sz="2800" dirty="0" smtClean="0"/>
              <a:t>of his behaviour is one of the foremost and vital aspects of the selling activities</a:t>
            </a:r>
            <a:r>
              <a:rPr lang="en-IN" sz="2800" dirty="0" smtClean="0"/>
              <a:t>.</a:t>
            </a:r>
            <a:endParaRPr lang="en-US" sz="2800" dirty="0" smtClean="0"/>
          </a:p>
          <a:p>
            <a:r>
              <a:rPr lang="en-IN" sz="2800" dirty="0" smtClean="0"/>
              <a:t> </a:t>
            </a:r>
            <a:r>
              <a:rPr lang="en-IN" sz="2800" dirty="0" smtClean="0"/>
              <a:t>                       Consumer </a:t>
            </a:r>
            <a:r>
              <a:rPr lang="en-IN" sz="2800" dirty="0" smtClean="0"/>
              <a:t>behaviour does not stay identical or constant in each scenario it changes time to time .there are various factors which affect consumer behaviour .As the change comes in these factors , consumers behaviour also </a:t>
            </a:r>
            <a:r>
              <a:rPr lang="en-IN" sz="2800" dirty="0" smtClean="0"/>
              <a:t>changes.</a:t>
            </a:r>
            <a:endParaRPr lang="en-US" sz="2800" dirty="0" smtClean="0"/>
          </a:p>
          <a:p>
            <a:pPr algn="just">
              <a:buClrTx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17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1542" y="264061"/>
            <a:ext cx="10690225" cy="1466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Factors affects Customer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Behaviour</a:t>
            </a:r>
            <a:endParaRPr lang="en-US" sz="2400" dirty="0" smtClean="0"/>
          </a:p>
          <a:p>
            <a:r>
              <a:rPr lang="en-US" sz="2400" b="1" dirty="0" smtClean="0"/>
              <a:t> </a:t>
            </a:r>
            <a:endParaRPr lang="en-US" sz="2400" dirty="0" smtClean="0"/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pp\Downloads\New folder\IMG_20210728_1303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3658" y="1531920"/>
            <a:ext cx="835824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210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3128" y="3432710"/>
            <a:ext cx="9630834" cy="24713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059394" y="603227"/>
            <a:ext cx="9068846" cy="1357321"/>
          </a:xfrm>
          <a:prstGeom prst="rect">
            <a:avLst/>
          </a:prstGeom>
          <a:effectLst/>
        </p:spPr>
        <p:txBody>
          <a:bodyPr vert="horz" lIns="107545" tIns="53773" rIns="107545" bIns="53773" rtlCol="0" anchor="b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5092" indent="0" algn="ctr">
              <a:buNone/>
            </a:pPr>
            <a:r>
              <a:rPr lang="en-US" sz="4700" cap="all" dirty="0">
                <a:ln w="0"/>
                <a:solidFill>
                  <a:sysClr val="windowText" lastClr="00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/>
                <a:ea typeface="+mn-lt"/>
                <a:cs typeface="+mn-lt"/>
              </a:rPr>
              <a:t>Problem Statement</a:t>
            </a:r>
            <a: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278" y="2174862"/>
            <a:ext cx="57277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921508" y="3174994"/>
            <a:ext cx="39290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a good model which have high accuracy to      predict Customer will purchase Product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65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6" y="1148428"/>
            <a:ext cx="10882841" cy="6689372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1. ID </a:t>
            </a:r>
            <a:r>
              <a:rPr lang="en-US" dirty="0" smtClean="0"/>
              <a:t>- Unique identifier of a customer</a:t>
            </a:r>
          </a:p>
          <a:p>
            <a:pPr algn="l"/>
            <a:r>
              <a:rPr lang="en-US" dirty="0" smtClean="0"/>
              <a:t> 2. STATE - Customer's state of residence</a:t>
            </a:r>
          </a:p>
          <a:p>
            <a:pPr algn="l"/>
            <a:r>
              <a:rPr lang="en-US" dirty="0" smtClean="0"/>
              <a:t> 3. AGE - Customer's age</a:t>
            </a:r>
          </a:p>
          <a:p>
            <a:pPr algn="l"/>
            <a:r>
              <a:rPr lang="en-US" dirty="0" smtClean="0"/>
              <a:t> 4. OCCUPATION - Customer's occupation</a:t>
            </a:r>
          </a:p>
          <a:p>
            <a:pPr algn="l"/>
            <a:r>
              <a:rPr lang="en-US" dirty="0" smtClean="0"/>
              <a:t> 5. INCOME_GROUP - Customer's income band</a:t>
            </a:r>
          </a:p>
          <a:p>
            <a:pPr algn="l"/>
            <a:r>
              <a:rPr lang="en-US" dirty="0" smtClean="0"/>
              <a:t> 6. CUSTOMER_SINCE - Year in which the customer made the first purchase at the </a:t>
            </a:r>
            <a:r>
              <a:rPr lang="en-US" dirty="0" smtClean="0"/>
              <a:t>store</a:t>
            </a:r>
            <a:endParaRPr lang="en-US" dirty="0" smtClean="0"/>
          </a:p>
          <a:p>
            <a:pPr algn="l"/>
            <a:r>
              <a:rPr lang="en-US" dirty="0" smtClean="0"/>
              <a:t> 7. LOYALTY_PROGRAM - Is the customer enrolled for the loyalty program?</a:t>
            </a:r>
          </a:p>
          <a:p>
            <a:pPr algn="l"/>
            <a:r>
              <a:rPr lang="en-US" dirty="0" smtClean="0"/>
              <a:t> 8. PAST_PURCHASE - Total amount of past purchase from the same store</a:t>
            </a:r>
          </a:p>
          <a:p>
            <a:pPr algn="l"/>
            <a:r>
              <a:rPr lang="en-US" dirty="0" smtClean="0"/>
              <a:t> 9. PURCHASE - Target variable(purchase or not)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81545" y="264059"/>
            <a:ext cx="10208683" cy="1100226"/>
          </a:xfrm>
          <a:prstGeom prst="rect">
            <a:avLst/>
          </a:prstGeom>
          <a:effectLst/>
        </p:spPr>
        <p:txBody>
          <a:bodyPr vert="horz" lIns="107545" tIns="53773" rIns="107545" bIns="53773" rtlCol="0" anchor="b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5092" indent="0" algn="ctr">
              <a:buNone/>
            </a:pPr>
            <a:r>
              <a:rPr lang="en-US" sz="4700" cap="all" dirty="0" smtClean="0">
                <a:ln w="0"/>
                <a:solidFill>
                  <a:sysClr val="windowText" lastClr="00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/>
                <a:ea typeface="+mn-lt"/>
                <a:cs typeface="+mn-lt"/>
              </a:rPr>
              <a:t>DATAset</a:t>
            </a:r>
            <a:r>
              <a:rPr lang="en-US" sz="4700" cap="all" dirty="0">
                <a:ln w="0"/>
                <a:solidFill>
                  <a:sysClr val="windowText" lastClr="00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en-US" sz="4700" cap="all" dirty="0" smtClean="0">
                <a:ln w="0"/>
                <a:solidFill>
                  <a:sysClr val="windowText" lastClr="00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/>
                <a:ea typeface="+mn-lt"/>
                <a:cs typeface="+mn-lt"/>
              </a:rPr>
              <a:t>description</a:t>
            </a:r>
            <a: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84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8013" y="3064129"/>
            <a:ext cx="6522699" cy="334468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Times New Roman"/>
                <a:cs typeface="Times New Roman"/>
              </a:rPr>
              <a:t>The </a:t>
            </a:r>
            <a:r>
              <a:rPr lang="en-US" sz="2800" dirty="0">
                <a:latin typeface="Times New Roman"/>
                <a:cs typeface="Times New Roman"/>
              </a:rPr>
              <a:t>data we took from Kaggle, which </a:t>
            </a:r>
            <a:r>
              <a:rPr lang="en-US" sz="2800" dirty="0" smtClean="0">
                <a:latin typeface="Times New Roman"/>
                <a:cs typeface="Times New Roman"/>
              </a:rPr>
              <a:t>facilitates was upload in numerical (Scaling) </a:t>
            </a:r>
            <a:r>
              <a:rPr lang="en-US" sz="2800" dirty="0">
                <a:latin typeface="Times New Roman"/>
                <a:cs typeface="Times New Roman"/>
              </a:rPr>
              <a:t>format. </a:t>
            </a: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252012" y="1056219"/>
            <a:ext cx="9068846" cy="1232253"/>
          </a:xfrm>
          <a:prstGeom prst="rect">
            <a:avLst/>
          </a:prstGeom>
          <a:effectLst/>
        </p:spPr>
        <p:txBody>
          <a:bodyPr vert="horz" lIns="107545" tIns="53773" rIns="107545" bIns="53773" rtlCol="0" anchor="b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5092" indent="0" algn="ctr">
              <a:buNone/>
            </a:pPr>
            <a:r>
              <a:rPr lang="en-US" sz="4700" cap="all" dirty="0" smtClean="0">
                <a:ln w="0"/>
                <a:solidFill>
                  <a:sysClr val="windowText" lastClr="00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/>
                <a:ea typeface="+mn-lt"/>
                <a:cs typeface="+mn-lt"/>
              </a:rPr>
              <a:t>Data Collection</a:t>
            </a:r>
            <a:r>
              <a:rPr lang="en-US" dirty="0" smtClean="0">
                <a:latin typeface="Times New Roman"/>
                <a:ea typeface="+mj-lt"/>
                <a:cs typeface="+mj-lt"/>
              </a:rPr>
              <a:t> </a:t>
            </a:r>
            <a: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9A8242-073D-465D-A7F9-5EAED997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5049" r="24202" b="-2"/>
          <a:stretch/>
        </p:blipFill>
        <p:spPr>
          <a:xfrm>
            <a:off x="856081" y="2494230"/>
            <a:ext cx="3974421" cy="44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11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081" y="6689380"/>
            <a:ext cx="10738379" cy="965034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:We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that no column is highly correlated with the output, with a maximum correlation of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Anyway, we will go ahead and use them all for our model.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83981" y="44013"/>
            <a:ext cx="9068846" cy="836173"/>
          </a:xfrm>
          <a:prstGeom prst="rect">
            <a:avLst/>
          </a:prstGeom>
          <a:effectLst/>
        </p:spPr>
        <p:txBody>
          <a:bodyPr vert="horz" lIns="107545" tIns="53773" rIns="107545" bIns="53773" rtlCol="0" anchor="b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5092" indent="0" algn="ctr">
              <a:buNone/>
            </a:pPr>
            <a:r>
              <a:rPr lang="en-US" sz="4700" cap="all" dirty="0" smtClean="0">
                <a:ln w="0"/>
                <a:solidFill>
                  <a:sysClr val="windowText" lastClr="00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/>
                <a:ea typeface="+mn-lt"/>
                <a:cs typeface="+mn-lt"/>
              </a:rPr>
              <a:t>DATA visualizations</a:t>
            </a:r>
            <a:endParaRPr lang="en-US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314" name="AutoShape 2" descr="data:image/png;base64,iVBORw0KGgoAAAANSUhEUgAAAooAAAKZCAYAAAA/Ngq5AAAABHNCSVQICAgIfAhkiAAAAAlwSFlzAAALEgAACxIB0t1+/AAAADh0RVh0U29mdHdhcmUAbWF0cGxvdGxpYiB2ZXJzaW9uMy4yLjIsIGh0dHA6Ly9tYXRwbG90bGliLm9yZy+WH4yJAAAgAElEQVR4nOzdd3wU1f7/8dfZNFJJQoCEEggBLPQiHQlIE0VQ0CsqKhYE672iqASVi2LhCn6tF8HeQC7YRYpKQFB6U1AgtBASShqppM7vj11CEgZFsyTR3/v5eOwDdubszOfs50z25DMzG2NZFiIiIiIiFTmqOwARERERqZk0URQRERERW5ooioiIiIgtTRRFRERExJYmiiIiIiJiSxNFEREREbGliaKIiIhIDWeMedMYc9QY8/MZ1htjzIvGmHhjzDZjTEd37FcTRREREZGa721g8G+svxRo4XqMBf7rjp1qoigiIiJSw1mWtRJI+40mw4B3Lac1QLAxJqKy+9VEUUREROSvryFwsMzzRNeySvGs7AakehSm7P3L/+3FN9s/Vt0huIX3Xz4TTkWmuiOoPM+/SS7y/wa/wnv9TXLh8TfpR/Hf4PgGuDXx/SrtSVV+1nrXjb4D5ynjk2ZbljW7qvZ/JpooioiIiFQz16SwMhPDQ0DjMs8buZZVyt/g91YRERGR/+99Dtzouvu5G3Dcsqzkym5UFUUREREROyXF1R1BKWPMXCAGCDPGJAKPA14AlmXNAhYBQ4B4IBcY4479aqIoIiIiUsNZljXqd9ZbwF3u3q8miiIiIiJ2rJLqjqDa6RpFEREREbGliqKIiIiInRJVFFVRFBERERFbqiiKiIiI2LB0jaIqiiIiIiJiTxVFERERETu6RlEVRRERERGxp4qiiIiIiB1do6iKooiIiIjY00RRRERERGzp1LOIiIiInZLi6o6g2qmiKCIiIiK2VFEUERERsaObWVRRFBERERF7qiiKiIiI2NEXbquiKCIiIiL2VFEUERERsWHpGkVVFEVERETEniqKIiIiInZ0jaIminK6yU/NZOXqdYSGBPPp+7OqOxwAekwdTWS/9hTl5RP3r9mk/Lz/tDZhbZoS8/wdeNbyJuG7Lfzw2HsA+AT70//VuwlsXJesg8dYNv4lCo7n4l3bj5gZYwlqUo/i/ELiJswhfWci/hGh9H1hHH5htbEsi18+XM7Pbyxxa38axrSl69TRGIeDXXPj+OmVL8qtd3h7cvEL46jTJor89Czixr9MdmIKPiEB9J19L2HtmhE/fyVrJr9b+pqOD11N85G98K7tz/stb3NrvGV1nzqaxq5crPjXbFLPkIs+z9+BRy1vDn63hR/L5KJfmVx868oFQET3C+g+5QYcnh6cSM/iy5HTqN0sgkv+e3fpdgMj67HxuQWVzsefff8B2tw9lJbXxmCVlLDm0XdJWvETAN5BfvR87jaCz2sElsWqCXM4tjGe9vdfRcvrYjiRlgXApmfmk/jd1krFb6fnv08dI8vvP/Mx0nfmqWNk9ePOvDS7rAud/3UVIS0a8PHQxzm2bV/pa0LPb8zFz9yCd4AvlmXx8eWPUZxf6La4G8a0pdu/R+PwcLBzbhzbbHLR5//GEdY2ihPpWSwvk4u2dw3lvFExlBSXsOaxdznkykXv526ncf/2nEjJ5OP+j5Tb3oVjBnDBTQOwiks4+N0W1k+b57a+lO1TF9f42n2G8dW7zPhaUeb4jilzfK8tc3wPeH8ivvVrYzw8OLpuJ2smvY1VYrklVne//2faZu+ZY4nodj4FWXkArPzXa6TtSKDNuMuIvrKHc38eDmq3aMgH7cZTkJFT6f5J5enUczUxxmS7/m1qjMkzxmw2xvxijFlnjLm5OmMbPmQAs2Y+WZ0hlNO4XztqR4Uzr9cEVj70Br2evtm2Xe+nx7By4uvM6zWB2lHhNO7bFoD2dw3l0OodzOv9AIdW76DDXUMB6HjPMFK3H2DBgEksv28WPf89GgCruIQ1Uz9kfr+H+PSKKbS6qT/BLRq4rT/GYeg27SaW3jCdT/pOpNnwbtSusP2Wo2LIP57Dwl4T2D5nMZ1jrwWg+EQhm6YvYP0TH5623YPLNvHFZY+7LU47J3Mxv9cEVv1GLno+PYbvJ77OfFcuGrly0e6uoSSt3sH83g+QtHoH7V258A7yo+e0m1kyZiYLLnmYb+54CYDje5P5eFAsHw+K5ZNLJ1OUl8/+xRsq1YfKvP+1WzSg2bBufNLvIZZeP53uT92McRgAuk4dTeLybXzSZyKfDZjE8d1JpdvbMWcxnw+M5fOBsedkkhjZ15mXub0nsOKhN+j91M227S5+agwrJr7O3N6uYyTGmZe0nYksGfsCyWt3lmtvPBxc8uJ4vn/kLeb3f5jPr55GSWGR2+I2DkOPJ29i6ejpLOw7kWbDup12rJ13rTMX/3Pl4qJJzlwEu3KxsN9DLLlhOj2mncrF7v+tZMkN/zltfxE9LiByYCc+GTiJjy95mJ9mLXJbX8r2qeu0m1h2w3Q+7TuRKJvx1WJUDAXHc/i41wR2zFlMpzLH9+bpC9hgc3zHjXuJzwfE8lm/h/EJDaTp5V3dEqu73//f2+a6aXP5dFAsnw6KJW1HAgA/zfqqdNn6Z+ZzeM0vNWeSaJVU3aOG0kSxZthjWVYHy7IuAK4F/mmMGVNdwXRu34baQYHVtfvTNB3YiV0LVgFwdNMefIL88asXXK6NX71gvAJ8ObppDwC7Fqyi6aDOp17/v++dy//3feny4BYNObR6BwAZe5IJaBSGb1gQuUczSqsxhTknyNidhH94qNv6E9Yhmqz9R8hOOEZJYTF7P1tD5KBO5dpEDuxIvCvm/V+tI6JXKwCK8vI5un6XbUXn2KY95B3NcFucdpoM7MTuMrnwDvLHt0IufOsF410mF7vL5KJJhVw0cS2PHt6D/V+vJycpFYATqZmn7btBr1ZkHjhK9qHUSvWhMu9/5KBO7P1sDSUFRWQfPEbW/iOEdYjGK9CX+l3PY/fcOABKCospyMytVJx/RNOBndi10JWXzb9zjGx2HSMLVxHlev8z4pM4vjf5tO02vrgNqb8cJPUX5wd6fka2W6pYJ9VtH03m/iNklc3FwDPnYt9X62hwMhcDy+cic/8R6raPBuDw2p3kZ2Sftr/zR/dn2ytfUFLgnOzajbPKqji+9rnp+C7MdlbhjKcHHt6eWFQ+D+fi/T+bbf6W6OHd2fvZj5Xum7iPJoo1jGVZe4H7gXurO5aawj88pHQCAZCTnIZfeEi5Nn7hIeQkp5Vr4+9qc3LyB5B7NAPfsCAA0nYkEHWp84OybvtmBDYKwz+i/IQwoFEYdVo3Kf1wdQe/8BBykk7FmlsmVrs2VnEJBZm5+IQEuC2GP8s/PITsCrmoGLv/7+Ti5GQ2r0wuajcLx7u2P5f9L5bhi56gxYhep+07+oru7HHDB0hl3n//Cq89ORYDI+tyIjWLXs+P5YolT9LzP7fh6etT2u78MQMYtuwpes64He/afpXuQ0UV85J9Fnmxa1NR7WbhYFlc9v5ERix6kvbjLnNr3H4R5WPKPZyGf8TpcWcn2+SiwmtzDqfhF/H7/anf9TyGfjGFIQtiCWvXzI29cao4vs748+pPHN8DPpjItVtfpTD7BAe+XFf5WM/B+/972+w08RquXPYUXR+/Hod3+avfPGp50yimLfsWra9039ympLjqHjWUJoo10ybg/OoO4m/L9Yv45le+wCfInxFLptF6zEBSfj6AVXyq/O/p58PA2ffx45T3S3+bFzdz5cLh6SCsbRRLbnyOr69/lg7/HE7tqPDSZg4vD5oM7Mi+L9dWU6C/zXh4UKdNU35991s+HzSZotx82tztPK3+67vfsLDH/Xw2MJa8oxlc9Nj11Rzt2XN4ehB+UUu+vedVPrtqKk0Hd6Zhz1bVHdaf5vBw4BMcwBdDp7Duybn0K3P961/BsuunM7/j3Ti8PQn/C+ZhwzPzWdjnQT677DF8ggNoe+fl5dZHDujAkfW7as5pZwE0UaypjO1CY8YaYzYYYza8/u7cqo6pSrW6qT8jlkxjxJJp5B7NwL9BndJ1/hGh5B5OL9c+93B6uWqgf0QoOa42eSmZpafh/OoFk+c63VSYnUfchNksHBTL8vtm4VsnkMyEY4DzA3Lg7PvY/ckP7Pu6ctfEVZR7OB3/Bqdi9SsTq10b4+HAO8iP/PTTT6VVhQtv6s9VS6ZxlSsXARVyUTH2nN/JxclT1b5lcpGTnE7iim0U5eWTn57N4bW/EnphZOk2GvdtR8pP+8lLqfypwsq8/zkVXntyLOYmp5GTnEaKq/K8/6t11GnTFIATKZnO07WWxa4PllO3vXuqWK1u6s/IxdMYufj0vAScRV7s2lSUnZxG8tqdnEjPpuhEAQnLtxLWuqlb4gfITS4fk194KDnJp8cdEGGTiwqv9Q8PJTf5t/uTczidA187q1UpW/ZilVjUCnXvZTYVx9cZf179yeO7OL+Qg0s3ETmoY+VjPQfv/29t8+TZhJKCInbNX1l6qcBJzYa556yBW+kaRU0Ua6gOwC8VF1qWNduyrM6WZXW+7cZR1RBW1dn+zjcsHBTLwkGx7F+8kZYjnaci63WMpiArt/RU8km5RzMozM6jXkfnD56WI3uxf+lGAA4s20TLq3s7l1/du3S5d5AfDi8PAM6/Lobktb+WVg77PHcbGfFJ/DTna7f3LWXLXoKiwgloXBeHlwfNhnXj4NJN5dokLN1Ec1fMTS/rQrLrWsrqsOOdb0pvKNm/eCMtKuSi4nWReUczKCiTixYje3HgDLkoXb5kI+EXnYfxcOBRy5u67aPJiD91M0i0Gz9AKvP+H1y6iWbDuuHw9iSgcV2CosJJ2byHvGPHyUlKIyg6AoCIXq3I2HUIoNw1nJGXdiZ9Z6Jb+rH9nW9YMDiWBYNj2bdkIy1dp+vrdfidY6SD6xgZceoYOZODK7YRen5jPGt5YzwcNOh6Pum7D7klfoBjW0/PRcKyCrlYdioXUZd1IcmVi4Rlp+fi2JbfvkTkwOINRPS4EICgqHAc3p6ld6O7S8XxFWUzvg7+wePb08+ndBwZDweNLmnP8fjTryn9o87F+/9b2yx7LDQZ1KncseAV6EtEt/NJWFJ+/1L9jGW578JkOXvGmGzLsgKMMU2BLy3Lau1a3hT4GHjJsqy3zvT6wpS95yxxDz7+DOs3byMjI5M6ocHceetoRgwd5Pb9vNn+sbNu2+vJm2gU05aiEwXE3T+bFNfXd4xYMo2Fg2IBCGsbRd+ZY51fyRK3ldWur5bwCQ5gwKx7CGhYh6zEFL4Z/xL5GTnU79icmP+7AyxI35VI3ANzKDieS/hFLRn2yWOk/pJQeuH+umfnc/AMd6t6/4lMNOrXji7/vsH59RkfrWDbi5/T4YERpGzdx8Flm/Dw8aL3i+Oo06op+RnZxN35MtmuaufINc/jHeCLw9uTgsxclox6huO7k+gcey3NruyBX/1gco9ksOvDOLbM/PisYyqyrWOfrseTN9HYlYsVZXJx1ZJpfFwmF31mjsXTlYsfyuTiElcushNT+NaVC4C24y6j5TUXY5WUsHNuXOlX4Hj6+jBq3f8xr8f9FGb99iUAnmeZi8q8/23vvYIW/+iDVVzC2sff49DybQCEtoqk539uw+HlSVbCUVbdP5uC47nO7VzYBMuyyE5M4YeH3vzdm47y/8Sv8L1O5iWvgLgJs0u/4mbk4mksGOzMS92yx8jyrax61JmXpoM702vqjfiGBpKfmUvqjgN8dcN0AFpc2dP1TQEWCd9tZc1TZ/d1Ml5/IBfdpjhzseujFWx96XM6unKR4MpFnxfGUae1MxfL73yZLFcu2t1zBS3/0YeS4hLWTnmPRFcuYl6+i4juF1ArNIC8lEw2zVjIrnkrcHh50HvGWOpcGElxYTHrnviQ5B9+e5Lm8SeO74Zlxle8a3y1f2AEqRXGV6hrfK2ocHx7lTm+l456hvz0bPq/8wAOb0+Mw3D4h19YN+X9cpfK/J7iMxzf5+L9t9smwKUfPUKtOkEYIHVHAqsffpOi3HwAWlzdm0YxbVl+1yu/2Y9bE98/y59U7pH/y/IqmyT5XNC3Svt2tjRRrCYVJoq/AL8CtYAs4FXLst7+rdefy4liVfkjE8Wa7M9MFGuis50o1mRnO1Gs6f7MRLGmOduJYk33ZyaKNdGZJop/NVU+Udz+bdVNFFtdUiOzpC/criaWZQW4/t0P+FZvNCIiIiKn00RRRERExE4NvsmkqvwNTnCIiIiIyLmgiqKIiIiInRJVFFVRFBERERFbqiiKiIiI2LCsmvun9aqKKooiIiIiYksVRRERERE7uutZFUURERERsaeKooiIiIgd3fWsiqKIiIiI2FNFUURERMSOrlFURVFERERE7KmiKCIiImKnRN+jqIqiiIiIiNjSRFFEREREbOnUs4iIiIgd3cyiiqKIiIiI2FNFUURERMSOvnBbFUURERERsaeKooiIiIgdXaOoiqKIiIiI2FNFUURERMSOrlFURVFERERE7KmiKCIiImJHFUVVFEVERETEniqKf1Fvtn+sukOotFu2TK3uENxiUevJ1R2CW6R5/PV/byww1R2Be6Q6rOoOodKaFVZ3BO6x3+vvMagi/yb5qGqWVVzdIVS7v/4ng4iIiIicE6ooioiIiNjRNYqqKIqIiIjUdMaYwcaYncaYeGPMwzbrI40xy40xm40x24wxQ9yxX1UURUREROzUkL/MYozxAF4BBgCJwHpjzOeWZe0o02wyMN+yrP8aYy4EFgFNK7tvVRRFREREarYuQLxlWXstyyoA5gHDKrSxgCDX/2sDSe7YsSqKIiIiIjVbQ+BgmeeJQNcKbaYAS40x9wD+QH937FgVRRERERE7JSVV9jDGjDXGbCjzGPsHox0FvG1ZViNgCPCeMabS8zxVFEVERESqmWVZs4HZZ1h9CGhc5nkj17KybgUGu7b1ozGmFhAGHK1MXKooioiIiNixSqru8dvWAy2MMVHGGG/gWuDzCm0SgEsAjDEXALWAY5V9CzRRFBEREanBLMsqAu4GlgC/4Ly7ebsxZqox5gpXswnA7caYrcBc4GbLsir9Z5506llERETETg36wm3Lshbh/MqbssseK/P/HUBPd+9XFUURERERsaWKooiIiIidGvKF29VJFUURERERsaWKooiIiIidGnSNYnVRRVFEREREbKmiKCIiImJHFUVVFEVERETEniqKIiIiInZ017MqiiIiIiJiTxVFERERETu6RlEVRRERERGxp4miiIiIiNjSqWcRERERO7qZRRVFEREREbGniuLfXI+po4ns156ivHzi/jWblJ/3n9YmrE1TYp6/A89a3iR8t4UfHnsPAJ9gf/q/ejeBjeuSdfAYy8a/RMHxXLxr+xEzYyxBTepRnF9I3IQ5pO9MxD8ilL4vjMMvrDaWZfHLh8v5+Y0lVdzjUyY/NZOVq9cRGhLMp+/PqrY47NTr25Y2T9wIHg4SPljO7pe/KLfe4e1Jx5fGU7ttFIXp2ay/40XyDqbQ6KqeNL/zstJ2QRdGEjcglsztB2gwrBst7xuO8XBwZNkmdjw5z+1xN4xpS9epozEOB7vmxvHTK6fHffEL46jTJor89Czixr9MdmIKAG3uHkrLa2OwSkpY8+i7JK34CQDvID96Pncbwec1Asti1YQ5HNsYT9PLu9D+/qsIbtGALy57nNRt+9zal3NybAT60u/F8QQ0rIPx8GDba4vYOX8lDXpcQPfHbyjdbnB0BN/e9Qr7l2x0W38GTrmR6L7tKMwr4MsHXuOwTX/CWzdl6IxxeNbyYs/yrSyd8i4A9S9swqXTbsHTx4uS4mIWT36LpK17AYjsdgEDHxuNw8uD3LQs3v/Hk26LuaKImLZ0fMI5vvbMjeMXm+Oi24vjCW3TlPz0bH4Y9xI5iSmEtm9Gl//cVtru5xkfk7h4A4HREfScdU/p8oDIevz0nwXsfH3xOevDSQOmjCa6b3sK8/L58oHZHDlDPi6bcQdetbzZs3wLy6Y4x1e9CyMZXCYfSya/TfLWvbQY0JGLJ4zEKrEoKS7mm3+/T+KGXeck/oiYtnR25SJ+bhw7bHLR48VxhLqO9VXjXiYnMYU67ZvR5T+3AmCAbTM+IXHxBvwahNL9hXH41nV+PsS/v5yd1fj5cNZ0M4sqin+EMSbWGLPdGLPNGLPFGLPc9W+8Mea46/9bjDE9XO23GGPmuf4/psz6AmPMT67/P2OMudkYc6zM+i3GmAsrG2/jfu2oHRXOvF4TWPnQG/R6+mbbdr2fHsPKia8zr9cEakeF07hvWwDa3zWUQ6t3MK/3AxxavYMOdw0FoOM9w0jdfoAFAyax/L5Z9Pz3aACs4hLWTP2Q+f0e4tMrptDqpv4Et2hQ2W78acOHDGDWzHP3ofanOQxtnx7Dj9dN57uLH6ThlT0IbNmwXJPI62IoyMjh2+73s+e1r2k1eRQAiR+vJq7/JOL6T2Lj3f8lN+EYmdsP4BUSQKtHr+OHq6exvM9EfOoFE9arlVvDNg5Dt2k3sfSG6XzSdyLNhnejdoX8thwVQ/7xHBb2msD2OYvpHHstALVbNKDZsG580u8hll4/ne5P3YxxGAC6Th1N4vJtfNJnIp8NmMTx3UkApP+ayHe3v8DhNTvd2g84d8dGq5sGkL77EAsGxvLF1dPo9th1OLw8SPrhFxYOimXhoFi+/MdTFJ0oINE1UXaH6L7tCI0K5799JrDokTcY/OQY23aXTruFrx5+nf/2mUBoVDjRMe0A6PfIKL5/4WNeHzKJFTMX0O8R53jzCfJj8JNjmH/bDGYPeIiP73zRbTFXZByGTk/dTNz101kUM5Emw7oT1KL8cdFslPO4+LLnBHbO+Zp2ruPi+M5ElgyezOIBk4i7fjoXTb8F4+Ega08yiwdMYvGASSwZFEtRXj4Hv95wzvpwUnTfdoREhTOrzwS+fuQNBj95s227QdPG8PXDrzOrzwRCosJpFuMcX/0eGcWqFz7mzSGxfD9zIX1d+di/ejtvDJ7Em0Ni+erBOQx59jbb7VaWcRgueuomll8/nS9jJtJ0WDeCKhzr0a5cfN5zAr/OWUyHyc5jPWNnIosHP8rXA2L57vr/0HX6GIyHg5KiEjZN/ZAvYx5iyeVTaHlz/9O2KTWTJopnyRjTHbgc6GhZVlugP3C9ZVntgduA7y3Lau96/GCMuQDwAHobY/wty3rr5HogCejrev6waxcflXl9e8uydlQ25qYDO7FrwSoAjm7ag0+QP371gsu18asXjFeAL0c37QFg14JVNB3U+dTr//e9c/n/vi9dHtyiIYdWO8PL2JNMQKMwfMOCyD2aUVqVKcw5QcbuJPzDQyvbjT+tc/s21A4KrLb9n0lIh+bk7DtCbsJRrMJiDn36I+GDOpVrEzGoMwfnO9/7pC/XEtar9WnbaXRlDw59+iMA/k3qkbPvMAWpWQAcW/kzDS7v4ta4wzpEk7X/CNkJxygpLGbvZ2uIrBB35MCOxLvGzP6v1hHhmqxGDurE3s/WUFJQRPbBY2TtP0JYh2i8An2p3/U8ds+NA6CksJiCzFwAjscnkbkn2a19OOlcHRuWZeHl7wuAl38t8jNyKCkqX5FodlkXDi7fStGJArf1p+WATmxb6Bovm+OpFeRHQIX+BNQLxjvAl6TN8QBsW/g9LQd2Ko3bO8AZt0+gH1lHMwBoPawHOxevJzMpFYDc1Ey3xVxRaIdosvcfIcc1vhI+W0OjCuOr0aBO7PvfSgAOfrmOcNf4Ks4rwCp2vs8ePl5gnb79+r1bk33gKLmHUs5ZH05qMaATPy90jq+kzc7x5V8hH/71gvEJ8CVps3N8/bxwFS0HnhpHPmXykX00HYDC3PzS13v7+WDZddQN6lQ41g98tobGp+WiI3tdx0DCl+uof4ZcWK4QTxzNIP2n/QAU5ZzgeHwSfhHV9/lw1qySqnvUUDr1fPYigBTLsvIBLMv6vZ82o4D3gAuAYcCH5za80/mHh5Dj+gEPkJOchl94CLmuDwEAv/AQcpLTyrXxDw8BKJ38AeQezcA3LAiAtB0JRF3amcPrdlK3fTMCG4XhHxFKXsqpD5GARmHUad2Eo64fgnJKrYgQ8srkJS85jZCOzc/YxiouoSgrF+/QQArSskrbNBzWjbU3zwAgZ98RAqIj8G0cxomkNCIGd8bh7d7D2y88hJykU2MlNzmNuh2iz9jGKi6hIDMXn5AA/MNDSidccGosFp8o4ERqFr2eH0vohZGkbtvP2sfeoygvn3PpXB0b299exqC37ueGjS/jHVCLb8a/TOknpUv0Fd3YNvtrt/YnMDy0dDIHkHk4jcD6IWSX6U9g/RCyDp/qT1ZyGoGuX+SWTX2PUe8+RP/Y6zAOw9tX/RuA0KhwHF6e3DAvFu8AX9a/uZifPl7l1thP8gsPJbdMH3KT06jTsfz48g0PIbfC+PIODaAgLZs6HaLpOnMsfo3CWHPPf0snKyc1GdaNA5/+cE5irygwPKRcPrJc+cipkI/MMvnITE4j0DW+vpn6Pv94dyL9XPl415UPgJaDOhMz8Rr8woL435jnzkn8Zd9nsM9FxWO9MDMXn9AA8l256DbzdvwbhfHDPbNOy4V/ozBCWzchZZM+H/4KVFE8e0uBxsaYXcaYV40xfX6n/T+AecBcnJPG3/OPCqeefSsbsNu5Pu82v/IFPkH+jFgyjdZjBpLy84FyPwg8/XwYOPs+fpzyPoXZedUU7N9bSIdoivPyyfo1EYDC4zlsfegtLnrtXnp99ji5icdO++FcExkPD+q0acqv737L54MmU5SbT5u7h1Z3WH+c69hoFNOG1O0HeL/T3SwYFEvPJ2/EK+DUoexXL5jQ8xu79bSzO3S6oT/Lnnifl7rfy7Kp73P59NsBcHh6ENE6io/GPMfc0c/Q694rCY0Kr+Zo7aVu3sOivg+x9NJHufCeK3D4eJWuc3h50HBgJw5+sbYaIzx7HW+4hG+f+IBXut/HN1M/YIgrHwC7lmxg9iUTWXj78/SeMLIaozyz1M17+Krvwyy+9DFa3TO0XC48/Xzo/fp9bHzsfYr+Cp8PJSVV96ihVFE8S5ZlZUhwV7sAACAASURBVBtjOgG9gb7AR8aYhy3LertiW2NMZ5zVxwRjzCHgTWNMqGVZaRXblvGRZVl3/1YMxpixwFiA64O70Nu/xWltWt3Un/Ov6wvAsa178W9Qp3Sdf0QouYfTy7XPPZyOf5nyv39EKDmuNnkpmfjVCyb3aAZ+9YLJc512KszOI27C7NLXXPfj82QmHAOcHywDZ9/H7k9+YF8VXAv0V3QiOR3fMnnxjQjlRHKabZsTyWkYDweegX7lq4nDu5P4yY/lXnNk2SaOLNsEQJMb+rl9oph7OB3/BqfGil+ZsVKxTa4rbu8gP/LTs8mp8NqTYzE3OY2c5DRSXJXn/V+tO2cTxao4Ns67pg9bXDf4ZO4/QtbBYwQ3j+DYFueNIc2GdmX/4g2UFBVXuj+dbhxAh2ud/UnatpegMv0JCg8l60j5/mQdSS+tIAIERoSWVhjbjOhdemPLL1+t5bJnnROTzOQ08tKzKczLpzAvn4R1v1LvgkjS9h2udPwV5R5Ow69MH/wiQslLLt+HvMPp+DUIJa/M+CpIyy7XJjM+iaKcEwSf14g01w1QEf3ak/bTfk6knLtT5x1v7E97Vz6SK+Qj8Az5CCqTj6CIULJc46v1iN6lN7b8+tVa22sRD67bSXBkPXxDAshLzz5tfWWcfJ9PssvFyWP9ZC68gvzI/51cGE8Per9+H/s//qFKrhUV91BF8Q+wLKvYsqw4y7IeB+4GRpyh6SjgfGPMfmAPEPQbbf/I/mdbltXZsqzOdpNEgO3vfFN60fz+xRtpObIXAPU6RlOQlVvu1Bo4T5sVZudRz3VaoeXIXuxf6rwT88CyTbS8urdz+dW9S5d7B/nh8PIA4PzrYkhe+2tp5bDPc7eREZ/ET3Pce2rt7yRjyx78m4XjF1kX4+VBw+HdOby0/N2vh5dupPE1zve+weVdSVm9/dRKY2hwRbfS6xNP8nad/vSq7U/Uzf058MFyt8adsmUvQVHhBDSui8PLg2bDunFw6aZybRKWbqK5a8w0vawLya5rWQ8u3USzYd1weHsS0LguQVHhpGzeQ96x4+QkpREUHQFARK9WZOw65Na4T6qKYyP7UAoNXddq+YYFERwdQdaBo6XbbD6sO/Gflc/bn7Xx3WW8PmQSrw+ZxK6lG2g7wjVeOjQnPyuv3GlngOyjGRRk59Ggg/Myh7YjerNrmSvuo+lEdrsAgKY9W5G23zkR3LVsI40uaun8ZaWWNw3aR5Man+SW+CtK27KXwKhw/F3jK3JYNxIrHBeHlm4i6uqLAWh8eReOrHIeF/6N62I8nB9nfg3DCGzegOzEY6WvazK8+zk/7bzp3W94c0gsbw6JZdfSjbQe4RxfDTpEk5+VW+60M0DO0Qzys/No4Lp8o/WIXuy2yUeTMvkIaVK/9PX1WzfF09vT7ZNEgNQKuWgyrBuJFY71Q0s30cx1DERe3oUjq5zHetlc+DesQ1DzBuS4ctFtxm1k7k7iVzdfenFOqaKoiuLZMsacB5RYlrXbtag9cMCmnQO4BmhjWVaSa1lf4FFgThWFC0DCd1uI7NeOa1fNoOhEAXH3n6oCjlgyjYWDYgH4ftLb9J05Fo9a3hyM28rB77YCsPnlLxgw6x7Ov7YPWYkpfDP+JQBCmjcg5v/uAAvSdyUS94CzW+EXtaTlyN6k/pLAiCXTAFj37PzS7VW1Bx9/hvWbt5GRkcklw2/gzltHM2LooGqJpSyruIRtk96m+9yHMR4OEubGkbXzEOdPHEnGlr0cXrqJAx/G0fHlO7nkx5kUZuSw4Y6XSl9fp/v55CWlkptwtNx22zxxI7VbRQKwc8Yn5Ox1b9XHKi5hzeR3GPjhRIzDwe6PVpCx6xAdHhhBytZ9HFy2id3zVtD7xXGMWDWD/Ixs4u58GYCMXYfY98Varlz+LFZxCT/Gvo1V4jxfu/bRd+jz0ngcXp5kJRxllWucRg7uTLcnb6RWaCAD3n2AtO0HWHr9dLf05VwdG5te+JSYmXcw8punMcDapz7ihOuDPKBRGAENQkn68Ve39KGs+O+2EN23PXeunFn69Tgn3bboKV4fMgmAxZPf4vKTX8cSt5U9y539+eqh1xk45UYcHg6K8gtZ9PDrAKTGJ7F3xTZuX/IMVkkJW+bFcWxXotvjB+f42hD7NjEfPoTxcLB33goydx2izYMjSNu6j0NLN7FnbhzdXxzP5atnUJCRw2rX+163y3lcePdQSoqKsUpK2DDprdJKo4evD+G9W7N+4hvnJG47e77bQnTfdoxbOYPCvAK+euDU+Lpl0TTeHOIcX0smv83lM8biWcubvWXy8fVDb9B/ymgcHg6K8wtZ/LAz9vMuvYjWI3pRUlhMUX4Bn9718jmJ35mLd+j34USMh4M981ZwfNch2j44glRXLuLnrqDHi+O4YrXzWF893hlLvS4tS3NBicX6SW+Tn5ZN3S4taXZ1b9J3JHDpMufnw9an55NUTZ8PcvaMZZ2bu6b+blynnV8CgoEiIB4Ya1lWijEmBnjAsqzLXdcuPmtZVrcyr/UADgEdLMtKdlUaO5+8IcYYczPwH1ebk+60LOuMvwK/1uiGv3zibtkytbpDcItFrSdXdwhukebx1z/BUGCqOwL3SPH4yx/eNCus7gjcY7/X32NQRf5N8nF90vtVmpC8j/5dZQej7z8er5GDTRXFs2RZ1kagxxnWxQFxrv+vALpVWF8MhJd53rTC+reBt90XrYiIiEjlaaIoIiIiYqcGXztYVf7655pERERE5JxQRVFERETEjiqKqiiKiIiIiD1VFEVERETs1OC/wVxVVFEUEREREVuaKIqIiIiILZ16FhEREbGjm1lUURQRERERe6ooioiIiNjRnzlWRVFERERE7KmiKCIiImJH1yiqoigiIiIi9lRRFBEREbGjiqIqiiIiIiJiTxVFERERETv6E36qKIqIiIiIPVUURURERGxYJfoeRVUURURERMSWKooiIiIidnTXsyqKIiIiImJPFUURERERO7rrWRVFEREREbGniaKIiIiI2NKpZxERERE7+nocTRT/qrz/BmN3UevJ1R2CWwz5+cnqDsEt7ug8sbpDqLQoy6e6Q3CLfyfHVXcIlbYjuk11h+AW+3PDqjsEt2hXK6O6Q5C/KE0URUREROzo63F0jaKIiIiI2FNFUURERMSOKoqqKIqIiIiIPVUURUREROxYf4M7RytJFUURERERsaWKooiIiIgdXaOoiqKIiIhITWeMGWyM2WmMiTfGPHyGNtcYY3YYY7YbYz50x35VURQRERGxU0P+MosxxgN4BRgAJALrjTGfW5a1o0ybFsAjQE/LstKNMfXcsW9VFEVERERqti5AvGVZey3LKgDmAcMqtLkdeMWyrHQAy7KOumPHqiiKiIiI2LFqzDWKDYGDZZ4nAl0rtGkJYIxZDXgAUyzLWlzZHWuiKCIiIlLNjDFjgbFlFs22LGv2H9iEJ9ACiAEaASuNMW0sy6rUH/rWRFFERETEThVeo+iaFJ5pYngIaFzmeSPXsrISgbWWZRUC+4wxu3BOHNdXJi5doygiIiJSs60HWhhjoowx3sC1wOcV2nyKs5qIMSYM56novZXdsSaKIiIiIjWYZVlFwN3AEuAXYL5lWduNMVONMVe4mi0BUo0xO4DlwIOWZaVWdt869SwiIiJiw6pBX7htWdYiYFGFZY+V+b8F3O96uI0qiiIiIiJiSxVFERERETs15Au3q5MqiiIiIiJiSxVFERERETs15wu3q40qiiIiIiJiSxVFERERETu6RlEVRRERERGxp4qiiIiIiJ0a9D2K1UUTxf9PNIxpS9epozEOB7vmxvHTK1+UW+/w9uTiF8ZRp00U+elZxI1/mezEFHxCAug7+17C2jUjfv5K1kx+t/Q1HR+6muYje+Fd25/3W95WJf2o17ctbZ64ETwcJHywnN0vn96Pji+Np3bbKArTs1l/x4vkHUyh0VU9aX7nZaXtgi6MJG5ALJnbD9BgWDda3jcc4+HgyLJN7HhyXpX05WxMfmomK1evIzQkmE/fn1Xd4fym6x6/hTZ9O1CQV8AbD7xMwvZ95dZ71/Jm/KsTqNcknJLiErZ+u4EFz34AwMBbL+fiay+huKiErLRM3pr4CqmHUqos9kFTbqR533YU5hXw+QOvcfjn/ae1CW/dlGEzxuFZy4v45VtZMsV5LNS/IJIhT92Ct18tMhKP8cl9r1KQnUftRmGM//Y/pO5JBuDQ5ngWxb5ZZX16fuZULh3cj9y8PG699V9s3vLzaW28vLx48YUn6dOnByUlJTz62LN88skixt4+mvHjb6K4uISc7BzG3TmRX37ZXWWxA/j16kS9SePB4eD4gsWkvz6/3Prgm66i9shBUFxCcVoGhyc/T1HSUQA8I+pS/4l/4hleFyyLQ3c8RlHSkSqNv6wBU0YT3bc9hXn5fPnAbI6cYXxdNuMOvGp5s2f5FpZNeQ+AehdGMnjaLXj6eFFSXMySyW+TvLXSf5XtDwm4uCMRj40Fh4P0+UtJmbWg3Po6tw4n5JqBUFxMUVomhyb+H4VJx/BqUJfIWbHgcGA8PUh990vSP/y6SmOXytOp53PAGDPcGGMZY84vs6yLMSbOGLPbGLPJGPOVMaaNa90UY8whY8yWMo9gt8XjMHSbdhNLb5jOJ30n0mx4N2q3aFCuTctRMeQfz2Fhrwlsn7OYzrHXAlB8opBN0xew/okPT9vuwWWb+OKyx90V5u9zGNo+PYYfr5vOdxc/SMMrexDYsmG5JpHXxVCQkcO33e9nz2tf02ryKAASP15NXP9JxPWfxMa7/0tuwjEytx/AKySAVo9exw9XT2N5n4n41AsmrFerquvT7xg+ZACzZj5Z3WH8rjYxHagfFcEjMffwzqRZ3DhtrG27JXM+J/aS+5hy2YM073Q+bWI6AJCwYx9Thz7E45dOYMPXP3L1I6OrLPbmfdsRGhXOK30m8NUjbzDkyTG27YZMu4UvH36dV/pMIDQqnOiYdgBc/uxtfPvMPF4b9DC/LtlAjztO/UKSfuAIc4ZMYs6QSVU6Sbx0cD9aNI/i/At7MX78Q7zy8tO27SY9ci/HjqVyYavetGkbw8qVPwIwd94ndOjYn84XDeQ/M17luelVeJwDOBzUe/QuDo2dzP6hYwm6LAbv6MhyTfJ/iSfh6ns5MHw8WUtXUfeBW0vXhT/zIOlvLuDA5WNJ+Md9FKdlVG38ZUT3bUdIVDiz+kzg60feYPCTN9u2GzRtDF8//Dqz+kwgJCqcZjFtAej3yChWvfAxbw6J5fuZC+n7yKgqjB5wOGjw7/HsH/M48YPupPbQPvg0b1yuyYnte9gz7F/ED7mHzK9XEf6w8xgqOpbO3pEPsOfye9l71QTqjhuJZ73Qqo2/skqsqnvUUJoonhujgFWufzHG1AfmA5Msy2phWVZH4Gkgusxrnrcsq32Zh9t+soV1iCZr/xGyE45RUljM3s/WEDmoU7k2kQM7Ev+/7wHY/9U6IlyTpaK8fI6u30VxfuFp2z22aQ95R6vuB3BIh+bk7DtCbsJRrMJiDn36I+EV+hExqDMH5zv7kfTlWsJ6tT5tO42u7MGhT50fiP5N6pGz7zAFqVkAHFv5Mw0u73KOe3L2OrdvQ+2gwOoO43d1GHgRP3wcB8DezbvxC/Sjdt3yv+sUnCjg1x+3A1BcWMSB7XsJCa8DwK8/bqfgREHp608urwotB3Ri20LnmDm0OZ5aQX4E1Csfe0C9YHwCfDm0OR6AbQu/57yBzrEXGhVBwtpfAdj3/U+cf2n1j5+hQwfx3gfOqs/adZuoHVyb8PB6p7W7+aZreebZlwCwLIvU1HQAsrKyS9v4+/vh/MtgVadW2/MoTEimMPEwFBaRuWgF/v26l2uTt24b1ol8AE5s/RXP+mEAeEdHYjw8yP1hMwBW7onSdtWhxYBO/LxwFQBJm/fgE+SPf4Xx5e8aX0mb9wDw88JVtBzYGXDmxSfAFwCfQD+yj6ZXYfTg264l+QeSKTx4BKuwiONfriRwQLdybXLW/FT6Hudu3olnuDMXVmERVkERAMbbCxymSmMX99BE0c2MMQFAL+BW4FrX4ruBdyzL+uFkO8uyVlmW9WlVxOQXHkJOUlrp89zkNPzDQ87YxiouoSAzF5+QgKoI76zVigghL+nU3zfPS06jVkToGdtYxSUUZeXiHVp+otVwWDcSP3WmImffEQKiI/BtHIbxcBAxuDO+DapukvJ3EVK/DmllcpN2OO03J3u+QX60v6Qzv6zedtq63tf046e4zeckTjuB4aFklok983AagfXLHx+B9UPIPHzqGMpMTiMw3Dn2ju1OLJ00XnBZV4LKjMngxnW5fdE0bvxoMo0vOu9cdqOchg3CSTyYVPr8UGIyDRuEl2tTu3YQAFOnTGTd2sXMm/sa9eqFla4fP+4mdv6ymmeemsw/73+MquRZrw5Fh4+VPi86koJX/TOPp9ojBpHz/QYAvJo2pDgrm4gXHyVy4cuEPXAbOKrvoy4wPKTc+Mo66/HlbPPN1PfpO2kUd/34Av1iRxH37EdVE7iLV3gdCpPL5CL5t3MRcs1AsldsPPX6iDCaL3qJ81a/RcprCyk6mnbG19ZIVknVPWooTRTdbxiw2LKsXUCqMaYT0ArY9Duv+1eZ087Lz3mU/58K6RBNcV4+Wb8mAlB4PIetD73FRa/dS6/PHic38RhWcc09YP8OHB4Oxr34L755exHHDh4tt67b8N40bRvN4tmfVVN0f9wXD86m0+gB3Pblk/j4+1Jc6KygZB/N4MXu9zFnSCxLn3ifK1+8C29XZagm8PT0oHHjBvywZgNdug5mzZqNTH/21ITwv7Pe4bwLevJI7DQmPXJfNUb62wKH9sOndQvS33BWUI2HB76dWpMyfQ4J19yLV+Nwgq4cUM1R/nkdb7iEb5/4gFe638c3Uz9gyPTbqzukM6o9LAbfNs1JmbOwdFlhcgrxQ+5hV9+xBF91CR5hbruqSqqIbmZxv1HAC67/z3M9L8cYsxYIApZalnXyJ/DzlmU991sbNsaMBcYC3Fi7CzH+Lc4qoNzD6fg3OFXl8IsIJedwum2b3OQ0jIcD7yA/8tOzK26qWp1ITi9X7fONCOVEcpptmxOufngG+lGQllW6vuHw7iR+8mO51xxZtokjy5zz+CY39NNE8Sz1Gz2Yi0ddAsC+rXsILZOb0PBQ0g+n2r7upqfHcWRfMsve/Krc8gt7tuHyu0fw7D8eo8h1uupc6XzjADpc2xeApG17CSoTe1B4KFlHyh8fWUfSCQo/dQwFRYSS5aoApe5J5sPRzwAQGhVO837tASguKCKvwHkMHf55P+kHjlAnKpzkn8rf5OMu48fdxK23Xg/Ahg1baNT41HXIDRtFcCjpcLn2qanp5OTk8skniwBYsPBLxoy5loo++ugzXnnJ/hrHc6XoaKrzRhQXz/phFB45fTz5de9A6B3Xknjjg1iFzstjio6kkP/rHudpayD72x/xbXc+mQuXVE3wQMcb+9PeNb6SK4yvwLMeX842rUf0Lr2x5dev1jLk2aq5cfCkwsOpeEWUyUWEfS78e7aj7l3/YN+oh0tPN5dVdDSN/F0H8L+oFZlfrz6nMbtVDb52sKqoouhGxphQoB/wujFmP/AgcA2wHeh4sp1lWV2BR4Haf2T7lmXNtiyrs2VZnc92kgiQsmUvQVHhBDSui8PLg2bDunFwafkCZ8LSTTS/ujcATS/rQvLqHX8ktCqRsWUP/s3C8Yusi/HyoOHw7hxeurFcm8NLN9L4Gmc/GlzelZTV20+tNIYGV3QrvT7xJO8w5yk4r9r+RN3cnwMfqKB7Nr57bzFThjzIlCEPsnnpOnpcFQNAsw4tyM3K5fix069fvXLCtfgG+jF36lvllke2iuLGp+7gxdueISs185zHvuHdZaU3mexcuoG2I5xjpmGH5pzIyiO7wrW32UczyM/Oo2GH5gC0HdGbXcucY8+vjnP8YAy97xnOxg++dS4PDcS4rskKblyX0Khw0hPKV1Dd6b+z3qHzRQPpfNFAPv98CaOvHwlA1y4dyTyeyeHDp+/7y6+WEdOnBwD9+vYqvbO5efOo0jaXDenP7vhzM7k9kxM/7cSrSQM8G9YHL0+ChvQhZ/macm18Loim3pR7SLprCsVpx8u8dhcegQF4hDh/vPp1bUf+noQqjX/Tu9/w5pBY3hwSy66lG2k9ohcADTpEk5+VS06F8ZXjGl8NOjgvW289ohe7XeMr+2g6kd0uAKBJz1ak7S8/4T/X8rbtwqdpA7wa1cd4eVL78ovJ+mZtuTa1LmxGwyfvJmHsExSnnsqFZ3gdjI83AI4gf/w6X0j+3sQqjV8qTxVF9xoJvGdZ1h0nFxhjVgDLgPeMMUvKXKfoV1VBWcUlrJn8DgM/nIhxONj90Qoydh2iwwMjSNm6j4PLNrF73gp6vziOEatmkJ+RTdydL5/q1Jrn8Q7wxeHtSeTgziwZ9QzHdyfROfZaml3ZA09fb67Z8CK7Poxjy8yPz2k/tk16m+5zH8Z4OEiYG0fWzkOcP3EkGVv2cnjpJg58GEfHl+/kkh9nUpiRw4Y7Xip9fZ3u55OXlEpuhQ/rNk/cSO1Wzjsqd874hJy9VfuD+Lc8+PgzrN+8jYyMTC4ZfgN33jqaEUMHVXdYp9m2fBNt+3bkmRUvU5CXz5sPvlq6bsqi/zBlyIOEhIcy9J6RJMUn8vhX0wH49p3FfP/Rt1zzyGh8/Gpx56sTAEg9lMJLtz9bJbHHf7eF5n3bc9fKmRS5vh7npNsXPcWcIZMA+HryW1wx4w48a3mzJ24r8cu3AtD6iu50vtF5avPXxevZOn8FAJFdzyfm/pEUFxZjWSUsmvQmJ47nVEmfFn39LYMH92PnL6vJzcvjttvuL123Yf1SOl80EIBHJk3jnbdeZMaMKaQcS+PW2/8FwJ3jb+aSS3pTWFhERvpxbrn1n1USd6niEo49+SqNXp8GDgeZHy+lIP4Ade4ZzYmfd5OzfA1hD96Gw8+XiOdjAShKPkbSXVOgpIRj/5lDo7eeAQMntsdz/H/V95Use77bQnTfdoxbOYPCvAK+emB26bpbFk3jzSHO+JdMfpvLZ4zFs5Y3e+O2ssc1vr5+6A36TxmNw8NBcX4hix9+o2o7UFxC0pRZNH1nKsbhIP1/y8jfnUC9f15P3k+7yfp2HeGP3ILDvxaNX34YgMKkYySMfQKf5o2JmHQrlgXGQMqcj8nfeaBq45dKM1V9N9vfmevawmcty1pcZtm9wAXAO8CzQEPgKJACTLUsa4MxZgpwO3CszOaGW5a1/0z7eqvhDX/5xIX+TU7xDvm55n99zdm4o/PE6g6h0qIsn+oOwS3+nRxX3SFU2o7oNtUdglsszA37/UZ/AUM9qu8rgtyp9d4vq/TW6exHRlTZZ23A0wtr5G3hqii6kWVZfW2WvVjmaZ8zvG4KMOXcRCUiIiLy52iiKCIiImJHN7PoZhYRERERsaeKooiIiIgdVRRVURQRERERe6ooioiIiNipwX9ar6qooigiIiIitlRRFBEREbGjaxRVURQRERERe6ooioiIiNiwVFFURVFERERE7KmiKCIiImJHFUVVFEVERETEniqKIiIiInZK9D2KqiiKiIiIiC1NFEVERETElk49i4iIiNjRzSyqKIqIiIiIPVUURUREROyooqiKooiIiIjYU0VRRERExIZlqaKoiqKIiIiI2FJFUURERMSOrlFURVFERERE7KmiKCIiImJHFUVVFEVERETEniqKf1FFprojqLw0j7/H7yl3dJ5Y3SG4xWsbpld3CJX2WZtHqzsEt3g7rG91h1BpqzOrOwL3CK/uANxkQ1FwdYfgFq2reH+WKoqqKIqIiIiIPVUURUREROyooqiKooiIiIjYU0VRRERExE5JdQdQ/VRRFBERERFbmiiKiIiIiC2dehYRERGxoa/HUUVRRERERM5AFUURERERO6ooqqIoIiIiIvZUURQRERGxo6/HUUVRREREROypoigiIiJiQ3c9q6IoIiIiImegiaKIiIiInZIqfPwOY8xgY8xOY0y8Mebh32g3whhjGWM6//EOn04TRREREZEazBjjAbwCXApcCIwyxlxo0y4QuA9Y6659a6IoIiIiYsMqsars8Tu6APGWZe21LKsAmAcMs2n3BPAscMJd74EmiiIiIiI1W0PgYJnnia5lpYwxHYHGlmV95c4d665nERERETtV+D2KxpixwNgyi2ZbljX7LF/rAGYCN7s7Lk0URURERKqZa1J4ponhIaBxmeeNXMtOCgRaA3HGGIBw4HNjzBWWZW2oTFyaKIqIiIjYsGrOX2ZZD7QwxkThnCBeC1x3cqVlWceBsJPPjTFxwAOVnSSCrlEUERERqdEsyyoC7gaWAL8A8y3L2m6MmWqMueJc7lsVRREREZEazrKsRcCiCsseO0PbGHftVxNFERERETs159RztdGpZxERERGxpYri31z3qaNp3K89RXn5rPjXbFJ/3n9am7A2Tenz/B141PLm4Hdb+PGx9wDwCfan36t3E9i4LlkHj/Ht+JcoOJ4LQET3C+g+5QYcnh6cSM/iy5HTqN0sgkv+e3fpdgMj67HxuQX8/MaSSvWhYUxbuk4djXE42DU3jp9e+aLceoe3Jxe/MI46baLIT88ibvzLZCemANDm7qG0vDYGq6SENY++S9KKnwDwDvKj53O3Efz/2Lvv8CiqtoHDv7MppJOEtqEmhKL00HuVKgiKr2KhWRDsioACKtLEggWxoZ8KFtAXpYiUIBAQkF4FKQkECCSE9F73fH/sEDbJhpqm73NfVy7YmTMzz8mUnHnmnNmGNUFrto7/gkt7Q/Ef2JYWL96Dd/3q/Hrn68QeOn1LsV+vB19/hKY9gshKz+L/XprP2SP5t+vs4sy4T8ZTtY4ZS66Fgxv2sPSt7wHo8+hAug7rRW6O2rDHaQAAIABJREFUheS4JL6e+DGx52NKJe7rNXX2e2zZtgtfH2+Wf/dZWYeTT7UezWgxfTjKwcTpH0I4Pr/w8dVm3jh8mvmTFZ/Cjic+Is04vireXouWbz+Ko6crWDQb+r+KJTObxi//hzr3dsHZ253l9R4t8Tr4dW9GmxnWcyR0cQhH7NSh47wr58gfY+eTGhGDuWsTgibfj8nJEUt2DvtmLObitqM4urvQZ/mrecu7+fly+udt7H39u2KPvTTP7+6fPo1XoF9emaykNFb2mVIu69Do0b40eLA7KMWJHzZx9Msr19HbR/fmtlG90bkWIjYcYM+sJbdcB3t1amvU6WQRdepiU6fNRp0q+HjQfcGzVG5el9CftrBz6iIAHN1dGLAs/zF16pdt7CqBY6o4laPBLGWm3GcUlVI1lVIrlFInlVJhSqkPlVLOxry2Sqktxncf7ldKfamUcjPm9VdK7VFKHTXmzTWmf6OUurfANlKMf/2VUulKqQPGcp8Z7yZCKVVZKZWtlBprfP7YptzlZQ4ope613YZSylkp9YHx3YwnjbrUtNm2vhyb8fklpdS04vjd1erZnIoBZn7qPJ6tk/6Pzm+Osluu05uj+WPil/zUeTwVA8zU7NEMgOZPDeLCtqP81OUlLmw7SounBgHGRXjWKNaNfo+lvV7m9yc+AiDxVCS/9J3CL32nsKz/VHLSMwlfe2sDrpRJ0X7WSIIffptlPSZSd0h7Ktavnq9Mgwe6k5mYys+dx3Pki7W0njIMgIr1q1N3cHuW9ZxE8ENv02H2KJRJAdBu+nAiNh1iWbeJrOg9mcSTFwCIPxbBxsc/JGrH8VuK+0Y07R5EtQA/Xun+DAsnf8aIWWPsllv3xUqm9HqOaXdOoF6r22jaPQiAs0dPM33QJF7vP549a/7kP68ML7XYr9eQAb357L2ZZR1GYSZF0OxRbH3obdZ1m0itIR3wbJDvHbb4P9CdrMRU1nYcz4kFa2g69QEAlIOJNvOfZN+kr1jffRKbh87Ekp0DQGTwfjYOsNt1qNgpk6Lt7JFsfOhtfu0+Ef/Bhc+Reg90JyshlRWdxvP3F2sJmmo9RzLjkgkZOZffer3C9uc+p9O8sQDkpGawuveUvJ/UiBjOrd5dIrGX5vkdMm4+K/tMYWWfKZxZvZszxVCnkqiDd8OaNHiwO7/e+Torek+m1h1BePpXA8Dc8XZq923Fit6TWd7zZf76bHWhmIqjTu1mjWT9w2+zvMdEAuzUqb5xXvzSeTxHv1hLK6NOuRnZ7H97KXtm/JCvfE5qRt7vfmWfKaRExBTL71+UvHLdUFTWlwH9AizXWtcHGgAewCylVDXgv8AkrXVDrXUQsBbwVEo1AeYDD2utGwGtgdDr3GyY1roF0Azr9ykOMab/B9gBPACgtX7KKDfg8jLGz9IC65uN9f1GDY06LAd+MeoGkAnco5SqTDGr06cVJ5duBSB6XxjOXu64VvXOV8a1qjfOHq5E7wsD4OTSrfj3bZ23/In//gHAif/+QR1jeuCQjoSv2U3qhVgAMmKTCm27eufGJJ2JJuV87C3VoXJQIMnhF0k5ewlLdi6nVuygdt9W+crU7tOSUCPO8N924de5sXV631acWrEDS1YOKecukRx+kcpBgTh5ulKtXUNOLg4BwJKdS1aSNVOaGHqBpLDIW4r5RgX1acP2X6yxnNp/EjdPNypWyb+fsjKyOPbnEQBys3M4c+QUPuZKABz78whZGVl5y1+eXp60btGUil6eZR1GIb5BgaSEXyT17CV0di7nVuygeoHjq3q/Vpz5aQsA51ftomoX6/FVrVtTEv8+S+LRswBkxaeA8TVccftCyYhOKJU6VCpwjoSv2EHNAnWo2bclp4xz5OyqXZiNcyT+rzOkX7TGmXg8AgcXZ0zO+R80edY141LZi+idxX/zVNrnt62AQe04veLPclkH7/rVubQ/jNyMLHSuhagdx6jT33r9vW3EHRz6+FcsWdabEnvX3+Ku0+kbqFNOeibRu0+Qm5ld5Pq96ppxrezFxRI4poqdpRR/yqly3VAEegIZWuuvAbTWucALwCPAeGCh1jrvTNdaL9VaXwQmArO01scuL6e1/vRGNmwMRd8O1DMmPWBss4ZtRvBqjOzmaOAFI3aMumQadQPIwfqCzRduJL7r4W72IeXClYZaamQc7mafQmVSI+PslnGt7EW68ccuPToB18peAFSsa8a5ojt3/ncKQ1bPoP7QzoW2HXhXB8KK4SLsZvYh9cKV+NLs1MG2jM61kJWURgUfD2vdLuSvm5vZB8/aVciITabz+2O4a91MOr3zGI6uFW451pvlU60ScTb7KS4q7qqNPVcvN1r0as3f2w4Vmtflvp4cDtlfInH+G7mafUm3uZlJj4zDtcDx5Wr2Id3m+MpOSsPZ1wOPQD/Q0HnxJHoFz6TBkwNLNfbL3Mw+pBU4R9z8Cp8jaQXqUMHXI1+Z2ne2Ie6v8LwGyGX+g9tzZuWOEou9LM7vau0akn4pkaTTF8tlHeKPRVCtXUMq+Hjg4OJMzZ7Nca9uvSZ41TVTrW1DBv46jf5Lp1C5ed1brsO16nQ5ruup0/UIuKs9p0vomBLFr7w3FBsDe20naK2TgLNYG3B77S2E9e3kRc27LkYjrxdwWClVC/DTWu8CfgLuv87V1APOGjHb2oO1bpd9DDyklKp4KzGXOOM7y02OJio3C2DdiHdZ89BbBD0/hIoB5rxiJicH6vRpyelVO8so0KtTDg5UaurPsUUbWNl3KjlpmTR9elBZh3VdTA4mxs57gd+/Wc2lc9H55rUf0gX/ZoGsXbCijKL732JyMFG5bQN2PfUxIYOnU6N/a6p2bnztBcuhig1qEDRlGDsnflVoXp3BHQhfdus3faXles7vukM6cKoYbmRLSmLoBQ5/vIo+P0yiz/cTiTtyBm2xppxMDiYqeHuwatA0ds9cTPfPnr7G2sqfgMEdOL28/P7+bWlL6f2UV+W9oVgS9DWmBSqlDgDbgN+01muwNgx/MuYvwXj8XGwBWRuSi4Bnr1ZOKTXG6He5Z0vqSbtlGo28g3vWzeKedbNIi07Ao/qVzJS7ny+pUfH5yqdGxePu52u3THpMUt6jateq3qQbjzhSI+OJ2HyInPRMMuNTiNp5DN9GtfPWUatHc2IOh5Mec+uPRNKi4nGvfiU+Nzt1sC2jHEw4e7mRGZ9irVv1/HVLi4onLTKO1Mg4YvZbH7eH/7aLSk39bznWG9FzeD+mrX6HaavfISE6Hl+b/eRr9iU+yv4j+5FvjuXi6UjWf5X/O98bdWrKwKeHMu+xOeQUyAiJoqVHxeFa48rv3tXPl/QCx1d6VDyuNseXk5cbWXEppEXGcWnHMbLiUshNzyJq4wG8S/k4Auvx71bgHEmLLHyOuBWoQ2ZcSl75bv/3PNuf+4yUM/lvPrwb1cbkYCLucHiJxV7a57dyMFGnfxtOryyeG9mSqAPAySWb+bX/q6wZOpPMxDSSTkUB1uvvmTXWvn0xB06hLZoKvsXbraNgnWzjuladrsWnUW2Uo4nYEjqmRPEr7w3Fo0C+jhFKKS+gNhBWcJ6NI1eZFwvk5dCVUr6A7RDRy/0Ng7TW04xpDwCjlFLhwEqgmVKq/nXEHwbUVkoVPItbGTHa+gB4FHAvamVa6wVa69Za69Zd3e1v/ujC3/MGlISv3Uv9e62Phau2DCQrOS3vUfJl6dEJZKWkU7VlIAD17+3MmWBrMvbM+n00+E8XABr8p8uV6ev2Ym7TEOVgwsHFmSotAkkIvZC3zsDBxfPYGawXQq8AMx61qmBycqDu4PacC96Xr8zZ4H3UM+L0v7MtkduOAnAueB91B7fH5OyIR60qeAWYidkfRvqlRFIvxOWNfvTr3JiEE+cpTRu/Xcu0AROYNmAC+4N30fGe7gDUDapPWnIaiZcK92+7e/wwXD3dWDz963zTazcOYMTsJ5j32BySS6C/0r9Z/IFTeASYcatVBeXkQK3B7Ylcl/9hROS6fdS5rysANQa2JXqr9dS9GHKIirfXwsHVGeVgonL720kq5eMIIPbAKTwDzLgb54j/4PZEFDhHIoL3Udc4R2oPbMvFrdZzxMnLjR6LxrN/9o9c2l345tN/SAfCSzDzVhbnd/UuTUgMvUCaTZeb8lYHAJdK1q4+7tUrUad/a04t225d17o9+HVsBFgfQzs4O5IZl1wsdSmqTgF26nSuiDpdS91/UDYRJKMIoLS2l2ArH4wBH7uBeVrrRUopB+AzIAl4G9gF3Ke13mmUvwdrJrAa1kEwA7TWJ4yRy2O01p8ppQYCzxvzspRSLwJNtNaPKKX8gVVa6yY2MTQAftVaN7SZ9gaQq7WeXsQy3xjTliql3sM6mGWs1jpXKTUCa+awjdZaK6VStNYexnJvY/3+xq9sGql2fVHz4evacR1njqRW92bkZGSx+cUFxBive7ln3Sx+6Wt9LUTlZgF0e28Mji7OnAs5yHbjdQYVvD3o9dkzeNSoREpEDBvGfURmQioAzcbeSYP7uqItFo4vDsl7BY6jawUe2PUBSzq+SHZy+lVjc7zOQ69mz+a0feNh62saftzMoXkrCXppKDEHT3Nu/T4cKjjRZd5YKjX2JzMhhZAn55Ny9pI1zmfvov793dC5Fna+/i3nN1n79fk2rk2ndx7D5ORI8tlotr64gKzENGr3a037mSNw8fUkKymNuCNnCH7o7avG94dTxvVV5Coenv4YTbq1ICs9k68mfEL4Yesfi2mr32HagAn4mH2Zu2MBF0IjyMmydhLfsHAtf/y4gZe+e40aDWuTeMl6xx97PoaPHn/rhmP4fM/V63krJrw+h937D5GQkEQlX2+efHQ4Qwf1LfbtrGj66rULFWDu2Zzmxutxwpds5tiHK2g0YSjxB08TGbwPUwUn2n40Du8mdchKSGXn2I9INY6v2kM70fCZu0BrojYc5PDMxQA0nfoAte7uiKvZm/SoBMJ/2MTRub9cd0wZeWPdrk/1ns1p/cbDKAcTYUs289e8lTSbMJS4g6eJMOrQad5YfJtYz5Gt46znSJPnBtPkmUH5+uptGPYWmcYNx+A/32PT8HdICr3xAV7Z11mF0jy/ATq/P4ZL+0I5/u3GG65Tadah/y+v4uLjgSUnh11v/ECkcYNicnKg89wx+DaujSU7l90zfriuRtqNHVFQw6ZOoUadWrw0lNgCdfI16rTZpk737ngfJw9XTM6OZCWlEfzAnLyR50O3v8fvw98h8SYHDY46/92NVuWWRPfqVmqNpKobNpdq3a5XuW4oAhj9Az8BbsOaAV2N9YuuM5VSHbA2GKtiHTO0BevAkTSjQfgG4Ib10fIqrfVEY52vA/cCuVizfmO11peKaPS9DrhqrV+2mdYM+FFrfft1NBQrAO9iHR1tAY4BT2qtzxllbRuK1YDTwNvF1VAsz663oVjeFUdDsTwoyYZiabmZhmJ5dKMNxfLoehuKonT8W3ZHaTcUL/YovYZitU3SUBTFSBqK5Yc0FMsPaSiWH9JQLF/+LbtDGoqlT76ZRQghhBDCHl0u226lqrwPZhFCCCGEEGVEMopCCCGEEHaU59HIpUUyikIIIYQQwi5pKAohhBBCCLvk0bMQQgghhB3aIoNZJKMohBBCCCHskoyiEEIIIYQdMphFMopCCCGEEKIIklEUQgghhLBDywu3JaMohBBCCCHsk4yiEEIIIYQd0kdRMopCCCGEEKIIklEUQgghhLBD3qMoGUUhhBBCCFEEySgKIYQQQtihdVlHUPYkoyiEEEIIIeySjKIQQgghhB3SR1EyikIIIYQQogiSURRCCCGEsEMyipJRFEIIIYQQRZCGohBCCCGEsEsePQshhBBC2CGvx5GMohBCCCGEKIJkFP+hHP8FdzlZ/5I+wgG6QlmHUCxWNH21rEO4ZYMPzyjrEIrFjiYTyzqEW7bT2aWsQygWVXPLOoLiEe9Q1hH8M8lgFskoCiGEEEKIIkhGUQghhBDCDq0loygZRSGEEEIIYZdkFIUQQggh7NCWso6g7ElGUQghhBBC2CUZRSGEEEIIOyzSR1EyikIIIYQQwj7JKAohhBBC2CGjniWjKIQQQgghiiAZRSGEEEIIO+SbWSSjKIQQQgghiiAZRSGEEEIIO7Qu6wjKnmQUhRBCCCGEXdJQFEIIIYQQdsmjZyGEEEIIO2Qwi2QUhRBCCCFEESSjKIQQQghhh3yFn2QUhRBCCCFEESSjKIQQQghhh3yFn2QUhRBCCCFEEaShKIQQQghhh9al93MtSql+SqnjSqlQpdTLdua/qJQ6qpQ6pJTaoJSqUxy/A2koCiGEEEKUY0opB+BjoD/QCHhAKdWoQLH9QGutdTNgKfB2cWxb+igKIYQQQthRjkY9twVCtdanAJRSS4DBwNHLBbTWm2zK7wAeLo4NS0ZRCCGEEKJ8qwGcs/kcYUwryqPAmuLYsGQUhRBCCCHsKM1Rz0qpMcAYm0kLtNYLbmI9DwOtgW7FEZc0FP/FanRvRrvpw1EmEycWh3D441/zzTc5O9L1w7FUahpAZnwyIePmkxIRA0DTpwfRYFh3tMXCjlcXcWHzYQCcvdzo9O5jeDesCVqzdfwXXNobSosX76HBg93JiEsGYN+cn4jYeLDY6tJx+nBq92xBTnomIS8sIOav8EJlKjf1p/v7T+Do4szZjQfY/tq3AFTwdueOT57Gs1YVks9dYv24j8hKTMPZ05We88bhUaMSysGBQ5+v5vhPW6je8XY6vH4lY+8d6MeGpz4mfN3eYqsPQN9pI6jXoznZ6VmsfOlzouzUydzEn8Fzx+Lo4kTopoOsm7YIgGq312bA7EdwdnMhIeISy577hKyUdCrWrMy4De8QGxYJwPn9oaye8lWxxn1ZtR7NaDF9OMrBxOkfQjg+v/Dx1WbeOHya+ZMVn8KOJz4izTi+Kt5ei5ZvP4qjpytYNBv6v4olM5vGL/+HOvd2wdnbneX1Hi2RuG/W1NnvsWXbLnx9vFn+3WdlHc5V+fRoQd0Zo1EOJqK+30DE/OX55nu1v53A6aNxb1SHY2PfJ2bVjrx5nc//SOrfZwHIPB/D0ZFvlWrsPd8YTkAP67m+ZvwCou2cF9Wa+tNvrvVcP73pABtf/zZvXtCo3rQY0RttsXBq4wG2zF6CV83KjN74NvHGeXFhfyi/T/66xOpQvXsz2hjX3tDFIfxl59rb+cOx+BrX3i3j5pMaEUMFHw+6LXiWSs3rEvbTFnZNXZS3jP/gDjR95i7QmrSLCWx95hMy41NKrA4A3d4Yjr+xL4LHL+CSnX1Rtak/vY19Eb7pAJtt9gVA0OP96frqQ3zefCwZ8Sk0HNKR1uMGglJkpaSzaco3xBjH2/86o1FYVMPwPFDL5nNNY1o+Sqk7gClAN611ZnHEJQ3FfyllUrSfNZJ1D8whLTKOQaunczZ4L4knL+SVafBAdzITU/m583gC7mpP6ynDCBk3n4r1q1N3cHuW9ZyEWzUf+i55mV+6vIS2aNpNH07EpkNsGjMPk5MDjq4V8tZ39Iu1/PX56mKvS62ezakYYGZJ5/FUbRlI5zdHsXzQtELlurw5mi0TvyR6Xxj9v51ArR7NOLfpEC2eGsT5bUc58PGvtHhqEEFPDWLn7B9pPLI38SfPs3b0e7j4enL/lnc4uWwbF7b/zc99pwDWRuawrXOJMBrKxaVej+b4Bpj5uNt4agTVY8DM0Xw15PVC5QbMeoRVL3/J+f2hPLBwIoHdmxMWcpCBbz3G+lk/cHbnMZrf142OT9xJyNylAMSfucgXAyYXa7yFmBRBs0fxx/1vkhYZR681M7gQvI/kE1euW/4PdCcrMZW1HcdTc3B7mk59gJ1jP0I5mGgz/0l2P/MpiUfP4uzjgSU7B4DI4P2EfbWeftvnlmz8N2HIgN48OPQuJs94t6xDuTqTicA3H+Ov+6aTGRlHi7VziAveQ9qJiLwimedjOP7cx9R88q5Ci1systh/x4TSjDhPQI/m+Pib+b+u4/ELCqT3rFF8P3haoXJ3zBpN8KQvidwfxtCFEwjo3ozTIYeo1eF26vVpxaJ+k8nNysGtklfeMolnLrKo/5QSr4MyKdrNGsl649o7YPV0zhW49tY3rr3LO4/H/672tJoyjC3j5pObkc2Bt5fifVtN68345XU6mGgz/WFWdp9EZnwKLacM47bRfTj43i8lVg//Hs3x9jezsOt4zEGB9Jw1ih/t7Ises0azYdKXRO0PY/DCCdTp3owzIYcA8PDzpU7XpiQZN4gASecusfS+mWQmplGnezN6zXnE7nrLi+sZjVxKdgP1lVIBWBuIw4AHbQsopYKAz4F+Wuvo4tpwifdRVEqlGP/6K6W0UuoZm3nzlVKjbD6/pJQ6ppQ6oJTarZQaYUx3Vkp9YAwJP6mUWqGUqmmznFZKfWfz2VEpdUkptcr4PMr4fMDmp+BoIduY6yulVimlwpRSe5VSm5RSXe2s65hS6oUCy44xph9TSu1SSnW2mReulKps87l7ETEeVUo9fhO/7jyVgwJJDr9IytlLWLJzObViB7X7tspXpnafloT+9w8Awn/bhV/nxtbpfVtxasUOLFk5pJy7RHL4RSoHBeLk6Uq1dg05uTgEAEt2LllJabcS5nXx79OKE0u3AhC9L4wKXu64VfXOV8atqjdOHq5E7wsD4MTSrfj3bX1leaOeJ/77R950rTVO7q4AOLm7kJmQiiXHkm+9de9sy7lNB8nJyCrWOjXo3YpDP1tjOr8/FBcvNzwK1MmjqjcVPFw5vz8UgEM//0HDPtZ96Bvgx9mdxwA4/cdhbuvftljjuxbfoEBSwi+SevYSOjuXcyt2UL3A8VW9XyvO/LQFgPOrdlG1i/X4qtatKYl/nyXxqDWLkBWfAhbr1ThuXygZ0QmlWJPr17pFUyp6eZZ1GNfkGVSPjNNRZJyNRmfncGn5Nnz7tslXJvPcJdL+PgMWSxFrKRv1+rTiyM/Wcz1yv/Vcdy9wXrhX9cbZw5XI/dZz/cjPW6lnnNMtht/Bzk9+JTfLeuORFptUitFbVSpw7Q1fsYNaBc6NWn1aEmZck878tguzce3NSc8kevcJcjOz869UKZRSOLpZb8ydPF1JuxhfovWo26cVfxv7Imp/0dddZw9Xoox98ffPWwk09gVA19cfZuvsJflaW5F7T5KZmGasNxQPP98Srce/hdY6B3gaWAf8DfyktT6ilJqulLp8x/cO4AH812hLrCyObZd2RjEaeE4p9bnWOt9fXqXUWKA30FZrnaSU8gLuNmbPBjyBhlrrXKXUaOAXpVQ7rbUGUoEmSilXrXW6sZ6CKdkftdZPXytApZQL8BvwktZ6pTGtCdbn/Vts16WUqgQcV0ot1VqfU0oNBJ4AOmutY5RSLYHlSqm2Wuuo6/j9XF5vVeCIUmql1vridSxXiJvZh9QLcXmf0yLjqBIUWGQZnWshKymNCj4euJt98hpcAKmRcbiZfcjNyCIjNpnO74/Bt1FtYg+Fs/O1b8lJt2a3bxvdm8B7OxNz6DS7p39PVmLxNCLdzT6kXogtFE+aTYPCzexDamRcvjLuZh8AXCt75ZVNi07AtbI1y3Dkm/X0/fpFHt47H2cPF34fN7/Q7WPgXe05tKBY+gPn42n2JcmmTklRcXhW8yHFpk6e1XxIirpSp6TIODzN1ovqpZMRNOzTiuPBe7n9znZ42VxsvWtV4fHVs8hMTmfTu//l3O7jxR6/q9mX9PNX4k+PjMO3wPHlavYh3eb4yk5Kw9nXA49AP9DQefEkKlTy5NzyHZz4ZFWxx/i/qoKfL5kXrmRwsiJj8WxZ/7qXN1VwpsW6t9A5uUR8tIzYtbtLIky7PMw+JEdeOa6So+LwMPuQanNeeJh9SLE5Ly6XAfAJMFOzbUO6TPgPOZnZbJ65mKhDpwCoWKsKw1fPJCslna3vLuX8ruI/L8D+tbeynXMjrcC5UcHHo8hHyTonlx2vfM2gDXPIScsk+XQUuyZ/UyLxX+Zh9iHFZl+kGL/ntKvsixSbfVG3d0tSouKv+li58f3dCd90qASiLz7laNQzWuvVwOoC016z+f8dJbHd0h71fAnYAIy0M28yME5rnQSgtU7SWi9USrkBo4EXtNa5xryvgUygp83yq4E7jf8/ACy+yRgfAv683Eg0tveX1vqbggW11rFAKOBnTJoETNBaxxjz9wELgaduJAAjZRwGFMvLMouLcnCgUlN/ji3awMq+U8lJy6Tp04MAOLbod37u+CIr+kwhPTqBNq89VMbRXoXRFqzZvSmxR87wXaunWdp3Cp1mjsDJwzWvmFtVb3xvq1Xsj52Lw68TFtBqeG8eWzWTCu6u5BqPblOiE5jX4Tm+GDCF4Bnfcfe8p3C2qVN5YHIwUbltA3Y99TEhg6dTo39rqhoZFVH2drUex4G+kzg+7gPqzhiNS51qZR3SdTM5mnCp6MH3g6exedZiBn1izQ2kRifwefvn+XbAVEJmfM+d854sd+fF1ShHBxqOuINVfaewtOXTxP99libPFO42UF44ujjT5um72GF0h7GnZofbaXx/N7a9uaQUIxM3oyxej/MW8JLx8kgAjOyh5+X3AxVQDzh7uQFpYw9g+9dlCTDMyAg2A3YWKH9/gUfPRV0lGgP7rqciSqnagAtw+ZaoMVBwxEPBOK9nvXWBulgbobbTxyil9iil9oSknrzqOtKi4nGvfiXL5ObnS2pUfJFllIMJZy83MuNTSC2wrLufL2lR8aRFxpEaGUeM8Zgh/LddVGrqD0BGTBLaYn29/InvN1GlRd0bqXIhjUfewdB1sxi6bhZp0Qm4V69UKJ5CdfHLH/Pl+qbHJOU9MnGr6k268Tiq4X3dOL1mDwBJ4RdJPncJ73p+eeuoO6gd4Wv3YMnJvaW6XNZ6RG8eXz2bx1fPJiU6AS+bOnmZfUku8Cgp+WI8XuYrdfLy8yXZuHuPDYvkh+EP1O6yAAAgAElEQVRz+HLgVP5auZ34M9buKLlZOaQnWLMSUX+FE3/mIpUCzMUSv630qDhca1yJ39XPl/QC+yQ9Kh5Xm+PLycuNrLgU0iLjuLTjGFlxKeSmZxG18QDexnEkbl1mZBwVquf1cMHZrxKZNtn2a8kyjrGMs9Ekbj+CR9OAYo/RVosRdzBizSxGrJlFanQCnn5XjitPsy8pBY6rlKh4PGzOC9syyZHxnDQyoFEHT6G1xtXXk9ysHDKM8+Li4XASz0TjU7f4zwuwf+0teL1Kj4rHrcC5cbWBKb6NrTmDFOM8D/91J1VaXX+W+Ho1G3EHD66ZxYPGvvCw2Rce17EvLpepWKcqXrWq8NDa2Yze9j4efr48uHomblUqAlD5tlr0evsxfn3s/bz9Ul5prUrtp7wq9Yai0RjcSYFOmMWw3kOAP9Zsor0RFT9qrVvY/KRfz3qVUsuUUn8ppWx7Dd+vlDqEtSH3idY643rDvMa0+5VSB7BmQ5/QWue7umutF2itW2utW3d3v/pFIubAKbwCzHjUqoLJyYG6g9tzLjh/+/ds8D7q/acLAP53tiVym/W9neeC91F3cHtMzo541KqCV4CZmP1hpF9KJPVCHF6B1saUX+fGJBiDF1xt+q7U7t+a+OMR3IojC3/n575T+LnvFMLX7qXBvdaunlVbBpKVnJbv8QdYHylnp6RTtaX1EU+DezsTHmxts59Zv48GRj0b/KdL3vSU8zHUMDJZrpW98A70I/nMlf6/9QZ3IHTFn7dUD1t7Fq3niwGT+WLAZI4H76HZUGtMNYLqkZGcnu+xM1izg5kp6dQIqgdAs6FdOLHeGnteJ32l6PLMEPZ+v8E63dcTZbJecLxrVcE3wEz82WLr05wn/sApPALMuNWqgnJyoNbg9kQWGBUeuW4fde7raq3jwLZEbz0CwMWQQ1S8vRYOrs4oBxOV299O0olCg/fETUo+EIpLXT8q1K6KcnKkypBOxAVf3+Njx4ruKGdrjyRHX0+82tyWbxBMSTiw6HcW9Z/Cov5TCF23l8ZDree6X1Agmclp+R47gzU7mJWSjp/xOLfx0M6EGud0aPAeanewdj/3CTBjcnIkPS4ZV5vzomLtKngHVCPxTPGfFwCxB07haXPt9bdz7T0XvI9A45pU5862RG07am9VedKi4qhYvwYVfK19ZKt3bUpi6IWrLnMzDi36nR/6T+GH/lMIW7eX2419YTb2hb3rblZKOmZjX9w+tDOngvcSezyCL1o+xdedXuDrTi+QEhnHDwOmknYpEc/qlbhzwfMEP/8ZCaevp0eWKGtlNep5Ntavl9kM1sfMSqkUpVRdO1nFMKC2UspTa51sM70VULBj00rgXaA7UImbcwToevmD1vpupVRrY72XXe5L2BoINvoSRmF9Q3orYGOBOI8Y/48FfIDLHYh8bf6ft96bjDsfnWthx9SF9PlhIspk4uSPm0k4cZ6gl4YSc/A059bv4+SSzXSZN5ahW+eSmZBCyJPzAUg4cZ7Tv+7k7k1voXMt/DnlG2u2ENj56kK6fTQOk5MjyWej2fqidSR/66nDqNSoDlprUiJi2D6p+F7JcnbjAWr3bM6wrXPJycgi5MUrbw8Yum5W3gjlPyZ/Q4/3xuDg4sy5kIOcM17Ps3/+r/T+7BluG9aN5IgYfh/3EQD7PlxO9/ee4N7f30QBO2f/SIZxV+9RszIe1X258OexYquHrdCNB6jXowVPbXmPHOP1OJc9vnp23qjlNVO/5i7j1RNhIQcJ3WStU5O7OtB6RG8Ajq3dzcGfNgNQu91tdH/xXnKzc9HawurJX5GRmFrs8etcCwcmf0OXxZNQDibCl2wm6cR5Gk0YSvzB00QG7+P04hDafjSOftvnkpWQys6x1t97dmIaJz9fQ881M0BrojYcJGrDAQCaTn2AWnd3xMHVmQF7PyL8h00cnVtyIztvxITX57B7/yESEpLoNeRhnnx0OEMH9S3rsArLtRA2+UuaLJ6KcjBxcfFG0o5HUGfi/SQfCCMueA8eLQJp9NVEHL3d8e3dmtoT7mdftxdwrV+T+u+MQVs0yqQ499GyEm8o2jq18QABPZrz2B9zyU7PYu1LV871EWtm5Y1a/n3qN/SfO8Z4Pc5BThvnxeEfN9PvnTGMWv8muVm5rHnRel7VbHcbncYPxZKdi7Zo1k/+ukTOC7CeG7umLuQO49ob+uNmEk+cp/lLQ4k9eJoI49rbed5YhmydS1ZCCluMay/APTvex8nDFZOzI7X6teb3B+aQePICh97/hb6/TEVn55JyPobtL9zw6/VuSPjGA/j3aM7IP+aSk57Fept98eCaWfxg7ItNU7+ht7Evzmw6SPimq78Wre1zd+Pi40GPmaMAsOTmsmTga1ddRpQtpUt47LdSKkVr7aGU8gdWaa2bGNN/AtoDr2mtv1FKPQkMAu43Go4ewD1a60VKqfewDmYZawxmGQE8C7TRWmubbdQ0lpmnlOqOdUDKQGNkdevrHMziChwGXrQZzNIVmK617l5wXUqpD4E0rfUrxsijV7EOTY9VSrXA2nhtp7WOVEq9a5R9zXj0/l9guVHH644R4OsaD5efQfs3Kav8ZtpvSLTDP35XAHB78Q7sLhODD88o6xCKxY4mE8s6hFu209mlrEMoFlWLp+dJmYt3uHaZf4Lnzn5Xqn85dla/p9Qu8O0u/FIu/yqW5XsUZ2H9AuvLPsU6rHu3UiobyAYuv0ztFawZvRNKKQtwDLhbF2jlaq0jgHlFbO9+21fVAE9qrbcXLKS1TjdGL7+nlPoAuAgkAzOLWO9bwD6l1Gyt9UqlVA1gu1JKG8s9rLWONMrOAD5VSh0EFLAW+M7uWoUQQgghyliJZxRFyZCMYvkhGcXyQzKK5YdkFMsXySjenB2lmFFsX04zimUx6lkIIYQQQvwD/M9+hZ9SqinwbYHJmVrrdmURjxBCCCHKl/L0wu2y8j/bUNRaHwZalHUcQgghhBDl1f9sQ1EIIYQQ4mrK84uwS4v0URRCCCGEEHZJRlEIIYQQwg5LWQdQDkhGUQghhBBC2CUZRSGEEEIIOzTSR1EyikIIIYQQwi7JKAohhBBC2GH5d3zx1i2RjKIQQgghhLBLMopCCCGEEHZYpI+iZBSFEEIIIYR90lAUQgghhBB2yaNnIYQQQgg75PU4klEUQgghhBBFkIyiEEIIIYQd8hV+klEUQgghhBBFkIyiEEIIIYQd0kdRMopCCCGEEKIIklEUQgghhLBD+ihKRlEIIYQQQhRBMopCCCGEEHZIRlEyikIIIYQQogiSUfyHyvwXNPFjTbqsQygWb0SGlHUIxeKbyj3KOoRbtqPJxLIOoVi0/+vtsg7hls1v9WJZh1AsRua4lHUIxWKlY1pZh1Asnivl7cmoZ8koCiGEEEKIIkhGUQghhBDCDoskFCWjKIQQQggh7JOMohBCCCGEHRbpoygZRSGEEEIIYZ80FIUQQgghhF3y6FkIIYQQwo5/x0vcbo1kFIUQQgghhF2SURRCCCGEsEO+wk8yikIIIYQQogiSURRCCCGEsMOi5PU4klEUQgghhBB2SUZRCCGEEMIOGfUsGUUhhBBCCFEEySgKIYQQQtgho54loyiEEEIIIYogGUUhhBBCCDssMuhZMopCCCGEEMI+ySgKIYQQQthhQVKKklEUQgghhBB2SUZRCCGEEMIOeY+iZBSFEEIIIUQRpKEohBBCCCHskkfPQgghhBB2yOtxpKH4P6XTG8Op3bMFOemZbHpxATF/hRcqU7mpPz3eewJHF2fObjzAtte/BaDunW1p/cI9+NSvzi+DXufSodN5y/jeVouucx7B2cMVrTW/DHyN3MzsEqtHn2kjCOzRnOz0LFa99DlRduphbuLPoLljcXRxImzTQYKnLQKgWqM69J/1CI4VnLDk5rJ26tdcOHgKgNrtb6fPa8MxOTmQFpfMd/fPLLE6FPT+e9Pp368naenpPProC+w/8FehMk5OTsz7cCbdunXEYrHw6mtvsWzZasY8Ppxx40aSm2shNSWVsU9O5O+/T5Z4zH7dm9FmxnCUyUTo4hCOzP8133yTsyMd542lUtMAMuOT+WPsfFIjYjB3bULQ5PsxOTliyc5h34zFXNx2FEd3F/osfzVveTc/X07/vI29r39X4nW5zKdHC+rOGI1yMBH1/QYi5i/PN9+r/e0ETh+Ne6M6HBv7PjGrduTN63z+R1L/PgtA5vkYjo58q9TivhFTZ7/Hlm278PXxZvl3n5V1OFc1atpjBPVoRWZ6Jp++NI/Tf53KN9/ZxZkXPp1ItdpmLBYLe3/fzeK3rNesEa8+QuMOTa3lXJ2pWMmbR5o9VCpxV+7RnEYzR6IcTJz7fiOnPlqZb77J2ZFm85+iYrMAsuNT2D/mQ9LPXUI5OdD0ncep2KIu2qI5OnUhcduP4uDuQoeV0/KWd/Hz5fzPW/n71UWlUh+AR6Y9TlCP1mSlZzL/pQ/s7ovxn07CXNsPi8XCnt938f1b1vgqV6/M0+89j7uXByaTie/eWsj+TXtLLXZxa6Sh+D+ido/mVAwws7jLeKoGBdJl9iiW3TWtULmus0ezeeKXRO8PY8CiCdTq3oxzIYeIOx7BujEf0m3OI/nKKwcTveaNY+NznxH791kqeHtgyc4psXoE9miOb4CZT7uNp3pQPfrNHM03Q14vVK7/rEf47eUvubA/lGELJxLYvTlhIQfp+coD/PHhL4SFHCSwR3N6vvIA3w2bRQUvN/rNHM2SEW+RdCEWt0peJVaHQrH260n9egHc1qgz7dq25OP5b9Kx86BC5Sa/8iyXLsXSqHEXlFL4+noDsHjJMhZ8Yf3jOHBgb959+3XuHPRwicasTIq2s0eyYdgc0iLj6L96OhHr9pJ48kJemXoPdCcrIZUVncZTZ3B7gqYOY+vY+WTGJRMyci7pFxOo2LAmvX6YyC+tniUnNYPVvadc+b2sncG51btLtB75mEwEvvkYf903nczIOFqsnUNc8B7STkTkFck8H8Px5z6m5pN3FVrckpHF/jsmlF68N2nIgN48OPQuJs94t6xDuaoWPVphDvDjuW7jqB/UgEdnjmXqkImFyq1asJwjf/6Fg5Mjr/4wnRbdW3IgZB+LZnyVV6bfqDvxbxxQOoGbFI3nPMKu+2aRcSGWTutmE71uLyknzucVqflgD3ISUtjc/nn8hnSg4asPcmDMh9R+uBcAf3SfiHNlL9r88DLb+k4hNzWDrb1ezlu+U/Bson7bVTr1AYJ6tMIvoDrPdHuC+kENGTNzHK8MKXysr1ywnCN/HsbRyZHXf5hBUPeW7A/Zx9Bn7mf7qm0Ef7eGmvVrMfnr13iy8+OlFv+tkK/wu4U+ikops1JqiVIqTCm1Vym1Wik1Rim1qkC5b5RS9xr/H6iU2q+UOqiUOqqUekIpNUUpdcD4ybX5/7PGMmOUUseMn11Kqc426w5RSp1VSimbacuVUinG//2VUuk26zyglBphzAtXSh1WSh1SSm1WStW5Rn2nKKWOGOUPKKXa2cTQ2madP9ssc69S6hubz/2VUnuMuu9XSs01pk9TSp0vEKf3Te4au/z7tOLEz1sBiN4fRgUvd9yq5t+EW1VvnDxcid4fBsCJn7cS0Lc1AAmhF0g8FVlovbW6NiX273PEXs6kJKSgLSU3TqxB71Yc+vkPAC7sD8XFyw2PAvXwqOqNs4crF/aHAnDo5z9o0KcVAFprnD1cAajg6UZydAIATQZ35Pja3SRdiAUgLTapxOpQ0KBBffn2+6UA7Ny1j4reFTGbqxYqN2rkMOa89RFgrUdsbDwAyckpeWXc3d3QuuTH6VUKCiQ5/CIpZy9hyc4lfMUOavZtla9Mzb4tOfVf6746u2oX5s6NAYj/6wzpF62/98TjETi4OGNyzn/P6lnXjEtlL6J3Hi/xuuRtM6geGaejyDgbjc7O4dLybfj2bZOvTOa5S6T9fQYs/9w/H61bNKWil2dZh3FNbXq3ZcvPIQCc3H8Cdy93vKv65CuTlZHFkT+t2ffc7BxO/xWGr7lSoXV1vKsL21b8UeIxA3i3rEfa6SjSz0Sjs3OJXL6dav1a5ytTrV9rIn7aAkDUrzupbJwbHg1qELP1CABZMUlkJ6VRsUXdfMu61/XDuXJF4nccK4XaWLXp3Y6QnzcBcHL/cdyK3BeHAcjJzuHUX2FUMlcGrNcrN+O66+bpRnx0XKnF/m+ilOqnlDqulApVSr1sZ34FpdSPxvydSin/4tjuTWUUjYbZMmCh1nqYMa05UPg2+8oyTsACoK3WOkIpVQHw11ofB2YZZVK01i1slhkIPAF01lrHKKVaAsuVUm211lFGsQSgE7DVaFz5Fdh0mO06C+hhrPcNYCpg9xZHKdUBGAi01FpnKqUqA85FrLOVUqqR1vpogXU0AeYDd2qtjymlHIAxNkXe11qX2C2+u9mHFKMRBJASGYe72Yc0o6F0uUxqZFyhMldTsa4ZtObO7ybi4utF2Mo/OfDZb8VfAYOn2TevMQeQFBWHZzUfUmzq4VnNh+SoK/VIjozD0+wLwPrp3/LAokncMeVBlEnxzT1vAOAbYMbk5MjDS6bg7OHK7q/WcviXrSVWD1s1qpuJOHclE3c+IpIa1c1ERUXnTatY0ZrhnD5tIl27deDUqTM8+9wUoqNjABg3diTPPzcGZ2dneve9r8RjdjP7kHbhyu84LTKOyi0Diyyjcy1kJ6VRwdeDzLgrDdvad7Yh7q9wLFn5s9D+g9tzZuUOSlMFP18yL8Tkfc6KjMWzZf3rXt5UwZkW695C5+QS8dEyYteWYjb0X8jH7Euszf6IjYrFt5ovCdHxdsu7ebnT6o42rPkqX66CyjWqULVWVf7afrhE473MxexLhs01Kv1CHN4t6+Uv4+dLxnlrGZ1rITs5HSdfT5KOnqVa31ZELtuGS41KVGwWgGv1SiQaN+8AfkM6ELniz1Kpy2WVzJWIvXAp73NcVCyVqlW66r5ofUdbfvvK2h3lpw8W8+q3b9B/1EAquLkw/cFX7S5XHpWX1+MYbYaPgd5ABLBbKbWyQFvjUSBea11PKTUMeAu4/1a3fbMZxR5AttY6r4OL1vogcLVbNk+sDdNYo3ym0Ui8mknABK11jLHMPmAh8JRNmSXAMOP/9wC/3EA9LvsTqHGV+X5AjNY604gjRmt9oYiyc4EpdqZPBGZprY8Z68jVWn96E7GWKyZHB8xtGrDhmU9Ycc90/Pu1pkanxmUdVpFaPXwH62d8x0cdnmX99O8Y+Lb13sDk6IBfkwB+HP0ui4fPofOzd+MbYC7jaK9wdHSgVq3qbN+xh7bt+rFjx17efuu1vPmffraQhrd34pUps5j8ynNlGOn1q9igBkFThrFz4leF5tUZ3IHwZaX7x/BW7Wo9jgN9J3F83AfUnTEalzrVyjqk/xkmBxPPfvQia7/+jehzF/PN6zioMztX/4n+B2SBI37YREZkHJ2CZ9Noxkjid58oFLffkI5cWLatjCK8NpODiRc+eonVX6/K2xed7+pKyNKNPNH+EWaPeoNnPngBmweB4vq0BUK11qe01llY2z6DC5QZjLWNBLAU6KWK4Rd9sw3FJsAN9UTVWscBK4EzSqnFSqmHlFLX2n5jO9vZY0y/bAPQ1WhtDwN+LFA+sMAj3S52ttMPWG5n+mXBQC2l1Aml1CdKqW5XKfsT0FIpVa/A9Gv9zl6wiXGTvQLGY/g9Sqk9f6Rce7BC45F3cO/aWdy7dhZp0Ql4VL/ySMbDz5fUqPx3g6lR8bj7+V61TEEpkXFE7jxORnwKORlZnN10kMpN/K8Z241oNaI3j62ezWOrZ5MSnYCXTT28zL4kX8wfY/LF+LwMIoCnn29ehrHp0C4cX2PN9Pz9206qN7dmwZIi4zi15RDZ6Zmkx6dwdtcxqt5eu1jrYWvc2JHs2R3Mnt3BREZdpGat6nnzatT04/yFqHzlY2PjSU1NY9my1QAs/XkVQUFNCq33xx9XMPiuviUW92VpUfG4Vb/yO3bz8yUtMr7IMsrBhJOXW1420c3Pl27/9zzbn/uMlDPR+ZbzblQbk4OJuMPhJVuJAjIj46hQvXLeZ2e/SmRGXv8jsizjGMs4G03i9iN4NC2lPnH/In1G9Oet1e/z1ur3SYiOp5LN/qhkrkTcRfv7Y8ycJ4k6Hcnqr34tNK/jXV3YtnJLicVcUEZUHC421yjX6r5kRuWPOyMyDpca1jLKwYSTpyvZccnoXAt/v7aIrb1eZu/Id3Gq6E5q2JUuP56NamNydCDJZjBhSek3YgDvrP6Ad1Z/QHx0HJWqV8mb52uuROzFWLvLjZ3zNJGnL/DbV1cG8PS6vzfbV1mf0JzYdxznCs54+pZeP/BbYVGl93MNNYBzNp8jKJzgyiujtc4BEoHCfTFuUHG/R7GoLK0G0Fo/BvQCdgEvAYVTCTcuF9iKtZHoqrUOLzA/TGvdwubHNuu5SSl1HugPLC5qA1rrFKAV1kfFl4AflVKjrhLPO8ArN1iP921i7FFEHAu01q211q27eFz7kdiRhb+ztN8Ulvabwul1e2kw1Nq9s2pQIFnJafkeOwOkRSeQnZJO1SBr46nB0M6EB1/9fuDc5kP43lYLRxdnlIOJ6u1uI/7k+asuc6P2LlrPlwMm8+WAyZwI3kOzoda2fvWgemQmp+d77AyQEp1AVko61YOsbfVmQ7twYv1eY148tdvfDoB/p8bEhVsbZCfW76VmmwYoBxOOLs5UbxFIbGhRSeNb9+lnC2ndpg+t2/Rh5cp1DH/oXgDatW1JUmJSvsfOl636bT3du3UEoGePznkjm+vVu9IguXPAHZwMLfk/IrEHTuEZYMa9VhVMTg74D25PRPC+fGUigvdR9z/WfVV7YFsubrU+IXHycqPHovHsn/0jl3YXvuHxH9KB8FJ+tAaQfCAUl7p+VKhdFeXkSJUhnYgLvr7Hx44V3VFGP0tHX0+82tyWbxCMuD7Bi9YwacALTBrwAruDd9J1aHcA6gc1IC051e6jzvtfehA3T3cWvvF/heZVD6yBu5cHJ/aWXl/XxP1huNc141q7CsrJAb8hHbm4Lv91NHrdXmre1xUA86B2xBr9Ek2uzji4VQCgctem6JzcfINgqt/TqdSyiWsXrWbCgOeZMOB5dgXvpPtQ65+l+kENSUtOs7svhr30EG6ebnz9xpf5psdcuETTTs0AqFGvJk4VnEiKTSz5SvzD2CaDjJ8x116q5N3sqOcjwL12pscCBTu1+QJ5HU201oeBw0qpb4HTwKirbOco1gbaRptprYzt21qCtc/ktGuHnk8PrH0cvwfeAF4sqqDWOhcIAUKUUoeBkcA3RRT/FmtD0fYdJ0eM2A/eYIzF4uzGA9Tu2ZwHts4lJz2LkPEL8ubdu3YWS/tZn5b/MeUberw3BgcXZ85tOsjZTdZw/fu1pvP0Ebj6etL/m5eIPXqG3x5+m6zENA59sYZ7Vk0HNGc3HuTsxgMlVo/QjQcI7NGCJ7e8l/d6nMseWz2bLwdMBmDt1K8ZOPcJnFycCQs5SJhRj98mfUmfaSMwOZjIycxm9cvWC1ps6AVObT7E4+vmoC0WDiwJ4VIp/aFfvWYD/fr15Pjf20hLT+exx64chnt2B9O6TR8AXpk8i4Vfz2Pu3GnEXIrj0cdfAODJcaPo1asL2dk5JMQn8sijz5d4zDrXwu4pC+n1w0SUg4mwJZtJPHGeZhOGEnfwNBHB+whdvJlO88YyeNtcMhNS2DpuPgANR/fGM6AaTV+8m6Yv3g3AhmFvkWkMIKozqB2bhr9T4nUoJNdC2OQvabJ4KsrBxMXFG0k7HkGdifeTfCCMuOA9eLQIpNFXE3H0dse3d2tqT7iffd1ewLV+Teq/MwZt0SiT4txHy8ptQ3HC63PYvf8QCQlJ9BryME8+Opyhg0o+C32j9m/cS1CPVny45TOyjNfjXPbW6veZNOAFfM2VuOeZ+zgfeo45v70HwLpFv7Fxye8AdBzUhe2/ls4glst0roUjr3xN2yWTwcFExOJNpByPoP7E/5B48BTR6/Zy7odNNJ//FN12fEB2Qgr7n7DWrULlirRZ8gpYNBlRcRx4+uN86/a7qz27Hyz91y7t27iHlj1aMX/L52SmZ/KJzb54Z/UHTBjwPL7mStz7zP1EhJ7j7d/eB2Dtot/YsGQ9C2d+xdg5TzPw0cForfl4/IelXoebVZodFrTWC7CO5bDnPFDL5nNNY5q9MhFKKUegIkZ3v1uhbmaEpPHMewfwf0bFUEo1w9pI/AYYoLX+2xhJvAVohjXT1lprHWKUvwP4QGvdxGa9KVprD5vPdwGvAv201rFKqRZYH1+301pHKqVCsGYm9wLjgW+MwSkpWmsPY8TPKttt2Kw73IgnRinlBxwGGhiPyAuWbQhYtNYnjc8zAW+t9dOXY9Ba7ymwzieBl4GNWutRxu/nF+N3c8J47D5Ga/2ZUmoakHIjg1k+q/Vweelje9NiTf/4KgDwemRIWYdQLL6pbDeR/Y9Sx5JR1iEUi/Z/vV3WIdyyh1sVed/9jzIyw6WsQygWX7mklXUIxWLpmZWl2rnxi5ql97f28Yjviqyb0fA7gfWp7HlgN/Cg1vqITZmngKZa67HGYJZ7tNa3PLrxpjKKWmutlLob+EApNQnIAMKB54GHga+VUi5ANvCY1jpRKeUJ/8/efcdHVawNHP/NphCSEJIQYENNERGkhRoUMChdKV6uBRRBryK2a0FBCSqK4WLBdrn3KhaKClhQAWkRaQIivaqUQGhJgJCE9LY77x97EnaTXQiSTcD3+frhY/acOWdncp6TTJ6ZOcs4pdSHQB6Qw4WziWitFymlGgIblVIayALu1VonlymnAVedrEillH2K61Ot9fv2BYxO5zxsi2QmOzmHP/BvY1V1MXAIxxXLznyCbSV1yXvsVko9BcxTSvliG463X573tFLK/uF3Q5wMo0ASUcoAACAASURBVAshhBCiilwpS6C01sVKqceBFYAHtr7MPqXUq8BWrfUibP2Oz5RSh4A0zi/0vSx/+oHbxqpfZz3Vg0C0k/JZwICLnNPfybb/AU5XB2utYy50HqOjVdNFmbAyr5+4QL22ATdcrA725zRWSDcoU/YHHDuHJdsncenD5kIIIYT4f0JrvRRYWmbbS3Zf5wN3VPb7yiezCCGEEEI4oeUpPtJRtKeUqoPtcTtl3aK1vuwJoUIIIYQQVxPpKNoxOoOuPsVFCCGEEP+PXClzFKtTZT9HUQghhBBC/EVIR1EIIYQQQjglQ89CCCGEEE7I0LNkFIUQQgghhAuSURRCCCGEcOKv8flhl0cyikIIIYQQwinJKAohhBBCOGGVB25LRlEIIYQQQjgnGUUhhBBCCCdk1bNkFIUQQgghhAuSURRCCCGEcEIyipJRFEIIIYQQLkhGUQghhBDCCXmOomQUhRBCCCGEC5JRFEIIIYRwQp6jKBlFIYQQQgjhgmQUhRBCCCGckFXPklEUQgghhBAuSEdRCCGEEEI4JUPPQgghhBBOyONxJKMohBBCCCFckIziVcrrL/BnTkRRddegcvwW2bq6q1ApNmRWdw0u36/ePtVdhUoxvcMz1V2Fy/b5treruwqV4r/tX6ruKlSK2f+oVd1VuCpZJacoGUUhhBBCCOGcZBSFEEIIIZyQx+NIRlEIIYQQQrggGUUhhBBCCCdkhqJkFIUQQgghhAuSURRCCCGEcELmKEpGUQghhBBCuCAZRSGEEEIIJ6yqumtQ/SSjKIQQQgghnJKMohBCCCGEE/LJLJJRFEIIIYQQLkhGUQghhBDCCcknSkZRCCGEEEK4IB1FIYQQQgjhlAw9CyGEEEI4IQ/cloyiEEIIIYRwQTKKQgghhBBOyONxJKMohBBCCCFckIyiEEIIIYQTkk+UjKIQQgghhHBBMopCCCGEEE7IqmfJKAohhBBCCBckoyiEEEII4YSsepaMohBCCCGEcEEyikIIIYQQTkg+UTqKf2kNY9oQ/coITB4m9s9bw+7/LHbYb/L25KZ3xxDSJpz89CxWPzKd7BOpALR5bCDNh8VgtVjZ9NIcTq7dA0D3tx6ica925Kdm8m2vFxzO1/L+3rQY2RttsXJ81U62xM2v9DaFxrSh/eQRKJOJhHlr+H16+TZFv/8Iwa3DKEjPZuOYf5NzIpXgdhF0fvPB0nJ7p33LieVbqRUZyo0fPFG63b9JPfa8+Q37P15e6XV3xbdbB+pNeARMJs59s5z0j79y2B848m/U/ntfsFixpGWQMvEdipNOA+AZWpf6k5/C01wXtObkwy9RnHTKbXVtGNOGLq/avv8H5q1hj5OY6vHeGOq0DqcgPYs1djHV+vGBXHt3DNpqZdOLc0gyYso7wJcb33qQwOaNQGvWj/2IM9sOEfO/xwmIDC0tU5iZy6I+sW5p182vjCC8ZzuK8wpYNnYGp/cmlitTv3UY/aY9jKePN0dW72TVy5+V7osa1Zt29/VGW60cXrWTdVPmE9AohPtXvUF6QjIASTsOsXLCTLfU35lRkx4kqmcHCvIK+N+z73Nk72GH/d4+3jz9v3HUb2LGarWybeUW5r1ua9N9Lz7A9V1b28rV9KZ2nUAeaHNPldW9IiZOeZt1GzYTHBTI959/UN3VKeemV0YQZsRU/NgZnHESU/Vah9HbiKnE1TtZaxdTAFEP9afHi/fwYdsx5Kdn0zC6BQM/fprM42cAOLR8C5vf+97tbfGIbIN33xFgMlG8Yw1FGxzve8+2PfDuNQxrVjoAxVviKd6xBlNYS7z73FtazhQSSsGC6Vj2b3N7nUXlkY7iX5QyKW54bSTLh08lJzmNQUte5Vj8NjIOJpWWaX53DAXncvi621giBkXTacLdrH50OoHNGhAxOJoFN4/Ht34Q/ec9zzc9nkVbNQe/Xsdvs37kpncfdni/0Bta0KRPB77rMwFrYTE+dQLc0qYOU0ax+u5/kZecRp+lkzm5YjuZB0+WlokYFkNhRg4/3DiWJoOjaTtxGBvH/Jtz+0+wot9EtMWKT71A+q+cwskft5OVkMzy3hNKzz94+3SOL9ta6XV3yWSi3ouPcfIfEyg6lUrTr94nZ/UmChOOlRYp+P0Qx+5Ygs4voPbdt1L32X+Q/My/ADBPfY60D+eRu3EHytcHrO77+1eZFNFxI1kxbCq5yWkMXGqLqXN2MXXtMFtMLeg2lvBB0XSMvZs1j0ynthFT3xkx1Xf+83zb3RZTXV4dwYnVu1k9+n1MXh541qwBwJpHppeet9NLwynMzHVLu8J7tiUozMwnPcYSGhVJ77hRfDF4UrlyveLuJ378xyTvSGDo7OcIj2nDkTW7ady1Bdf06cCcfhOwFBbjaxf7546eYk5/93RuL6Rdzw6Yw0N58qZHaBZ1Lf94bQwTh4wrV+6HGd+z75e9eHh58uLcV2kX056da7YzZ/KnpWX6jbqVsOvDq7L6FTJkQG+GDx3EhMlvVXdVygnr2ZbAMDOze4zFHBXJzXGj+NJJTPWMu5+fxn9Myo4EBs9+jqYxbTi6ZjcA/qHBNO3RmkzjD60SSVv2s+j+aVXRDBul8O4/ivzP/4XOTMPnwckU79+OTj3pUKx43yYKl8922GZN/I38Gbafr/j44fvE21gS9lRVzSuFrHquwBxFpVS2k221lVJzlFKHlFIJxte1lVIPKaW+tCsXYOyPMF5/r5TaVOZck5RSzxpf36+U2mn8K1RK7TG+/lopdUApVdPuuCVKqWEu6jxKKXXGOPY3pdRDTrb/oZR6usxxo43tfyilNiulutnt81RKTVFKHbSrY6zdfouxba9SarFSKrDMuXcqpeaX2TZLKZWrlKplt+1dpZRWSoU4vyIVU7ddJJmJp8g6dgZrkYXDCzfRpE8HhzJN+rTn0Nc/A3BkyWYadLve2N6Bwws3YS0sJvv4GTITT1G3XSQAKb/upyCjXEhw3Yhe7P7PYqyFxQDkn828nOo7FRwVSXbiKXKMNh1buIlGfR3b1KhvB458vQ6A4z9sxmy0yZJXiLbYbnmPGl5OxxPqd29F9tHT5J5MLb/TTXzaNKfoWDJFJ1KgqJjMpWvxu7mrQ5m8zbvR+QUA5O/6A8/6ttDwjmyC8vAgd+MOAHRufmk5dwiJiiQr8RTZ9jHV13VMJS7ZTGhJTPV1jKmsxFOEREXiVasm9bs05+C8NQBYiyxOO4ThA7twZOEvbmnXNX06sG/BegCSdyRQI8APv3oOty9+9QLx9q9J8o4EAPYtWM81fTsC0G5EL37972IsRuznuiH2L1Wn3p1Zt2ANAAd3HMAvwI/AekEOZQrzC9n3y14ALEXFHNmbQLC5Trlz3TCoOxsW/uz2Ol+qju1aUzug1sULVoOIPh343YipFCOmfMvElK8RUylGTP2+YD2RRkwB9Hj5XtZPmQ+6egc/TQ0jsaafQmecAasFy75NeDbvcPEDy/Bs2RnLoV1QXOiGWgp3+rOLWT4BDmutr9FaRwJHgI+Nf42VUr2Mcq8Cn2qtDxsdpw5A7ZKOY1la65la63Za63ZAEtDTeH0H8C0QC6CUGgJ4aa3nXaCOXxrniQGmKKXql9l+IxCrlGpsnPM24GGgm9b6OmAMMFcpZTaOew1oALQ2ju8OeNm9X55R11ZAGvBYyQ6lVAvAA+iulPIrU89DwGCjnAm4GTjJZfINDSInOa30dW5KGn6hjr8o/MxBZBtltMVKYWYuNYL88StzbE5KGr5lji2rdoSZ+l2aM3DxJAZ8E0tIW6eX+LL4moPJTTpb+jo3OY2aZepV0xxEbpJjm7yD/QGoExXJgNWv03/VVLaM/7S041ii6eBojn6/sdLrfSGe9epQnHKm9HXxqVS86pf/ZV2i9tC+5Pxsy3h6hTXEkpVN6Psv0mTBdEKefRBM7luf5msOIifJLqaS0/AzB7ks4xBTZY7NSU7D1xxErSZ1yT+bRbd3RjNoxWvc+OaDpRnFEvW7NCfvzDkyj7hnSN3fHERW8vm4ykpJw79Mu/zNQWSnpDktExRuplHn5tyzcBJ3fRWLuc352K/duC4jlr7GXV/F0rBzc7fU35kgczBnk87/wXM25SzB9YNdlvcN8KNDr07s3bDbYXtIw7rUa1yPvRuvrixQdfM3B5FtF1PZFYgp+zIRvduTnZJO6u/HKMvc/hqGL49j8OznCL62oZtacJ6qFYw+d74tOjMNVav87wOPFp2o+fC/qPH3J1EB5WPN8/quFO91zx977qSr8L8r1SX/VlFKXYOtwzfZbvOrQEcgAlsH612lVEfgFuBNo8zfgMXAfODuP1HXV4E7lFLtgKnYdcQuRGt9GkgAmpbZfhZbJy3U2DQeeE5rnWrs3w7MBh5TSvkCDwFPaK3zjf1ZWutJLt72F8D+Dh4GfAbEY3QK7cwH7jK+jgE2AMUVaduVxORhokagP4sHTmLza/O4+X+PV3eVyjm7I4GlPccT3/9FWj4xCFON8/18k5cHDft04PjiX6uxhhdWa+DN1GjVjPRPvgFAeXhQs0MrUt/4iGN3/hOvxmYCbu9dzbW8NMrDgzqtw/hjzk8s6juR4twCWj8+0KFMxJCuHHZTNrEymDxN+NT254vBk1gbN4+B/7XFfs7pDD6MforPBkxkzeQvuPX9R/H2r3mRs1U9k4eJf/77GZbPXMLp446d8RsGduPXpb+grTIAV1U8fbzp9PggNk37pty+M3sTmdn1Keb2i2XXrHgGfvS0kzNUveID28l7/ynyPnwBy+E91Bg8xmG/8g/EVK8xloTdLs4grmR/Jv3QEtiptbaUbDC+3glcr7XeDawAfsLWsSrJMw8D5hn/nA4ZX4jWOhd4FlgHzNdaH6zIcUb2MgJbp9B+exPAByiJ3OuBsjNstxrbrwGOaa2zKvB+Htg6yIvsNt+FrUPorO0HgLpKqSBjn8sVIMbQ+Fal1Na1ORdufm5yOn6h5/+q8zUHk5Oc7lAmJyUdf6OM8jDhHeBLQXo2OWWO9TMHk1vm2LJyUtI5umwLAKk7D6OtGp/gyh0Wyk1Jw7fB+Wybb2gweWXqlZeSjm8DxzYVpjkOlWceSqI4J9+2eMIQenM70vYkkp9atcOGxafP2haiGDzrh1B06my5cr5dowh++G6SHp2ELiqyHXsqlYI/EmzD1hYr2T/9gk/La9xW19yUdPwa2MVUaDA5KekuyzjEVJlj/UKDyU1JJzc5jZzkNFKN4bfEJZup0zqstJzyMNG0fyeOLKrcDny7+3px37I47lsWR87pDGqFno+rWuZgssu0KzslHX9zsNMyWcnpHFxui/2UXYfRWlMzuBaWwmLyjWkap/Ykcu7oaYIizLhLn/v68/rSd3h96TtknE6nToPzs1fqmOuQdirN6XGjpz5KypFkln66uNy+GwZ1Z8OidW6r819Jm/t6MXxZHMONmPK3iyn/CsRUSZnaTesR0Lgu9yyfwv0b3sE/NJjhS1/Dt25tCrPzKMq1TS9JXL0Lk6cHPkH+bm2XzkpD1T7fFhUQjM4q8/sgLxsstvxG8Y7VmEId57R6tOxC8R9bwWpBXH3cNU71H+Ck1noNgDHs2wxYr7U+ABQppVpd6km11ouBDOC/FSh+l1JqJ7bO2cNa6zS77buxdRz/W5IhvBR2cymPlwxdAzWN90sB6gM/GmU7Aqla62PYOs9RSqmyeflvsWVZuwAuJwNprWdorTtqrTve5NfsgnU8s+swAeFm/BvXxeTlQcTgaI79uN2hzLEft3PNHd0BCL+1M0kbfivdHjE4GpO3J/6N6xIQbubMzoQLvt/R5VsJvaElAAHhZkzenuSnXbRffUnSdh6mVrgZP6NNTQZHcyLesW9/Mn474Xf0AKDxbZ05tX4fAH6N66I8bOHu2zCEWtc0IPvE+SHfpkO6VvmwM0D+nv14NW2AZ8P64OVJwICbyFntMI2XGi0iqTfpCZIem4Ql7ZzdsQfwqOWPR1BtAHy7tKUgofxQVWVJ3Vk+po7Hl4mp+PMxFXZrZ5KNmDoeXz6mUnckkHfmHDlJaaWrm0O7XU/GgfMzLxp0b8W5Q0nkJjvv5PxZO+esZE7/WOb0j+XQim1cP9Q2HTk0KpKCrFxyTmc4lM85nUFhdh6hUba5utcP7cYhI/YOxW+lSVdb7AeFmzF5eZKXlkXN4FookwKgdpO6BIbX59zR05XaDnvxc5YxfsDTjB/wNFvif6XH0BgAmkVdS25WDhmny/+xd9ezw/Gt5cfsVz4pt69BZEP8Avw5sG2/2+r8V7J7zkrm9o9lbv9YElZso4URU2YjpnLLxFSuEVNmI6ZaDO3G4fhtnN1/go/aP8bMG59m5o1Pk52cxtwBE8k9cw7furVLj6/fNgJlUuSnl58zXpmsJw9jCjajAuuCyQOP66MpPuD4c1f5n59/6XFtB6ypSQ77PVvdQPG+K3dU4EKsVfjvSvVnVj3/BrRTSpm01lYonVvXztgH5dt9JxAEHFFKAQRgy579meWAFf2efqm1djb++aXW+nGjAxevlFqktU4x6t4BWGVXtgOwD1unsolSqpYx5DwTmKmU2ott7iEYcxSNYeoV2IbG3zfaeZ1SKtEoFwAMBT6yrxO2bOZsrbXV+B5dFm2x8suLs+n3xTjbo0y+XEvGgZO0f3YoqbuOcOzH7RyYv5ab3hvDHeunUZCRzepHbatMMw6c5MjiXxm66nWsFiu/TJyFNlbTxkx/jNCuLfAJ9ufuLe+zfdoCDsxfy4Ev19J92mj+tvJfWIosrHvqw8tug7M2bY2dRczc8SgPE4fnryXzwElaPzeUtF1HOBm/nYR5a+j6/iPctmEahRk5bHjk3wDU7dyclo8PxFpsQVutbJ0wszTT6FGzBuburdgyrvwvS7ezWDnz2n9p9HEcmExkfhtP4aGj1HliBPl7D5KzehMhzz2Iybcmoe/Ybpfi5DMkPTYJrFbOvPkRjWZOBQX5+w5x7utlbquqtljZNHE2febaYuqgEVNRRkwd/3E7B+evpfv7YxhqxNSaMjF1++rXbbEZez6mfn1xNjf9+xFMXp5kHTvN+mdmlL5n+OBotw87H161k/CebXnw52kU5RWy/Nnz73/fsrjSVcsrJ86i/7TRxuNxdnFk9S4A9ny5ln5vjmbUj//CUmhh2TO22G/U5TpuHDsUa5EFbdX8OGEm+edy3NqWEjtWbSOqZwfeW/cBhcbjcUq8vvQdxg94mmBzHf72xJ2cPHScqUveBmDFnCWsmr8SgBsGdmfj4itvEUuJ516eypYdu8nIyOSWIffy6D9GMHRg3+quFgCJq3YS1rMtI3+eRnFeIT/axdTwZXHMNWJq9cRZ9DZi6ujqXSQaMeXKNQM602bELViLLRTnF7Hs8f+4tR0AaCuFy2bhc894UCaKd65FnzmJV8xQrElHsBzYjmfnvnhe2x5ttUB+DgULzz+uSNUOQQUEY0383f11FW6h9EVWVCmlsrXW/mW2fYtt+PlV4/VLQFut9VDjdRjwg7GwA6XURmCs1voX43U4sFJrHamUmgRka63fKvMeiUDHkjmDF9tepswoo8zjF9qulHoPyNVav6CUGgS8CPTTWp815kIuArporZOVUm9gyxQ+rLXON4aYfwf6aK0T7b9PSqko4HtsWdQE4xxJxr6ewIta65uVUrOM79M3SqmHje9JQkXa+Emje6/cma8V5OvGR7lUpQ61yw8VX402ZF7WQvsrwlmPi5e5Gmwp/7CJq87n296u7ipUiv+2f6m6q1ApHnzwr/Hz1u+lLy4/k3IJHg27s8q+cf9N/OpPt80YqfwSCAMSgTu11ullyrQD/octYWUB4rTWX3IRFRl69lVKnbD79wzwD+Ba49E3CcC1xjZnlQ/DtpCkdDxNa30EOKeU6mJsmmj/HhWoU2V5HbjfyBQuAj4FNiql/sCW8btXa51slI0FkoG9Sqkd2IaIZ2Nbne1Aa70D29zHF7ANwduXWQe0VEqFljnmQ631hcd3hRBCCCHKex74SWvdDNs0t+edlMkF7tNaXw/0w7bwONBJOQcXzSiKK5NkFK8cklG8ckhG8cohGcUri2QU/5xHqjCj+L/LyyjuB2KMEdBQYI3W+oLP5FJK7QL+frHFwe576JoQQgghhKgK9e1GQEsW1bqklOoMeGObHndBV/VH+Cml7geeLLN5g9a6Qs9YFEIIIYRwxVqFD8JWSo0GRtttmqG1nmG3fyXg7BlbDguDtdZaKeWy4kbG8TNgZMmi5Au5qjuKJauPq7seQgghhBCXw+gUzrjA/l6u9imlTimlQu2Gnp0+i0spFQAsAWK11puclSlLhp6FEEIIIZy4ip6juAgYaXw9ElhYtoBSyhv4DpijtS7/0T8uSEdRCCGEEOLqNhXorZQ6CPQyXqOU6qiU+tgocyfQAxhlfGjITuORORd0VQ89CyGEEEK4i67COYqXQ2t9FtvHB5fdvhV40Pj6c+DzSz23ZBSFEEIIIYRTklEUQgghhHDiSv4M5qoiGUUhhBBCCOGUZBSFEEIIIZy4WuYoupNkFIUQQgghhFPSURRCCCGEEE7J0LMQQgghhBOymEUyikIIIYQQwgXJKAohhBBCOGHVsphFMopCCCGEEMIpySgKIYQQQjgh+UTJKAohhBBCCBckoyiEEEII4YRVcoqSURRCCCGEEM5JRlEIIYQQwgn5CD/JKAohhBBCCBckoyiEEEII4YR8MotkFIUQQgghhAuSUbxKefwFpk0keqnqrkKlSMwNqe4qVApzdVegEtSzVHcNKsfIYp/qrsJl+2/7l6q7CpXi0e2vVncVKsUHUX+N6/FEFTdDVj1LRlEIIYQQQrggGUUhhBBCCCdk1bNkFIUQQgghhAvSURRCCCGEEE7J0LMQQgghhBPyeBzJKAohhBBCCBckoyiEEEII4YTWsphFMopCCCGEEMIpySgKIYQQQjghD9yWjKIQQgghhHBBMopCCCGEEE7IqmfJKAohhBBCCBckoyiEEEII4YR8hJ9kFIUQQgghhAuSURRCCCGEcEJWPUtGUQghhBBCuCAZRSGEEEIIJ+STWSSjKIQQQgghXJCMohBCCCGEE/IcRckoCiGEEEIIFySjKIQQQgjhhDxHUTKKQgghhBDCBekoCiGEEEIIp2ToWQghhBDCCXngtnQU/99oGNOGzq+OQJlMHJy3hj3/Weyw3+TtSff3xlCndTgF6VmsfWQ62SdSqRHkT8yMfxLSNoJDX63j14lzSo/p/fk4atavjfLw4PTm/WyaMAttdf9N1XvSCCJ7tqMor4Afnp3Bqb2J5cqYW4Vx67SH8fLxJmH1Tn6c9BkA9Vo2oV/cA3jW8MJqsbBi4iySdx2mWe/29Bj7d7RVY7VYWPnK55zYesDtbXFnm9yhYUwbuhhxdMBFHPWwi6M1RhwBtH58INfeHYO2Wtn04hyS1u4BoOU/+nLt8BhQigNzV/PbxytKz9fi/t5cN6o32mLlxE872Ro3v9Lb1CCmDZ2MNh2at4a9TtrU7b0xBBttWvfIdHKMe+OmGf+kTtsIEr5ax2a7eyNscFdaPzEItCb3VAbrn/gvBenZlV73EiE929LytZEoDxPHv1jF4X8vKteGNtMfo3abcIrSs9kx+j3yjp9BeXnQ+s2HqN0uAm3V/DZxNmkbf8PDz4euiyaVHu8TGszJBev5/cU5uNtNr4wgrGc7ivMKiB87gzNO7oV6rcPoPe1hPH28SVy9k7Uvf+awP+qh/vR48R4+bDuG/PRsGka3YODHT5N5/AwAh5ZvYfN737u9LRczccrbrNuwmeCgQL7//IPqrk45PV4ZQdObbddi5TPOr0Xd1mH0ett2LY6u2sk641p0efbvRPRpj7Zq8s5msvKZD8k5lQFAw+gWdJ90LyZPD/LTs/j2jriqbJa4RDL0/P+AMim6xI3kx3vf4Pue4wgfEk3tZg0cyjQbFkPhuRy+7TaW3z5aTofYuwGw5Bex441v2Dp5brnzrhnzbxb1jmXhzc9TI7gWYbd1cXtbInu2JSjczAc3jWXZC5/Q77VRTsv1jbufZc9/zAc3jSUo3ExETBsAbn5hGOvf+5ZPB8Ty89sL6PnCMAASN+zjk34T+HRALEue+4gBrz/o9raUcFebKpsyKaLjRhJ/7xt813McEU7i6NphMRScy2FBt7Hs+2g5HY04qt2sARGDo/nu5vHE3/MGXaeMQpkUgc0bce3wGBbf+jILe0+gca8oaoXVB8B8Qwua9O3Awt4T+P7m59n7wVK3tKlL3Eh+uvcNFvUcR5iLe6PgXA7fdxvL72XujZ1vfMO2MveG8jDR6dV7ib8jjsW9J5D++zGuu79Ppde9lElx/dQH2DJ8Kuu6j6XB7Tfif21DhyKNhvekOCObtdFPceTDJTR/cTgATe69BYCfY8ax+c44Wky6F5TCkpPP+lueL/2XdyKVlCWb3dcGQ1jPtgSGmZndYyw/Pf8JN8eNclquZ9z9/DT+Y2b3GEtgmJmmxr0A4B8aTNMerck0/kApkbRlP3P7xzK3f+wV0UkEGDKgNx+8/Vp1V8Oppj3bEhhu5rPuY1k1/hNipoxyWq7nlPtZNe5jPus+lsDw89di+wdLmNdnAvP7xXJk5Q46PXk7AN4BvsTEjeKHB95mbq/nWTbm31XVpD9Fa11l/65UbukoKqUsSqmdSqm9SqmvlVK+xnZPpdQZpdTUMuVvU0rtUErtUkr9ppR6WCkVa5xjp935diql/uniPScppU7ave8gY/sspdTfy5TNNv4fppTKM475TSk1RynlZezzUkpNVUodVEptV0r9opTqb+xLVEqF2J0vRin1Q5n3+F4ptanMtuZKqTXG+/2ulJphd/w5uzbuVEr1+nPf/fJCoiLJSjxF9rEzWIssHFm4iSZ9OziUadKnPYe+/hmAxCWbCe12PQDFeQWc3nIAS0FRufMWZefZ2uXpgYe3Z5WsDmvWuwN7PLLZ3QAAIABJREFUF6wHIGlHAjUC/PCrF+hQxq9eIDX8a5K0IwGAvQvWc22fjoDtpq/hXxOAGrV8yT6dbmtLbkHp8d6+Nap0pZu72lTZysbR4UuIoyZ9O3B44SashcVkHz9DVuIpQqIiCWzWgDM7ErDkF6ItVlI2/UHT/rZ2XXdfL3b/ZzHWwmIA8s9mVnqb6pRpU+LCTTQu06bGfdqTYLTp6JLNmC92byiFUgpP3xoAeNWqSe4p91wTgMD215B7JIW8o6fRRRaSv99I/X4dHcrU79eRE1+tAyBl8a+EGG3wv7Yhqev3AVCYmklRZi6120U4HOsXEYp3SG3SN/3htjaUiOjTgd+NeyHFuBd8y9wLvvUC8favSYpxL/y+YD2Rfc+3t8fL97J+yny4gn/xlujYrjW1A2pVdzWcsr8Wpy5yLU7ZXYsI41qU/H4A8PKtAcbP1OZDbiBh+Rayk84CkOeG+1pULncNPedprdsBKKW+AMYAbwO9gQPAHUqpF7TW2uiYzQA6a61PKKVqAGFa6/1AnHGO7JLzXcQ7Wuu3lFItgJ+VUvUqcEyC1rqdUsoD+BG4E/gCmAyEAq201gVKqfrATRVpvFIqEOgAZCulIrTWJeOA7xt1XGiUa2132M9a69sqcv5L5WsOIicprfR1TnIadaMiXZbRFiuFmbnUCPK/6HBZ7y/GEdIukpOrd3H0B/dnHGqZg8g0fsAAZKWkUat+EDmnM86XqR9EZsr59mYmp1HLHATAylc/564547g5djjKpJjzt1dKy13btyMx4+7ENySAr+9/y+1tKa2vG9tUmcrGUe4lxJGfOYjT2xNKy+Ukp+FrDiL9jxO0H38HNYL8Kc4rpNHNbUnddQSAgAgz9Ts3p8O4O7AUFLFl8jxSK3lI3VmbQsq0qaY5iFy7NhVd5N7QxRY2vTCTgT9NpTi3gKwjKWyeMKtS623PxxxMvl385CWlEdj+GscyocHknzx7vg1ZeXgF1yLzt2PU79uB5O824NOwDrXbhFOzQR3O7Th/rUKHdCV54S9uq789f3MQ2cnn25Kdkoa/OYhcu3vB3xxEtt29UFIGIKJ3e7JT0kn9/Vi5c5vbX8Pw5XHknMrg57i5pB046caWXP38zEGlnTmA7GQX1yLZ8XeLn3EtAKLH3cF1Q7tRmJXLt3dOASAw3IzJy4Pbv4rF28+HXZ+u4A+jQ3olkjmKVTP0/DNQ8lNrGPAecAzoamyrha3DehZAa11gdBL/NK3170AxEHKxsnbHWIDNQEMjA/oQ8ITWusDYf0pr/VUFT/c3YDEwH7jbbnsocMLuPfdUtH5Xqh/veYOv2j+OydsT843XV3d1Lqr9vbfw0+Qv+E/XJ1n56hcMeOOh0n0HVmxlxi3jWPDQO3Qf+/cLnOXKcqE2XenOHUpiz39+oM/c8fT5Yhxp+46irbbPQjB5mKgR6M8PAyex5bV5xHzweDXXtmKUpwfN7+vFD31j+ab946T/foxWTwyq7mo5dWLuavKT07gxfgotJ48kfcuB0u9/idAhN5D03YZqqmHFefp40+nxQWya9k25fWf2JjKz61PM7RfLrlnxDPzo6Wqo4f8/m974mlldnmT/dxtpO6o3ACZPE/Vah7N45FssvPd1Oj05hMBwczXXVFyIWzuKSilPoD+wRynlA/TC1oGah63TiNY6DVgEHFVKzVNK3aOUuqx6KaW6YPvknTOXcIwP0AVYjq1je0xrfaGc+OqSYWLg4zL7hmFrY2k7De8Aq5RSy5RSTxuZxxLdyww9O6Y1bHUcrZTaqpTauibnYEWbRm5KOn4Ngktf+4UGk5uS7rKM8jDhHeBb4cn3loIijsdvp0nf9hWu06Vof18vHlgaxwNL48g+nUFAgzql+2qZg8kqM6yXdSqdAPP59gaEBpNltLfV0O7sX7YFgD+W/EqDtuW+zRzfvJ/AJvWoGeTvjuYAVd+mylA2jnxDg8mpYBzlXCAGD85fy+L+L7Js6GsUnMsl83AKADnJ6Rw12pW68zDaqqkRXLnDdM7aVPbeyEtJx9euTV4XuTeCr28KQPbR0wAkLv6Vuh2aVWq97eWnpOFjFz81GwRTYJdxA8hPTsOnoa2M8jDhVasmRWlZaIuV31+aw/pbnmfbyLfwqu1HTkJy6XG1WjbB5OlB5u4jbqt/m/t6MXxZHMOXxZFzOgP/0PNt8TcHk13memSnpONvdy+UlKndtB4Bjetyz/Ip3L/hHfxDgxm+9DV869amMDuvdHpJ4updmDw98HHj/X21aj2yF3cvj+Pu5XHkns7A3y6u/ENdXItQx/u67M8EgP3fbSRyQCfbMcnpHFu7m+K8AvLTszn56x+EtGziphZdPl2F/12p3NVRrGl0oLZiyx5+AtwGrNZa5wELgCHGcC9a6weBW7Bl9J4FPv2T7/u08b5vAXdp2+xQZ999+22RxjGngGSt9e4KvldPrXU7Y0i8dOWDMUTdDFivtT4AFCmlWgForWcCLYCvgRhgkzHUDrah53Z2/xIoQ2s9Q2vdUWvdMcav4r94UnceJiDcjH/jupi8PAgfHM3x+O0OZY7Hb+eaO7oDEHZrZ5I3/HbBc3r61qCmMV9FeZhodEs7zh1KvuAxf9b2OSv5dEAsnw6I5UD8NloN7QZAg6hICrJyHYZoAXJOZ1CQnUcDYwix1dBuHPxxGwDZp9NpEt0CgKY3Xk9aoq1TEtS0funx9VuF4entSZ4bV6lWRZsqW9k4inASR8dcxNHx+O1EDI7G5O2Jf+O6BISbSTWGN33qBADg16AOTft35PB3G23nWrGV0BtaArZhaA9vTwrSsiq1TWd3HqaWXZvCXNwbkUabmt7amZSL3Bu5KWnUbtawtFPboEdrzh1KqtR62zu3IwG/CDM1m9RFeXkQOuQGTq3Y5lDm9IptNLqzBwDmgV04a8xLNNX0xsOYSxnSozW62EK23ZBsg7/d6PZs4u45K0sXmSSs2EYL414wG/dCbpl7Ifd0BoXZeZiNe6HF0G4cjt/G2f0n+Kj9Y8y88Wlm3vg02clpzB0wkdwz5/CtW7v0+PptI1AmRb4b7++r1Z7ZK5nfL5b5/WI5bHct6kdFUniBa1G/zLUAqB12/mdqRJ/2pBu/Hw7HbyO0U3OUhwlPH2/MUZGkufH+EJfP7XMUSyilhgHdlFKJxqY6wM3Y5gWWDMPuUUp9BhwBRv2J931Ha112ctlZoHTShFIqGLBfDlcyRzEE2GAsglkJNFFKBVwkq+jMncb7HVFKAQRgyyrGAmitk7B1hD9VSu0FWl3i+S+ZtljZNHE2veeOsz0C5Mu1ZBw4Sbtnh3J21xGO/7idg/PX0v39Mfxt/TQKMrJZ++j00uP/vukdvPxrYvL2pEm/jsQPm0pBeja3zHwGk7cnyqRI2fg7+z/7yd1NIWHVTiJ7tmXMumkU5RWy5NkZpfseWBrHpwNiAVgxcRa3TRuNp483h9fsImH1LgCWjf+EXpNGYPIwYSkoYvnznwDQvH8nWg3thrXIQnFBId8/Nr38m19lbapsJXHUx4ijg0YcRT07lNQycTTUiKM1RhxlHDjJkcW/cvvq19EWK7/Enn+UUs+PnsQnyB9rcTGbYmdTmJkL2DKN3aaNZshP/8JaZOHnpz50S5s2T5xNL7t749yBk7Q17o0TRpu6vT+GIeunUZiRzTq7e+NvdvdG434dWTlsKucOJrH7nW/p++1EdJGF7JOpbHx6xgVqcflt2PfCTDrPnwAeJk7MW032/hM0G3cH53Yd5vSKbRyfu5q20x/jpk3vUpSRzY6H3wegRkhtOs1/Aaya/JQ0dj7+H4dzhw6KZsvw191W97ISV+0krGdbRv48jeK8Qn60uxeGL4tjbn/bvbB64ix6G/fC0dW7SDTuBVeuGdCZNiNuwVpsoTi/iGVl2lldnnt5Klt27CYjI5NbhtzLo/8YwdCBfau7WoDtWjS9uS33rbf9XPpp7PlrcffyOOb3s12LNbGz6PX2+Wtx1LgWN7xwF0GRoWirJutEKqsnzAQg/VASR9fsZnj8v9Dayr55a0jbf6J8Ba4Q1qtgUZS7KXcsyTYWn/jbvQ4ADgGNS+b8KaXuB7oD/wQ6aq3XGNt7Ae9qrVu5Op+L95wEZJftKCqlbgOeAgZorQuVUs9gW6DygFIqDPih5L2UUrcD47TWXZVSbwB1gYeN4+oCMVrrr43ObketdapxXAzwrNb6NqXURmCs1voXY184sFJrHamU6gf8pLUuUkqZgR1AFHBdyfEV/R7PanjvVR+9yfIUzyuKubi6a3D5PKq7ApUkpPjqvxgHa/w1bvBHt79a3VWoFB9EvVTdVagUTxz/XFXl+/VoeEuV/a5dd/KnKm1bRVXVcxRvB1aVdBINC4GB2H62j1NK7TeGgF/hz2UTndJa/4BtQc024/w3AuNdFP8e8FVKdQcmYpvj+JuR+fsBuGB20eh4NgVKH4ujtT4CnDPmTfYB9iqldgErgOe01iXjhGXnKF49qymEEEKIvyBdhf+uVG7JKAr3k4yiqGySUbxySEbxyiEZxStLVWcUu1dhRvHnKzSj+Ne4k4UQQgghKpk8R/Eq7CgqpWKBO8ps/lprLR8WKYQQQghRia66jqLRIZROoRBCCCHcSjKKVbeYRQghhBBCuIFSKlgp9aNS6qDx/6ALlA1QSp1QSlXoOXDSURRCCCGEuLo9j+3xe82An4zXrkwG1lX0xNJRFEIIIYRwQmtdZf8u02BgtvH1bGCIs0JKqQ5AfSC+oieWjqIQQgghxNWtvta65HN0U7B1Bh0opUzANGwflVxhV91iFiGEEEKIqlCVi1mUUqOB0XabZmitZ9jtXwmYnRwaa/9Ca62VUs4q/iiwVGt9wviI4QqRjqIQQgghRDUzOoUuPxhea93L1T6l1CmlVKjWOlkpFQqcdlKsK7ZPgXsU8Ae8jY9IvtB8RukoCiGEEEI4o6+ex+MsAkYCU43/LyxbQGt9T8nXSqlRQMeLdRJB5igKIYQQQlztpgK9lVIHgV7Ga5RSHZVSH1/OiSWjKIQQQgjhRCWsRq4SWuuzwC1Otm8FHnSyfRYwqyLnloyiEEIIIYRwSjKKQgghhBBOyEf4SUZRCCGEEEK4IBlFIYQQQggnrpY5iu4kGUUhhBBCCOGUZBSFEEIIIZyQOYqSURRCCCGEEC5IRlEIIYQQwomr6JNZ3EYyikIIIYQQwinpKAohhBBCCKdk6FkIIYQQwgmrPB5HMopCCCGEEMI5yShepSyqumtw+ZoUVXcNKkdbn4zqrkKl2FocWN1VuGzpHtVdg8qxyDO3uqtw2Wb/o1Z1V6FSfBD1UnVXoVKM2fFqdVfhqiSLWSSjKIQQQgghXJCMohBCCCGEEzJHUTKKQgghhBDCBckoCiGEEEI4IXMUJaMohBBCCCFckIyiEEIIIYQTMkdRMopCCCGEEMIFySgKIYQQQjghcxQloyiEEEIIIVyQjKIQQgghhBMyR1EyikIIIYQQwgXJKAohhBBCOCFzFCWjKIQQQgghXJCOohBCCCGEcEqGnoUQQgghnNDaWt1VqHaSURRCCCGEEE5JRlEIIYQQwgmrLGaRjKIQQgghhHBOMopCCCGEEE5oeeC2ZBSFEEIIIYRzklEUQgghhHBC5ihKRlEIIYQQQrggGUUhhBBCCCdkjqJkFIUQQgghhAuSURRCCCGEcMIqGUXpKP7VNIxpQ/QrIzB5mNg/bw27/7PYYb/J25Ob3h1DSJtw8tOzWP3IdLJPpALQ5rGBNB8Wg9ViZdNLczi5ds8Fz9n97dGERl9HYVYeAOue/pC0347ResytRN5+g+39PEzUbtaQL9o+QmFGzmW3LzSmDR0nj0CZTByat4bfppdv3w3vjyG4dTgF6VmsHzOdnBOp1GkXQec3/wGAAnZP+44Ty7fi2yCYru+NoWbd2mitOfT5avZ/suKy63kp/Hu0J/Sl0WAykf5VPKkffOOwv84/hhB0Zx+wWChOy+TkuHcpSjqDV4O6NPkgFkwmlKcHZ+f8QPrcZVVW74Yxbej8qu1aHJy3hj1OYq37e2OoY1yLtUas1QjyJ2bGPwlpG8Ghr9bx68Q5AHj6+TDguxdLj/cNDebwtxvY/PLnbm/LTa+MIKxnO4rzCogfO4MzexPLlanXOoze0x7G08ebxNU7WfvyZw77ox7qT48X7+HDtmPIT8+m+ZAb6PjIbaAUhdl5rI6dRervx9zelhIPTHqIqJ4dKcwrYPqz73Jk72GH/d4+3oz933jMTUKxWq1sXbmZL163XYuQBiE8/vZT+AX4YzKZ+Pz12exYva3K6g7gEdkG774jwGSieMcaijY4xpdn2x549xqGNSsdgOIt8RTvWIMprCXefe4tLWcKCaVgwXQs+6u2/j1eGUHTm20xtfIZ5zFVt3UYvd62xdTRVTtZZ8RUl2f/TkSf9mirJu9sJiuf+ZCcUxkANIxuQfdJ92Ly9CA/PYtv74irymY5NXHK26zbsJngoEC+//yD6q6OqGR/qY6iUsoC7MHWrt+BkUA94AetdSu7cpOAbK31W0qpWcBNwDlsfYhntNY/GeU6A28B9YFcYBvwT+BOoKPW+nG7c64BntVabzVetwN2AP211svtysUCwwELYAUe1lr/ahwfCuQZRQ9prf9+Se03KW54bSTLh08lJzmNQUte5Vj8NjIOJpWWaX53DAXncvi621giBkXTacLdrH50OoHNGhAxOJoFN4/Ht34Q/ec9zzc9ngW44Dk3x80jcckWh3rs+WAJez5YAkDjXlG0eqhfpXQSlUnRacpIVt09ldzkNPotfZUTK7aRade+yGExFGbksOjGsTQdHE3UxLtZP2Y6GftPsLzfi2iLFZ96gdy6Mo6TP27HWmxl+6tzSd+TiKefD/2XTyZ53R6Hc7qVyUSDVx7hyH0TKU45S8T375C18lcKDh0vLZK/L4GEwU+j8wsIvqc/5ufv5/g/36D4TDqH//4surAYk68P1yz/D1krf6X4dJrbq61Mii5xI4kfZrsWty21xcU5u+9bs2ExFJ7L4dtuYwkfFE2H2LtZ+8h0LPlF7HjjG4Kua0Rg80al5Ytz8lnUJ7b09W3LJnN0qWNsuUNYz7YEhpmZ3WMs5qhIbo4bxZeDJ5Ur1zPufn4a/zEpOxIYPPs5msa04eia3QD4hwbTtEdrMo0/ugAyj5/hmztfo+BcLk1j2nDL1Aecntcdonp2IDS8AU/c9DDNopoz+rVHeGHIc+XKLZrxPft+2YOnlycvz51MVEx7dqzZztAn7mLjDxuI/3wZjZo1ZsLMl3i020NVUncAlMK7/yjyP/8XOjMNnwcnU7x/Ozr1pEOx4n2bKFw+22GbNfE38mdMsL3w8cP3ibexJOypqpoD0LRnWwLDzXzWfSz1oyKJmTKKrwdNKleu55T7WTXuY07tSGDQnPMxtf2DJfz6lu0Pxjb396HTk7ezZsJMvAN8iYkbxcIRb5CddJaadQKqtF2uDBnQm+FDBzFh8lvVXZVKp2XV819ujmKe1rqd0SksBMZU8LjntNbtgKeADwCUUvWBr4HxWuvmWusoYDlQq4LnHAasN/6Pcc6uwG1Ae611G6AXcNzumHuM+re71E4iQN12kWQmniLr2BmsRRYOL9xEkz4dHMo06dOeQ1//DMCRJZtp0O16Y3sHDi/chLWwmOzjZ8hMPEXddpEVOueFRA7pyuGFv1xqU5yqExVJVuIpso26HF24icZ9HevSqG97DhvtO/bDZuob7bPkFaIttg9396jhRcloQv7pDNL3JAK2jsq5Q0n4hgZXSn0rombbayk4mkzR8VPoomLO/bCOWr2jHcrkbNqDzi8AIHfHfjzNIQDoomJ0YTEAytsLTKrK6h1S5locWbiJJn1dx1riks2EGteiOK+A01sOYCkocnn+gAgzNUMCOPXrfvc1whDRpwO/L1gPQMqOBGoE+OFbL9ChjG+9QLz9a5KyIwGA3xesJ7Jvx9L9PV6+l/VT5oPdMFXytoMUnMs1znsI/yqMq069u7BmwWoADu7Yj2+AH4H1ghzKFOYXsu8XWwequKiYw3sTqFMSW1rj618TAN9avqRXwR8f9kwNI7Gmn0JnnAGrBcu+TXg2r/jPnRKeLTtjObQLigvdUEvX7GPq1EVi6pRdTEUYMVWUnVdazsu3BhidleZDbiBh+Rayk84CkHc2091NqZCO7VpTO6CivxrF1eYvlVEs42egzSUe8wvQ0Pj6MWC21rq0l6O1/gZAqQv/Qla2AncAvYGflVI+Wut8bBnDVK11gXG+1Auc5pL5hgaRk3z+B3puShp1oyIdyviZg8g2ymiLlcLMXGoE+eMXGsTp7Qml5XJS0vANtf1iudA5O4y7k6inbidp/T62/OtLrEbHBcDDx5tGMW3YONHxL/4/q6Y5iNwku7okp1GnvWP7fM1B5CSdb19RZi41gv0pSMumTlQk0W8/hF+jEDY+8UFpx7GEX6MQgls1JdXu++BuXuY6FCWfKX1dnJxKzXbNXZYPurMP2WvPD6F5hYbQ9JOX8W4aSsrUmVWSTQTH7zPYYqRsrJW9FiWxVpCefdHzhw+K5siiTZVbaRf8zUFkJ58tfZ2dkoa/OYjc0xmOZVLSypUBiOjdnuyU9AsOK19/VwyJq3e7ofbO1THX4WzS+bhKSzlLnfp1yDid7rS8b4AfHXt1ZsmntuHdr96dx4ufvUL/UbdRw9eHV4e/6PQ4d1G1gtHnzl8TnZmGqWFkuXIeLTpRs+l1WM+mUBj/GTrTMf49r+9K0aaqm45Rws8cVNqZA8hOdhFTyY73kJ/5fGc+etwdXDe0G4VZuXx75xQAAsPNmLw8uP2rWLz9fNj16Qr+MDqkwj1k1fNfL6MIgFLKE+iPbRj6UvQDvje+boVtqNmVu5RSO0v+AR3t9t0AHNFaJwBrgFuN7fFAY6XUAaXUf5VSN5U55xd253zzEute5bZO/YoFNz3HwltfokagP20evc1hf5PeUZzacqBShp0rw9kdCSzp+TzL+7/E9U8MxFTDq3Sfp28Nun/8JNte+pxiu7/mryS1B8dQs/U1pH60oHRbUXIqhwY8wYGeown82y14hARe4AxXj/DBXTnyfeVkot3J08ebTo8PYtO0b1yWadS1BdffdRMb/jW/CmtWcSYPE0//+1mWzvyB08dPAdBtUA/WfLOKh6MfYMqoV3ji3acv+gdyVSs+sJ28958i78MXsBzeQ43BjgNIyj8QU73GWBKqroNemTa98TWzujzJ/u820nZUbwBMnibqtQ5n8ci3WHjv63R6cgiB4eZqrqn4q/urdRRrGp22rcAx4BNwOcHAfvubSqkDwFzg9Qq+15d2w8TtjPcsMQwo+a0w33iN1job6ACMBs4AXyqlRtkdZz/0XG5CkVJqtFJqq1Jq69qcg+UqlJucjp/d8JavOZicZMcMQk5KeukQmPIw4R3gS0F6NjlljvUzB5ObnH7Bc+YZfx1bC4s58NU66rZz/Is/YnBXEipp2BkgLyUd3wZ2dQkNJq9M+3JT0vFrcL59XgG+FKQ5ZrAyDyVRnJNfOj9OeXrQ/eMnSfx2I8eXbaUqFaWcxSu0bulrz9AQik6dLVfO78a21H3sLo6Onlw63Gyv+HQaBQeO4tfperfWt4T99xnALzSY3JQLX4uSWLuYoJZNUJ4mzhpTAtyhzX29GL4sjuHL4sg5nYF/aJ3Sff7mYLLLtCU7JR1/c3C5MrWb1iOgcV3uWT6F+ze8g39oMMOXvoZv3doAhFzXmFveeJDFD75DfsbF2345+t03gDeXvsubS98l/XQadRqcj6tgcx3OOokrgDFTHyf5SBJLPl1Uuu2Wu3qz8QdbpurA9v141/CmVnDVzYfTWWmo2ueviQoIRmeVyYbmZYPFdi8U71iNKTTcYbdHyy4U/7EVrBa31xeg9che3L08jruXx5F7OgP/BnYxFeoipkId76GclPIZ3/3fbSRyQCfbMcnpHFu7m+K8AvLTszn56x+EtGziphYJYfNX6yjm2XW0ntBaFwJngaAy5YIB+2Hf57TW1wLjgU+NbfuwdeouiVLKAxgKvKSUSgT+DfRTStUC0FpbtNZrtNYvA48bZStEaz1Da91Ra93xJr9m5faf2XWYgHAz/o3rYvLyIGJwNMd+3O5Q5tiP27nmju4AhN/amaQNv5VujxgcjcnbE//GdQkIN3NmZ8IFz1nTbs5N074dSN9/ovS1V62ahEZfx7EVju9/Oc7uPEytcDN+Rl2aDo7mRLzj+U/GbyfCaF+T2zpzar2tfX6N66I8bOHu17AOAdc0IOeEbWguetqDZB5M4o8ZVT9Elbf7ADXCGuDVqD7Ky5Pat/Uga+WvDmV8WkbQ8LXHOTZ6Mpaz50q3e5rroGp4A2AK8MO3Y0sKDp+gKqTudIyL8MHRHC9zLY7Hn4+1sFs7k2zE2sVEVEE2cfeclcztH8vc/rEkrNhGi6HdADBHRVKQleswRAiQezqDwuw8zP/X3n3HyVXX+x9/vVMEBAJEaQIBQhHphAhcEKWIoKICUWlSLiiC4DUoIM0ugiJ6pShFIeEqBBRUivIDAgREWmgJiZCEKiBCIKFICcm+f398z2Qnw+zszpY5c04+Tx/74JTd+J7sZOYz35p1r39gzId47Pp7efGRp7lg1JFctN3RXLTd0bz2r5e45BMn8/oLL7Ps+97DJ88fy/Vjz2Xu488N6OMBuO7iv3DsJ8Zy7CfGcvf1d7HDmB0BWG+L9/P6q6/X7Xbe55j9efey7+ai7/16keuzn32BTbZLI3dWW3d1hi4xlFeqnnsDreOZxxg0fBW0/IowaDCDN9qG+TMW7eDRMp2vP4PX35KO2YtOQBuy8bbMn9a6Vump429kwm4nMWG3k3is6jm18hbrMK/Bc2rlmucUwHJrrbzw+0Z+bBRzZv0LgMeuv5dVP/h+NHgQQ5Z8F6tssQ4vzWrRxLvFVAdu2VfmPTBxAAAgAElEQVS7KvMYRSC14kn6l6SdbN8kaTipi/kXdb79bOAQSbtmx3dLutb2XQCS9gJu7+b/cmdgiu1dKxckjQf2lHQX0GG70hy4OfBknx5gFS/o4I5vjWe33x2HBg1ixmWTmDvjGUYdM4bZDz7OUzfcx4wJk/jILw7nc387g7fmvsbNXzkbgLkznuHxq+9izE0/pmNBB3ecPA53GHDdPxNgh7OOYMn3DEPAi9Of4vbjL1yYZa3dRvPMpKnMf+Ot/np4eEEHk08az06XHIcGD+LRCZN4ecYzbHrsGF588HGeuf4+Zl06iW3PPJxP354e3+1HpMe30lbrs+FRn6Jj/gLoMPecOI63XnqNFbdan5Gf254505/i4zekZSYePPVynr3pwX7L3dCCDp797rmsNf77aNAg5vz+Bt6a+RQrjd2fN6bO5NWJd7PKCYcwaOklWePs4wF4+9kXeOqwH7DEumuw6omHYoMEsy+4krce6benU0Ne0MGdJ49nl0vS82JW9rzY/Jj0u/jnDfcxc8Iktj/zcPbKnmuTsucawGfv/DlDl1mKQe8awojdRnP9vqctnDG91qe25sYDWjfy4ombHmCtHTfjoNvOYP4b87jhmPMX3tvvr6dwycfTTOybTx7HLmcclpYyuflBnri58XNkq6/tyZIrLMOOPzwYgI4FC5iw+7cH7HFUu++myYzacUvOvvU83nrjLX55zJkL753+l//l2E+MZfgq7+GzX92bp2f9k59c+3MArrv4WiZOuIHxP7yQw087it0P/Qy2Oecb9V4uB5A7mPfXcSy5/zdBg5j/wCT8wjMM3WEMHc8+zoIZ9zFkq10Zsv4o3LEA3vwPb/25c1kWLfdeNGw4HU/8o7W5M0/c9ABr7rQZB/7tDN5+Yx4Tv9H5nNrnulOYsFt6Tt1y0jg++rPO59ST2XNq2xP2ZoV1VsUd5tWnZ3PziRcBMGfWszx5yxT2u/5U7A6mXXoLLz3Smg+HjRz7ndO45/4pzJ37Cjvv8QW+cugBjPnUrt3/YCgElWmgpqTXbC9T5/qGwDl0tiyebvt32b1xpOVzKhNVxgBfsb1zNkv5J6QldjqAW4GjabA8DmkSzF22z62692ngCOBkUgvj8sB8YBZwmO3ZdZbHmW37o1091t+s/oXC/+KW7Oj+e4pgsyXndv9NBTD5reKPb3x5cN4J+sdtao/ZrH0x/tByzIK98IL2GpvZW4ff//28I/SLoe8d2dJfyHuHrd+y99rZr8xoyydbqVoU6xWJ2fXpwI5d3Du45vwK4Irs+A5g+zo/Ni77qv65HbLD/67z/3EVUBkAtG0XOXaodz2EEEIIIS+lKhRDCCGEEPpLbOFXvsksIYQQQgihn0SLYgghhBBCHWWax9Fb0aIYQgghhBDqihbFEEIIIYQ62nl9w1aJFsUQQgghhFBXtCiGEEIIIdQRYxSjRTGEEEIIIXQhWhRDCCGEEOqIdRSjRTGEEEIIIXQhCsUQQgghhDrcwv/1haThkm6QNDP77wpdfN8ISddL+oek6ZLW6u7PjkIxhBBCCKHYjgcm2l4PmJid13MxcLrtDwBbAc939wdHoRhCCCGEUGyfAcZnx+OBPWq/QdKGwBDbNwDYfs326939wTGZJYQQQgihjgJNZlnZ9r+y4+eAlet8z/rAXElXAmsDNwLH217Q6A+OQjGEEEIIIWeSDgMOq7p0vu3zq+7fCKxS50dPqj6xbUn1KtwhwPbAFsBTwGXAwcBvGuWKQjGEEEIIoY5WLridFYXnN7j/0a7uSfq3pFVt/0vSqtQfe/g08IDtx7Kf+ROwDd0UijFGMYQQQgih2K4CDsqODwL+XOd77gGWl7Ridr4TML27PzgKxRBCCCGEOoqyPA5wGrCLpJnAR7NzJI2W9GuAbCziMcBESVMBARd09wdH13MIIYQQQoHZfhHYuc71ycAXq85vADZt5s+OQjGEEEIIoY5WjlFsV9H1HEIIIYQQ6ooWxRBCCCGEOqJFMVoUQwghhBBCF6JFMYQQQgihjmhPjBbFEEIIIYTQBUX/e+iKpMOqtw8qqjI8jjI8BijH4yjDY4B4HO2kDI8ByvM4wqKiRTE0clj331IIZXgcZXgMUI7HUYbHAPE42kkZHgOU53GEKlEohhBCCCGEuqJQDCGEEEIIdUWhGBopy1iTMjyOMjwGKMfjKMNjgHgc7aQMjwHK8zhClZjMEkIIIYQQ6ooWxRBCCCGEUFcUiiGEEEIIoa4oFEMIoRuSVpQ0WtLyeWcJIYRWikIxLCTpIEn3SfpP9jVZ0oF55+opSRtUHS9Rc2+b1idqnqRhDe6NaGWWvpD07QZf38o7XzMkfRGYBpwFPCzp0zlHalqJnlfDG33lna+nJO1Udbx2zb29Wp+oeZIurzr+cc2961ufKAyUKBQDkIpEYCzwDeB9wGrAccDXJB2QZ7YmXFJ1fEfNvV+2Mkgf3FI5kDSx5t6fWhulT/5T58vAocA3c8zVG2OBjWz/F7AtcELOeXrjlspBwZ9Xs4EHgMnZ171VX5NzzNWsn1YdX1Fz7+RWBumD9aqOd6m5t2Irg4SBNSTvAKFtHAHsafuJqms3SRoDTAD+L5dUzVEXx/XO21V1ztoWkqI8BmyfUTmWtCzwNeAQ0nPpjK5+rk3Ns/0CgO3HalurC6IUzyvgTGBH4HbgUuBvLubSHWV4rWr0917E30noQhSKoWJYTZEIgO0nGnVbtRl3cVzvvF2V4TEAqZsQ+DqwPzAeGGV7Tr6pemV1SWd2dW77f3LI1KxSPK9sj5UkYAfgAOCsrJvzV7YfzzVcc8rw+3i3pC1IPZNLZcfKvpbKNVnoV1Eohoo3enmvnVTewMWib+YidaUXwUqSvk7KXDkmOy9Md46k04G9SAvwbmL7tZwj9cWxNef35pKib0rxvALIWhBvlnQ/sA/wA2AmcEGuwZozUtJVpL//yjHZ+dpd/1hbeQ74WZ3jynkoiVhwOwAg6XVgVr1bwEjbS7c4UtOycZZdsj2+VVl6S9J3Gt23/b1WZekLSR3AW8B8Fm0hEem9viit1KVQoufV0sBngL1JBe6VwOW2n8o1WJMkfaTRfduTWpUlhO5EoRgAkLRmo/u2n2xVlt6S9CPbJ+adI5SLpKt5Z1fhbOBm27/NJ9XiSdJ/SK2HE7L/LvIGZvvKPHL1laShwMbAM7afzztPT0j6IPBP289l5wcCY4Ange/afinPfKH/RKEYSkPSfbZH5Z2jLyRtBKxj+6rs/OfActnts23fl1u4XpC0I7BRdvqQ7VtyjNMrXbT+DAe+AMy0fXyLIzUtGwowy/Z5Nde/DKxdhMcAIGkcXY/hs+1DWhin1ySdC5xle5qk5UirNCwgPa+OsX1prgF7QNJ9wEdtvyTpw6Ti/avA5sAHbH8214Ch30ShGACQ9Cr1X4AL01Uo6UHSIPe6swaL8Ak3a7061fbfs/PpwLeAdwNjbO+RZ76ekrQaqVvwTTrH9G1JGuS+p+1n8srWXyQNBu61vXneWboj6V5gdO0MYUmDgCm2N84nWf+RtLLtf+edoyckTbO9UXY8FtjB9h6SVgH+anuLfBN2T9KDtjfLjs8BXrD93ez8gSL8uwg9E5NZAgC2l807Qz/YgFSU1CsUDYxsbZxeWbVSJGZesX0FLGz9KYqzSTNRx1VfzLqnfkkaZ1ZothekCbiFsES9ZWRsd6hAD6JWtlPOGGA/4AOkNWCLYF7V8S7A7wFsP1egX8dgSUNszwd2Bg6ruhe1RYnELzOUyfQifBLvxiIFu+3qHWVWanGWvtjQ9p61F21fLOmkPAL1Vhc7fqwAHEjasaUI3pC0nu2Z1RclrUdxVjUAQNJSpA8a+wFbkP7N7AHcmmeuJs2VtDvwDLAdaSF6JA2hOEvLXApMkjSb9By6DUDSusDLeQYL/SsKxbBYKFC31LOStrZ9V/XFbAvCZ3PK1Bt1d33KujoHtzhLX91LapGuNPUYeBG4mbRQfRF8G/irpB/SORRgNGmXmbG5pWqSpEuA7YHrSVsq3kQae3lLnrl64cukxcNXAcZWJoSQWuauzS1VE2yfku3ysypwfVWL9SDgqPyShf4WYxRDaUg6uLqrs7Zbynbbd0tJ2gq4DBgHVCaubAkcBOxt++6cojUlm4SzDOlN8D/ZtaWBnwNvFmSR6lKRtDFpTcjKeMRpwOm2p+aXqjmSHiAVIhcDE2w/Lekx20UYVtIjkj5o+568c/RG9m98L2Af25/MO0/oH1EohlJp1C1luyPPbD0laWXgSNJsYZPe0G8kvfgemWe2nsqW+zgVOJi0XIaANUg7tJxoe17XP91+JK1E5+8E0u/knKIsZVImkjYA9iWtpTgbeD+wcUF6DOqStCHpMe0LzLU9OudIPSbpXcAnSa+5u5L2rr7S9tW5Bgv9JgrFUBo13VIT6OyWKspOB4uQNIr0xvE54HHgCttn55uqOVnhvm52+qjt1/PM0xuStgMuIbXyVs/gPgjY3/btOUXrMUkX0XhZmUNbmae/SNqSVKB8Dnja9rY5R+oxSWvRWRy+DaxJmpn+RH6pek7Sx0jZP0YahnEZacmftfLMFfpfFIqhNMrQLSVpfTrfPGaTXnyPsd1wQfR2I2mvRveLtDCypDuBI2zfX3N9c+A821vnk6znJI2pc3kN4GhgsO3VWxypX2Ut2CfY/n7eWXpC0h3AMNIH2gm2Z0p6vEgfarPdl24DDq7ss12019vQMzGZJZSG7c2ruqVuzGbjLVugiSwAD5NefHe3PQtA0tH5RuqVTzW4Z9Iai0UxrLZIBLD9gKRCLCtVWWIJQNJI4ETgw8BpwG/yytUsScNIQwBWA64CbsjOvwFMyTFas/5Negwrk7YifMcuMwUwirTX9o2SHiMVvUWbqBZ6IFoUQ2lI2sb2nVXnW5KKxs9TkG4pSXuQXny3A64jvfj+ukgtDZBaFIvUatiIpH8A29qeU3N9OPB32xvkk6w52Yeok0ljd08HfputgVcYkv4MzCHtZLIzackoAV+z/UCe2ZqV7ciyF+k1aj1geWDXokxYqyZpW9LjGAM8CPzR9vn5pgr9JQrFUBpdbeGXLSi8ve3CrLOWzR78DOnFdydSd/ofbV+fa7AeKsN2ihWSDgO+BBzDojPRfwxcWLstXjuS9HtS5jOAy0nbxS1UhF2LACRNtb1JdjwY+Bcwwvab+Sbrm2wC2+dJHxJH2F4j50i9ki1/9VHSxLtCbKcYuheFYiiNMhUn1SStQBqsv7ftnfPO0xNl+11kiyMfR+dM9OmkpWUKMbNT0hN0dm1WrwkJaTJLIcaV1T6vyvY8A5C0pu0n887RnWyyXZdcsH3pQ9eiUAylIWkuDXZnsP3pFsZZrEl6HZhV7xapMNm0xZEGhKSlK+tEhoEnaQFQ+fsWaReT1ynQnvSwcE/3Lt98i/BaJenmqtMt6VwRANLvYqcWRwoDJCazhDJ5gdS1FvL3OI0ntBSKpNVIO1BMsT0vW1dxLGmdyCIs5F6K1h/bZZks8dPsvwIuAL6YY5Zesb1j5VjS/dXnoVyiUAxl8prtSXmHCADMK0L3WU9IGgucRGohXULSL0njEy8mtaQUQaMPUCaNgy2crICvFI/PFmVyTvXrlKQyvG5F12SJRaEYymSOpFUq+6ZKOpA0C+9J4LtFGbBfEu9YhFrSOqTFkfexvdE7f6RtHQa83/ZLkkYAM4DtbN/bzc+1jbK09kg6ARhatV7iHcDLwFDSrj+n5pWtD6LICm0tCsVQJssD8wAkVdaI+yqwOXA+8Nn8oi1ebB8FIOl9pK3W9gM2Ib2R75NjtN54s/Ihw/ZTkh4pUpEIaf9g4J8l+BD1OdLuSxUv2t4imwE9iYIUitnSShWDswlrCycYFeH3IeksOovc1SWdWX0/9nMvjygUQ5kMqnqB3Rs4P1to+Ips15bQItmSMvuSFhW+HDgU+LPt7+UarHdq3wRXrT4vyBvieaRlSwr/Iapm8tAvsmsLsu0ii+JeFp19Xj1G1EARZqFPrjou1Aen0JwoFEOZDJE0JBuntDOpy3DhvZwyLa7OJnUL7md7MoCkonaxHVtzXsQ3xcEl+RC1jKShtt8GsD0OQNISpC3xCqFoC+h34TJgWdsvVF+UtCLwaj6RwkCIN89QJpcCk7Kt+94gbYWHpHVJ45hC66xK6iY8Q9IqpFbFoflG6h3b4/PO0A8Gl+RD1B+A8yQdZft1WLg4/dnZvUKQtCupyPpDzfUxwCu2b8gnWVPOJO0eVbsD04eAjwFHtDxRGBCxjmIoFUnbkIqU6ytdVJLWB5YpyhIgZSNpdVIr1r7A0qQdZk7MN1XPSfoQMNL2xdn5H4DKGLMf2r4pt3A9JOkk4BPAbGAEMMq2sw9R421vl2vAHsrGIp5CWk7mSVLX7Rqk/apPLsqsZ0m3A3vUaY17L3C17f/KJ1nPSbrXdt1Z/5KmFWzCWmggCsUQwoDI9q1eF5hq+/9l19YnzXr+fsMfbiOSJgJftT09O59KWj9xaeBE27vlGK/HevIhStIKtXtat6NsPOK62eks22/kmadZkibbHt3FvSlFWJBe0j9sf6DZe6F4itTlEEIoiGytwY2AvwM/kLSV7R/YngEUpkjMDKsUiZmZlVnPkgoxyxbA9p11rs2ouTQRaOst8bLFzo8kPb8Apkk6x/bzOcZq1rCqoQALSRpK2m2mCJ7P/l3fXX0xm2H/Qhc/EwooCsUQwkD4MLBZNhv13aTxoj/IOVNvLV99YnuvqtOVW5xloKn7b8mPpO2AS4BxpAXPIS16frek/W2/Y/3ONnUlcEE21rLSursMaRZ37Zi/dnUscLmkcXRO8BoNHEjxlsAKDUShGEIYCPNsLwCw/bqkti5AuvGwpE/avrb6oqTdgUdyyjRQ2n0s0hmksX33V127StIfSUsAbZ1PrKadDPwQeFJSZQejEcCFpF2A2p7tuyVtDXyFNBQDYBqwdcFad0M3YoxiCKHfSXqdtOUdpFaqdbJzAS7CGKyKbMLHtaRu9MqEqC2BbYHd63TfFpak+2y3bdezpOm2N2z2XruqN9ZS0nYFahl9B0m7AMfZ3iXvLKF/RItiCGEglGYgu+1ZkjYF9qdzXNytwOG238wv2YBo95Zf1Ztwk+10MiinTE3LZm9/nrQg/XW2H5K0u6QTSWMUt8g1YA9I2gk4F3gf8CfS/ucXkZ5Dp+QYLfSzaFEMIYR+IOmOIixrUk3S8sCRtk/Jzoe38/Zx2Y4/XwKOYdHW3R8DF9o+L69szcjG9a0B3E3qLn+WNL7veNt/yjFaj0m6HziatLD+x4HfkvKfnWuw0O+iRTGE0O8kvcqi491MWsPvZuCbtl/MJdjAWjLvAF2RtAbwLTpbfy4lzT4/IDsG2n+PYdvnS3qWNDFqI9LzajppPcurcw3XnNHAprY7JC0JPAesU7B/F7Z9S3b8J0nPRJFYTlEohhD6ne1la69JWoE06P1c0q4tZdPO3TMXA5OAK4DdSPv0PkAqVp7LM1izbF8DXFN7XdLSNftAt7N5tjsAbL8p6bGCFYkAy0uqXgFgSPW57aLM3g7diK7nEEJLtfuEid5q58cl6UHbm1WdPw2MqBQrRSJpNdLC4VNsz8vWVRwLHGz7ffmm65kyTPaSdFGD27Z9SMvChAEVLYohhJbJFhQu6+tOW08EyVp0KxlfBJarLFvU7l3OFZLGkpaPmQUskS3s/mNSi2nd7eTaVOEne9n+77wzhNaIFsUQQr+r6ZKqWIG05/PfCraF3wa2H86Ol7D9VtW9bSo7nkja2PZDeeVsRNITQAf1i1nbHtnaRL0jaTrwIdsvSRoBzAC2q+yUE1pH0tdrLlXGIf/N9uM5RAoDJArFEEK/q9MtZVIr1i21C1e3u+ou5dru5Xbubi6jOn//i3SpF0UZJntJ+k6dy8OBXYHv2p7Q4khhgEShGEIIDUi63/YWtcf1ztuVpC/Y/m12vMiCztk2coWYrSrpeaC6ANmn+tz2/7Q8VD+pmuy1re3CTvbK1rS8MT5AlUdhFigNIRSHpNMlfbnO9S9LOi2PTH1Q2/LT1b12Vt1NeFbNvSJNOjiWtK9w5av2vLBsz7H9c9LElsLKxru29Xjd0JyyDioPIeRrJ+C4OtcvAKYAx7c2Tp+sLulM0ptf5ZjsfLX8YjVFXRzXO29btsdLWhFYk7Tl3dy8M/WnMkz2krQjMKfbbwyFUegnZAihbS3hOuNasgWGC1OYZI6tOp5cc6/2vF2VoVUUSV8EfgQ8Cqwt6TDbV+Ucq2ndTPb6Q4vj9IqkqbzzuTOctMvMga1PFAZKjFEMIfQ7SfcA+9meWXN9PeBS26PzSbZ4qlq3r3rNPrLzkbaXzitbMyQ9BOxo+wVJI4HfFW3bRCjHZC9Ja9ZcMvBigRY9Dz0ULYohhIHwbeCvkn5I59ix0cAJpMWRC0NSwxYr259uVZY+KPy6fZl5tl8AsP2YpCXyDtQblTUIJb3X9uy88/TSv4HDgXWBqcBvbM/PN1IYCNGiGEIYEJI2JnXbbpxdegj4qe2p+aVqnqQXgH+S9kS+i5oxfbYn5ZFrcVSWWc+SdgcuAt4mrW/5edt/zzdVcyRdRsp/G/Bx4EnbX8s3VRgIUSiGEPqdpCWBZSutP1XXVwRetf1mPsmaJ2kwsAuwL7ApcC2p+3xarsGaUGfdPmXnlS3jhuUSrEmSDmp03/b4VmXpC0lTSMXhw5K2Bn5i+yN552qGpKm2N8mOhwB3x5I45RRdzyGEgXAmcB1wZc31DwEfA45oeaJesr2A9Fiuy7o69wVukfS9oqw/CEwEViH9PibYfirnPL3S00JQ0lm2vzrQefpgfmW3H9t3SVo270C98HblwPb84s1RCz0VLYohhH4n6V7bdffelTTN9katztQXWYH4SVKRuBZwFXCh7WfyzNUMScsBe5G6a5cELiMVjYXY57kZ7b5jjqSngZ9VXfp69bntn73jh9qMpAVAZeKKgKWA1ylYK3XoXrQohhAGwrsb3CvUQv+SLiaNs/wL8L123c+5O7ZfBi6SNJ5ULJ5JKhjbvigpoQuAZRuctz3bg/POEFojWhRDCP1O0iTgWNt311z/IHCG7Q/nk6x5kjrobDmBzrF+hWo5kbQtqUV0e+BvwGW2b8s31cBo9xbFnpJ0gu1T884RFm9RKIYQ+p2krYDLgXEsujzOgcA+tu/KKdpiSdITwFzSDOGbgEWWMbF9Xw6xBkxR9uDuTlkK3lBsUSiGEAaEpJWAb9C5d+2jpNbE5/NL1XvZ1mSVsZUP2b4lxzhNkXQLXe/AYts7tTBOr0na2/ZlPfi+g22Pa0GkAVWWgjcUWxSKIYR+ly2X8SPgEKAyw3YEcCFwku23u/rZdiNpNdJs4TfpbB3dkjR4f88iTWgpOknXkMbWf8X2Y3nnGWjRohjaQRSKIYR+J+nnpMH5R9t+Nbs2DPgp8EaRFuaV9Efgz7UtVJIOBMbY/kwuwZqUtfAeSWer6DTgnKK18EraAzgVuAT4FWnBagDKNoM7WhRDO4hCMYTQ7yTNBNZ3zQtMtnj1w7bXyydZ8yQ9Yvv9zd5rJ5K2IxVW41i0VfQgYH/bt+cUrVckbQbcCsyhs0vdtkfml6rnJB3VkzU4JZ1o+0etyBRCV6JQDCH0O0kzbK/f7L12JGlmvcJW0iBghu11c4jVFEl3AkfYvr/m+ubAeba3zidZc7L1LE8GPkuaVX9NzpF6JbqUQ5EUaj2zEEJhTM+6Zhch6QvAwznk6YtrJF0gaenKhez4XNLaikUwrLZIBLD9AMVav28KMBgYVdQiMYSiiRbFEEK/q5oA8gaLLo9TuAkgkoaSxsQdDDyZXR4BjAdOtD0vp2g9JukfwLa259RcHw783fYG+SRrjqTLbX8+7xx9JWk+aReTd9yiQGtzhsVDFIohhAEjaSc6J09Mtz0xzzx9IWkpoNLN/Kjtem/0bUnSYcCXgGOAypqJWwI/Jm1FeF5e2ZpRli7bmKQSiiQKxRBCaCDrLpft/6u5fgCwwPYl+SRrjqTdgeNIhbuB6cDptq/ONVgTJD0I7EBqeXuHosx6jkIxFEkUiiGE0ICku4Cdbb9Wc31p4FbbW+aTrOd6Osu23Ul6C3iG+oVikWY9x2zmUBgxmSWEEBobWlskAtj+DzA0hzy9cUjeAfrJdNsjba9d56sQRWLmBUnrASi5SNIrkqZIKnzXeiiXKBRDCKGxpapnPFdIWhZ4Vw55Qh2Snur+u9rG14AnsuN9gU2BtYGvA7/IKVMIdUWhGEIIjf0G+IOkNSsXJK0FTMjuFcGmWYtV7derkl7JO1wTGhVRdccttqn5VdtY7g5cbPtF2zcC7/hQEkKehuQdIIQQ2pntn0p6DbhV0jKkguRV4DTbv8o3XY9NLcPkidptFGtvtypHP+iQtCppZ5mdgVOq7i2VT6QQ6otCMYQQumH7XODcrLuZyv7VobUkfb2rW8AyrczSR98GJpMWD7/K9jQASR8BHsszWAi1olAMIYQGuthhZuGx7YtbGqh3fp93gH7SaBeZwozts31NNpRh2ZpF0O8B9skpVgh1xfI4IYTQgKSzurj1aWA1223/gVvSl4BbbM9UqnIvBMaQJlQcbPu+Rj9fBJI+aPuevHP0RvY72QnYD9jd9so5RwphoSgUQwihh7I39P2Bb5IWrD7F9pR8U3VP0kPAFrbflrQf8A3gY8AWwHdsb59rwF6StCFp1vC+wFzbo3OO1BRJ25CKwz2A4cCRpK7oOQ1/MIQWavtPwiGEkDdJQ0h7PR8D3Al81vYjuYZqTt1ZtsCNkn6SY66mZTPOK8Xh28CawGjbT+SXqjmSfgR8DngKuBT4HjDZ9vhcg4VQRyyPE0IIDUg6ktR6uCWwm+2DC1YkQjbLVtKSpFm2N1bdK8wsW0l3ANeSGjnGZLvivFqkIjHzReDfwK+A/8uK9ujeC20pWhRDCKGxs4DngQ8B25JiQ9MAAANRSURBVFVNZBFp27hN8wrWhLLMsv03sBqwMrAiMJNiFlirAruQWkX/V9LNpIXdh9ien2+0EBYVYxRDCKGB6oW267H9ZKuy9EXWfb7ILNtsxxnV26KwXUlaDtiLVGStBywP7Gr77lyD9ZKkJUjDAfYFtgcm2t4v31QhdIpCMYQQSk7SXjWXDMwGHijSmpCS1qruZpa0EvB5UpE1wvYaeWVrRjYE4HBgXWAKcKHt+ZKGAXsUZMmlsJiIQjGEEBqQ9Cr1uzcrXc/DWhypaZIuqnN5OGmP4UNt39TiSL0iaRbwa+CntV20ktYsUOvuZaSJOLcBHweesD0231Qh1BeFYgghLKaybvXLbW+dd5aeyHbG+T5pzcGjbN+Wc6RekTTV9ibZ8RDgbtujco4VQl0xmSWEEBZTtp+UNDTvHD2VdZMfLWlLYKKkp4EOijWxCFJrIgBZl3OeWUJoKArFEEJYTEnaAHgr7xzNkLQTabu+XwPnkArFotlM0ivZsUgznl+hQMMZwuIjCsUQQig5SVfzznGWw0nLtHyh9Yl6R9IEYHVgP9tT887TW7YH550hhJ6KQjGEEMrvKtLag5UxfQZeBN5DWiOyKG60/WtJa0vaPbs23XaR1oIMoVBiMksIIZScpGuAE2pb4SRtAvzI9qfySdacbPmYC4DRwIPZ5c2Be0mzt1/p6mdDCL0TW/iFEEL5rVyvqza7tlbr4/TamcA/gPVs72V7L2AdYCpwdq7JQiipaFEMIYSSkzTT9npd3Jtle91WZ+qNbh5Hl/dCCL0XLYohhFB+kyV9qfaipC+Sum3LINaYCWEARItiCCGUnKSVgT8C8+gsDEcD7wL2tP1cXtmaIWk88CjwA1e9eUn6FrC+7QNyCxdCSUWhGEIIiwlJOwIbZ6fTirJ1X0U2meU3wCjggezy5sD9pMksL+eVLYSyikIxhBBCoUhaB9gwO51u+1FJY23/b565QiijKBRDCCEUnqSnbI/IO0cIZROTWUIIIZRBTGYJYQBEoRhCCKEMonsshAEQW/iFEEIoBEmvUr8gFLBUi+OEsFiIMYohhBBCCKGu6HoOIYQQQgh1RaEYQgghhBDqikIxhBBCCCHUFYViCCGEEEKoKwrFEEIIIYRQ1/8H6G+JI+G0q+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data:image/png;base64,iVBORw0KGgoAAAANSUhEUgAAAooAAAKZCAYAAAA/Ngq5AAAABHNCSVQICAgIfAhkiAAAAAlwSFlzAAALEgAACxIB0t1+/AAAADh0RVh0U29mdHdhcmUAbWF0cGxvdGxpYiB2ZXJzaW9uMy4yLjIsIGh0dHA6Ly9tYXRwbG90bGliLm9yZy+WH4yJAAAgAElEQVR4nOzdd3wU1f7/8dfZNFJJQoCEEggBLPQiHQlIE0VQ0CsqKhYE672iqASVi2LhCn6tF8HeQC7YRYpKQFB6U1AgtBASShqppM7vj11CEgZFsyTR3/v5eOwDdubszOfs50z25DMzG2NZFiIiIiIiFTmqOwARERERqZk0URQRERERW5ooioiIiIgtTRRFRERExJYmiiIiIiJiSxNFEREREbGliaKIiIhIDWeMedMYc9QY8/MZ1htjzIvGmHhjzDZjTEd37FcTRREREZGa721g8G+svxRo4XqMBf7rjp1qoigiIiJSw1mWtRJI+40mw4B3Lac1QLAxJqKy+9VEUUREROSvryFwsMzzRNeySvGs7AakehSm7P3L/+3FN9s/Vt0huIX3Xz4TTkWmuiOoPM+/SS7y/wa/wnv9TXLh8TfpR/Hf4PgGuDXx/SrtSVV+1nrXjb4D5ynjk2ZbljW7qvZ/JpooioiIiFQz16SwMhPDQ0DjMs8buZZVyt/g91YRERGR/+99Dtzouvu5G3Dcsqzkym5UFUUREREROyXF1R1BKWPMXCAGCDPGJAKPA14AlmXNAhYBQ4B4IBcY4479aqIoIiIiUsNZljXqd9ZbwF3u3q8miiIiIiJ2rJLqjqDa6RpFEREREbGliqKIiIiInRJVFFVRFBERERFbqiiKiIiI2LB0jaIqiiIiIiJiTxVFERERETu6RlEVRRERERGxp4qiiIiIiB1do6iKooiIiIjY00RRRERERGzp1LOIiIiInZLi6o6g2qmiKCIiIiK2VFEUERERsaObWVRRFBERERF7qiiKiIiI2NEXbquiKCIiIiL2VFEUERERsWHpGkVVFEVERETEniqKIiIiInZ0jaIminK6yU/NZOXqdYSGBPPp+7OqOxwAekwdTWS/9hTl5RP3r9mk/Lz/tDZhbZoS8/wdeNbyJuG7Lfzw2HsA+AT70//VuwlsXJesg8dYNv4lCo7n4l3bj5gZYwlqUo/i/ELiJswhfWci/hGh9H1hHH5htbEsi18+XM7Pbyxxa38axrSl69TRGIeDXXPj+OmVL8qtd3h7cvEL46jTJor89Czixr9MdmIKPiEB9J19L2HtmhE/fyVrJr9b+pqOD11N85G98K7tz/stb3NrvGV1nzqaxq5crPjXbFLPkIs+z9+BRy1vDn63hR/L5KJfmVx868oFQET3C+g+5QYcnh6cSM/iy5HTqN0sgkv+e3fpdgMj67HxuQWVzsefff8B2tw9lJbXxmCVlLDm0XdJWvETAN5BfvR87jaCz2sElsWqCXM4tjGe9vdfRcvrYjiRlgXApmfmk/jd1krFb6fnv08dI8vvP/Mx0nfmqWNk9ePOvDS7rAud/3UVIS0a8PHQxzm2bV/pa0LPb8zFz9yCd4AvlmXx8eWPUZxf6La4G8a0pdu/R+PwcLBzbhzbbHLR5//GEdY2ihPpWSwvk4u2dw3lvFExlBSXsOaxdznkykXv526ncf/2nEjJ5OP+j5Tb3oVjBnDBTQOwiks4+N0W1k+b57a+lO1TF9f42n2G8dW7zPhaUeb4jilzfK8tc3wPeH8ivvVrYzw8OLpuJ2smvY1VYrklVne//2faZu+ZY4nodj4FWXkArPzXa6TtSKDNuMuIvrKHc38eDmq3aMgH7cZTkJFT6f5J5enUczUxxmS7/m1qjMkzxmw2xvxijFlnjLm5OmMbPmQAs2Y+WZ0hlNO4XztqR4Uzr9cEVj70Br2evtm2Xe+nx7By4uvM6zWB2lHhNO7bFoD2dw3l0OodzOv9AIdW76DDXUMB6HjPMFK3H2DBgEksv28WPf89GgCruIQ1Uz9kfr+H+PSKKbS6qT/BLRq4rT/GYeg27SaW3jCdT/pOpNnwbtSusP2Wo2LIP57Dwl4T2D5nMZ1jrwWg+EQhm6YvYP0TH5623YPLNvHFZY+7LU47J3Mxv9cEVv1GLno+PYbvJ77OfFcuGrly0e6uoSSt3sH83g+QtHoH7V258A7yo+e0m1kyZiYLLnmYb+54CYDje5P5eFAsHw+K5ZNLJ1OUl8/+xRsq1YfKvP+1WzSg2bBufNLvIZZeP53uT92McRgAuk4dTeLybXzSZyKfDZjE8d1JpdvbMWcxnw+M5fOBsedkkhjZ15mXub0nsOKhN+j91M227S5+agwrJr7O3N6uYyTGmZe0nYksGfsCyWt3lmtvPBxc8uJ4vn/kLeb3f5jPr55GSWGR2+I2DkOPJ29i6ejpLOw7kWbDup12rJ13rTMX/3Pl4qJJzlwEu3KxsN9DLLlhOj2mncrF7v+tZMkN/zltfxE9LiByYCc+GTiJjy95mJ9mLXJbX8r2qeu0m1h2w3Q+7TuRKJvx1WJUDAXHc/i41wR2zFlMpzLH9+bpC9hgc3zHjXuJzwfE8lm/h/EJDaTp5V3dEqu73//f2+a6aXP5dFAsnw6KJW1HAgA/zfqqdNn6Z+ZzeM0vNWeSaJVU3aOG0kSxZthjWVYHy7IuAK4F/mmMGVNdwXRu34baQYHVtfvTNB3YiV0LVgFwdNMefIL88asXXK6NX71gvAJ8ObppDwC7Fqyi6aDOp17/v++dy//3feny4BYNObR6BwAZe5IJaBSGb1gQuUczSqsxhTknyNidhH94qNv6E9Yhmqz9R8hOOEZJYTF7P1tD5KBO5dpEDuxIvCvm/V+tI6JXKwCK8vI5un6XbUXn2KY95B3NcFucdpoM7MTuMrnwDvLHt0IufOsF410mF7vL5KJJhVw0cS2PHt6D/V+vJycpFYATqZmn7btBr1ZkHjhK9qHUSvWhMu9/5KBO7P1sDSUFRWQfPEbW/iOEdYjGK9CX+l3PY/fcOABKCospyMytVJx/RNOBndi10JWXzb9zjGx2HSMLVxHlev8z4pM4vjf5tO02vrgNqb8cJPUX5wd6fka2W6pYJ9VtH03m/iNklc3FwDPnYt9X62hwMhcDy+cic/8R6raPBuDw2p3kZ2Sftr/zR/dn2ytfUFLgnOzajbPKqji+9rnp+C7MdlbhjKcHHt6eWFQ+D+fi/T+bbf6W6OHd2fvZj5Xum7iPJoo1jGVZe4H7gXurO5aawj88pHQCAZCTnIZfeEi5Nn7hIeQkp5Vr4+9qc3LyB5B7NAPfsCAA0nYkEHWp84OybvtmBDYKwz+i/IQwoFEYdVo3Kf1wdQe/8BBykk7FmlsmVrs2VnEJBZm5+IQEuC2GP8s/PITsCrmoGLv/7+Ti5GQ2r0wuajcLx7u2P5f9L5bhi56gxYhep+07+oru7HHDB0hl3n//Cq89ORYDI+tyIjWLXs+P5YolT9LzP7fh6etT2u78MQMYtuwpes64He/afpXuQ0UV85J9Fnmxa1NR7WbhYFlc9v5ERix6kvbjLnNr3H4R5WPKPZyGf8TpcWcn2+SiwmtzDqfhF/H7/anf9TyGfjGFIQtiCWvXzI29cao4vs748+pPHN8DPpjItVtfpTD7BAe+XFf5WM/B+/972+w08RquXPYUXR+/Hod3+avfPGp50yimLfsWra9039ympLjqHjWUJoo10ybg/OoO4m/L9Yv45le+wCfInxFLptF6zEBSfj6AVXyq/O/p58PA2ffx45T3S3+bFzdz5cLh6SCsbRRLbnyOr69/lg7/HE7tqPDSZg4vD5oM7Mi+L9dWU6C/zXh4UKdNU35991s+HzSZotx82tztPK3+67vfsLDH/Xw2MJa8oxlc9Nj11Rzt2XN4ehB+UUu+vedVPrtqKk0Hd6Zhz1bVHdaf5vBw4BMcwBdDp7Duybn0K3P961/BsuunM7/j3Ti8PQn/C+ZhwzPzWdjnQT677DF8ggNoe+fl5dZHDujAkfW7as5pZwE0UaypjO1CY8YaYzYYYza8/u7cqo6pSrW6qT8jlkxjxJJp5B7NwL9BndJ1/hGh5B5OL9c+93B6uWqgf0QoOa42eSmZpafh/OoFk+c63VSYnUfchNksHBTL8vtm4VsnkMyEY4DzA3Lg7PvY/ckP7Pu6ctfEVZR7OB3/Bqdi9SsTq10b4+HAO8iP/PTTT6VVhQtv6s9VS6ZxlSsXARVyUTH2nN/JxclT1b5lcpGTnE7iim0U5eWTn57N4bW/EnphZOk2GvdtR8pP+8lLqfypwsq8/zkVXntyLOYmp5GTnEaKq/K8/6t11GnTFIATKZnO07WWxa4PllO3vXuqWK1u6s/IxdMYufj0vAScRV7s2lSUnZxG8tqdnEjPpuhEAQnLtxLWuqlb4gfITS4fk194KDnJp8cdEGGTiwqv9Q8PJTf5t/uTczidA187q1UpW/ZilVjUCnXvZTYVx9cZf179yeO7OL+Qg0s3ETmoY+VjPQfv/29t8+TZhJKCInbNX1l6qcBJzYa556yBW+kaRU0Ua6gOwC8VF1qWNduyrM6WZXW+7cZR1RBW1dn+zjcsHBTLwkGx7F+8kZYjnaci63WMpiArt/RU8km5RzMozM6jXkfnD56WI3uxf+lGAA4s20TLq3s7l1/du3S5d5AfDi8PAM6/Lobktb+WVg77PHcbGfFJ/DTna7f3LWXLXoKiwgloXBeHlwfNhnXj4NJN5dokLN1Ec1fMTS/rQrLrWsrqsOOdb0pvKNm/eCMtKuSi4nWReUczKCiTixYje3HgDLkoXb5kI+EXnYfxcOBRy5u67aPJiD91M0i0Gz9AKvP+H1y6iWbDuuHw9iSgcV2CosJJ2byHvGPHyUlKIyg6AoCIXq3I2HUIoNw1nJGXdiZ9Z6Jb+rH9nW9YMDiWBYNj2bdkIy1dp+vrdfidY6SD6xgZceoYOZODK7YRen5jPGt5YzwcNOh6Pum7D7klfoBjW0/PRcKyCrlYdioXUZd1IcmVi4Rlp+fi2JbfvkTkwOINRPS4EICgqHAc3p6ld6O7S8XxFWUzvg7+wePb08+ndBwZDweNLmnP8fjTryn9o87F+/9b2yx7LDQZ1KncseAV6EtEt/NJWFJ+/1L9jGW578JkOXvGmGzLsgKMMU2BLy3Lau1a3hT4GHjJsqy3zvT6wpS95yxxDz7+DOs3byMjI5M6ocHceetoRgwd5Pb9vNn+sbNu2+vJm2gU05aiEwXE3T+bFNfXd4xYMo2Fg2IBCGsbRd+ZY51fyRK3ldWur5bwCQ5gwKx7CGhYh6zEFL4Z/xL5GTnU79icmP+7AyxI35VI3ANzKDieS/hFLRn2yWOk/pJQeuH+umfnc/AMd6t6/4lMNOrXji7/vsH59RkfrWDbi5/T4YERpGzdx8Flm/Dw8aL3i+Oo06op+RnZxN35MtmuaufINc/jHeCLw9uTgsxclox6huO7k+gcey3NruyBX/1gco9ksOvDOLbM/PisYyqyrWOfrseTN9HYlYsVZXJx1ZJpfFwmF31mjsXTlYsfyuTiElcushNT+NaVC4C24y6j5TUXY5WUsHNuXOlX4Hj6+jBq3f8xr8f9FGb99iUAnmeZi8q8/23vvYIW/+iDVVzC2sff49DybQCEtoqk539uw+HlSVbCUVbdP5uC47nO7VzYBMuyyE5M4YeH3vzdm47y/8Sv8L1O5iWvgLgJs0u/4mbk4mksGOzMS92yx8jyrax61JmXpoM702vqjfiGBpKfmUvqjgN8dcN0AFpc2dP1TQEWCd9tZc1TZ/d1Ml5/IBfdpjhzseujFWx96XM6unKR4MpFnxfGUae1MxfL73yZLFcu2t1zBS3/0YeS4hLWTnmPRFcuYl6+i4juF1ArNIC8lEw2zVjIrnkrcHh50HvGWOpcGElxYTHrnviQ5B9+e5Lm8SeO74Zlxle8a3y1f2AEqRXGV6hrfK2ocHx7lTm+l456hvz0bPq/8wAOb0+Mw3D4h19YN+X9cpfK/J7iMxzf5+L9t9smwKUfPUKtOkEYIHVHAqsffpOi3HwAWlzdm0YxbVl+1yu/2Y9bE98/y59U7pH/y/IqmyT5XNC3Svt2tjRRrCYVJoq/AL8CtYAs4FXLst7+rdefy4liVfkjE8Wa7M9MFGuis50o1mRnO1Gs6f7MRLGmOduJYk33ZyaKNdGZJop/NVU+Udz+bdVNFFtdUiOzpC/criaWZQW4/t0P+FZvNCIiIiKn00RRRERExE4NvsmkqvwNTnCIiIiIyLmgiqKIiIiInRJVFFVRFBERERFbqiiKiIiI2LCsmvun9aqKKooiIiIiYksVRRERERE7uutZFUURERERsaeKooiIiIgd3fWsiqKIiIiI2FNFUURERMSOrlFURVFERERE7KmiKCIiImKnRN+jqIqiiIiIiNjSRFFEREREbOnUs4iIiIgd3cyiiqKIiIiI2FNFUURERMSOvnBbFUURERERsaeKooiIiIgdXaOoiqKIiIiI2FNFUURERMSOrlFURVFERERE7KmiKCIiImJHFUVVFEVERETEniqKf1Fvtn+sukOotFu2TK3uENxiUevJ1R2CW6R5/PV/byww1R2Be6Q6rOoOodKaFVZ3BO6x3+vvMagi/yb5qGqWVVzdIVS7v/4ng4iIiIicE6ooioiIiNjRNYqqKIqIiIjUdMaYwcaYncaYeGPMwzbrI40xy40xm40x24wxQ9yxX1UURUREROzUkL/MYozxAF4BBgCJwHpjzOeWZe0o02wyMN+yrP8aYy4EFgFNK7tvVRRFREREarYuQLxlWXstyyoA5gHDKrSxgCDX/2sDSe7YsSqKIiIiIjVbQ+BgmeeJQNcKbaYAS40x9wD+QH937FgVRRERERE7JSVV9jDGjDXGbCjzGPsHox0FvG1ZViNgCPCeMabS8zxVFEVERESqmWVZs4HZZ1h9CGhc5nkj17KybgUGu7b1ozGmFhAGHK1MXKooioiIiNixSqru8dvWAy2MMVHGGG/gWuDzCm0SgEsAjDEXALWAY5V9CzRRFBEREanBLMsqAu4GlgC/4Ly7ebsxZqox5gpXswnA7caYrcBc4GbLsir9Z5506llERETETg36wm3Lshbh/MqbssseK/P/HUBPd+9XFUURERERsaWKooiIiIidGvKF29VJFUURERERsaWKooiIiIidGnSNYnVRRVFEREREbKmiKCIiImJHFUVVFEVERETEniqKIiIiInZ017MqiiIiIiJiTxVFERERETu6RlEVRRERERGxp4miiIiIiNjSqWcRERERO7qZRRVFEREREbGniuLfXI+po4ns156ivHzi/jWblJ/3n9YmrE1TYp6/A89a3iR8t4UfHnsPAJ9gf/q/ejeBjeuSdfAYy8a/RMHxXLxr+xEzYyxBTepRnF9I3IQ5pO9MxD8ilL4vjMMvrDaWZfHLh8v5+Y0lVdzjUyY/NZOVq9cRGhLMp+/PqrY47NTr25Y2T9wIHg4SPljO7pe/KLfe4e1Jx5fGU7ttFIXp2ay/40XyDqbQ6KqeNL/zstJ2QRdGEjcglsztB2gwrBst7xuO8XBwZNkmdjw5z+1xN4xpS9epozEOB7vmxvHTK6fHffEL46jTJor89Czixr9MdmIKAG3uHkrLa2OwSkpY8+i7JK34CQDvID96Pncbwec1Asti1YQ5HNsYT9PLu9D+/qsIbtGALy57nNRt+9zal3NybAT60u/F8QQ0rIPx8GDba4vYOX8lDXpcQPfHbyjdbnB0BN/e9Qr7l2x0W38GTrmR6L7tKMwr4MsHXuOwTX/CWzdl6IxxeNbyYs/yrSyd8i4A9S9swqXTbsHTx4uS4mIWT36LpK17AYjsdgEDHxuNw8uD3LQs3v/Hk26LuaKImLZ0fMI5vvbMjeMXm+Oi24vjCW3TlPz0bH4Y9xI5iSmEtm9Gl//cVtru5xkfk7h4A4HREfScdU/p8oDIevz0nwXsfH3xOevDSQOmjCa6b3sK8/L58oHZHDlDPi6bcQdetbzZs3wLy6Y4x1e9CyMZXCYfSya/TfLWvbQY0JGLJ4zEKrEoKS7mm3+/T+KGXeck/oiYtnR25SJ+bhw7bHLR48VxhLqO9VXjXiYnMYU67ZvR5T+3AmCAbTM+IXHxBvwahNL9hXH41nV+PsS/v5yd1fj5cNZ0M4sqin+EMSbWGLPdGLPNGLPFGLPc9W+8Mea46/9bjDE9XO23GGPmuf4/psz6AmPMT67/P2OMudkYc6zM+i3GmAsrG2/jfu2oHRXOvF4TWPnQG/R6+mbbdr2fHsPKia8zr9cEakeF07hvWwDa3zWUQ6t3MK/3AxxavYMOdw0FoOM9w0jdfoAFAyax/L5Z9Pz3aACs4hLWTP2Q+f0e4tMrptDqpv4Et2hQ2W78acOHDGDWzHP3ofanOQxtnx7Dj9dN57uLH6ThlT0IbNmwXJPI62IoyMjh2+73s+e1r2k1eRQAiR+vJq7/JOL6T2Lj3f8lN+EYmdsP4BUSQKtHr+OHq6exvM9EfOoFE9arlVvDNg5Dt2k3sfSG6XzSdyLNhnejdoX8thwVQ/7xHBb2msD2OYvpHHstALVbNKDZsG580u8hll4/ne5P3YxxGAC6Th1N4vJtfNJnIp8NmMTx3UkApP+ayHe3v8DhNTvd2g84d8dGq5sGkL77EAsGxvLF1dPo9th1OLw8SPrhFxYOimXhoFi+/MdTFJ0oINE1UXaH6L7tCI0K5799JrDokTcY/OQY23aXTruFrx5+nf/2mUBoVDjRMe0A6PfIKL5/4WNeHzKJFTMX0O8R53jzCfJj8JNjmH/bDGYPeIiP73zRbTFXZByGTk/dTNz101kUM5Emw7oT1KL8cdFslPO4+LLnBHbO+Zp2ruPi+M5ElgyezOIBk4i7fjoXTb8F4+Ega08yiwdMYvGASSwZFEtRXj4Hv95wzvpwUnTfdoREhTOrzwS+fuQNBj95s227QdPG8PXDrzOrzwRCosJpFuMcX/0eGcWqFz7mzSGxfD9zIX1d+di/ejtvDJ7Em0Ni+erBOQx59jbb7VaWcRgueuomll8/nS9jJtJ0WDeCKhzr0a5cfN5zAr/OWUyHyc5jPWNnIosHP8rXA2L57vr/0HX6GIyHg5KiEjZN/ZAvYx5iyeVTaHlz/9O2KTWTJopnyRjTHbgc6GhZVlugP3C9ZVntgduA7y3Lau96/GCMuQDwAHobY/wty3rr5HogCejrev6waxcflXl9e8uydlQ25qYDO7FrwSoAjm7ag0+QP371gsu18asXjFeAL0c37QFg14JVNB3U+dTr//e9c/n/vi9dHtyiIYdWO8PL2JNMQKMwfMOCyD2aUVqVKcw5QcbuJPzDQyvbjT+tc/s21A4KrLb9n0lIh+bk7DtCbsJRrMJiDn36I+GDOpVrEzGoMwfnO9/7pC/XEtar9WnbaXRlDw59+iMA/k3qkbPvMAWpWQAcW/kzDS7v4ta4wzpEk7X/CNkJxygpLGbvZ2uIrBB35MCOxLvGzP6v1hHhmqxGDurE3s/WUFJQRPbBY2TtP0JYh2i8An2p3/U8ds+NA6CksJiCzFwAjscnkbkn2a19OOlcHRuWZeHl7wuAl38t8jNyKCkqX5FodlkXDi7fStGJArf1p+WATmxb6Bovm+OpFeRHQIX+BNQLxjvAl6TN8QBsW/g9LQd2Ko3bO8AZt0+gH1lHMwBoPawHOxevJzMpFYDc1Ey3xVxRaIdosvcfIcc1vhI+W0OjCuOr0aBO7PvfSgAOfrmOcNf4Ks4rwCp2vs8ePl5gnb79+r1bk33gKLmHUs5ZH05qMaATPy90jq+kzc7x5V8hH/71gvEJ8CVps3N8/bxwFS0HnhpHPmXykX00HYDC3PzS13v7+WDZddQN6lQ41g98tobGp+WiI3tdx0DCl+uof4ZcWK4QTxzNIP2n/QAU5ZzgeHwSfhHV9/lw1qySqnvUUDr1fPYigBTLsvIBLMv6vZ82o4D3gAuAYcCH5za80/mHh5Dj+gEPkJOchl94CLmuDwEAv/AQcpLTyrXxDw8BKJ38AeQezcA3LAiAtB0JRF3amcPrdlK3fTMCG4XhHxFKXsqpD5GARmHUad2Eo64fgnJKrYgQ8srkJS85jZCOzc/YxiouoSgrF+/QQArSskrbNBzWjbU3zwAgZ98RAqIj8G0cxomkNCIGd8bh7d7D2y88hJykU2MlNzmNuh2iz9jGKi6hIDMXn5AA/MNDSidccGosFp8o4ERqFr2eH0vohZGkbtvP2sfeoygvn3PpXB0b299exqC37ueGjS/jHVCLb8a/TOknpUv0Fd3YNvtrt/YnMDy0dDIHkHk4jcD6IWSX6U9g/RCyDp/qT1ZyGoGuX+SWTX2PUe8+RP/Y6zAOw9tX/RuA0KhwHF6e3DAvFu8AX9a/uZifPl7l1thP8gsPJbdMH3KT06jTsfz48g0PIbfC+PIODaAgLZs6HaLpOnMsfo3CWHPPf0snKyc1GdaNA5/+cE5irygwPKRcPrJc+cipkI/MMvnITE4j0DW+vpn6Pv94dyL9XPl415UPgJaDOhMz8Rr8woL435jnzkn8Zd9nsM9FxWO9MDMXn9AA8l256DbzdvwbhfHDPbNOy4V/ozBCWzchZZM+H/4KVFE8e0uBxsaYXcaYV40xfX6n/T+AecBcnJPG3/OPCqeefSsbsNu5Pu82v/IFPkH+jFgyjdZjBpLy84FyPwg8/XwYOPs+fpzyPoXZedUU7N9bSIdoivPyyfo1EYDC4zlsfegtLnrtXnp99ji5icdO++FcExkPD+q0acqv737L54MmU5SbT5u7h1Z3WH+c69hoFNOG1O0HeL/T3SwYFEvPJ2/EK+DUoexXL5jQ8xu79bSzO3S6oT/Lnnifl7rfy7Kp73P59NsBcHh6ENE6io/GPMfc0c/Q694rCY0Kr+Zo7aVu3sOivg+x9NJHufCeK3D4eJWuc3h50HBgJw5+sbYaIzx7HW+4hG+f+IBXut/HN1M/YIgrHwC7lmxg9iUTWXj78/SeMLIaozyz1M17+Krvwyy+9DFa3TO0XC48/Xzo/fp9bHzsfYr+Cp8PJSVV96ihVFE8S5ZlZUhwV7sAACAASURBVBtjOgG9gb7AR8aYhy3LertiW2NMZ5zVxwRjzCHgTWNMqGVZaRXblvGRZVl3/1YMxpixwFiA64O70Nu/xWltWt3Un/Ov6wvAsa178W9Qp3Sdf0QouYfTy7XPPZyOf5nyv39EKDmuNnkpmfjVCyb3aAZ+9YLJc512KszOI27C7NLXXPfj82QmHAOcHywDZ9/H7k9+YF8VXAv0V3QiOR3fMnnxjQjlRHKabZsTyWkYDweegX7lq4nDu5P4yY/lXnNk2SaOLNsEQJMb+rl9oph7OB3/BqfGil+ZsVKxTa4rbu8gP/LTs8mp8NqTYzE3OY2c5DRSXJXn/V+tO2cTxao4Ns67pg9bXDf4ZO4/QtbBYwQ3j+DYFueNIc2GdmX/4g2UFBVXuj+dbhxAh2ud/UnatpegMv0JCg8l60j5/mQdSS+tIAIERoSWVhjbjOhdemPLL1+t5bJnnROTzOQ08tKzKczLpzAvn4R1v1LvgkjS9h2udPwV5R5Ow69MH/wiQslLLt+HvMPp+DUIJa/M+CpIyy7XJjM+iaKcEwSf14g01w1QEf3ak/bTfk6knLtT5x1v7E97Vz6SK+Qj8Az5CCqTj6CIULJc46v1iN6lN7b8+tVa22sRD67bSXBkPXxDAshLzz5tfWWcfJ9PssvFyWP9ZC68gvzI/51cGE8Per9+H/s//qFKrhUV91BF8Q+wLKvYsqw4y7IeB+4GRpyh6SjgfGPMfmAPEPQbbf/I/mdbltXZsqzOdpNEgO3vfFN60fz+xRtpObIXAPU6RlOQlVvu1Bo4T5sVZudRz3VaoeXIXuxf6rwT88CyTbS8urdz+dW9S5d7B/nh8PIA4PzrYkhe+2tp5bDPc7eREZ/ET3Pce2rt7yRjyx78m4XjF1kX4+VBw+HdOby0/N2vh5dupPE1zve+weVdSVm9/dRKY2hwRbfS6xNP8nad/vSq7U/Uzf058MFyt8adsmUvQVHhBDSui8PLg2bDunFw6aZybRKWbqK5a8w0vawLya5rWQ8u3USzYd1weHsS0LguQVHhpGzeQ96x4+QkpREUHQFARK9WZOw65Na4T6qKYyP7UAoNXddq+YYFERwdQdaBo6XbbD6sO/Gflc/bn7Xx3WW8PmQSrw+ZxK6lG2g7wjVeOjQnPyuv3GlngOyjGRRk59Ggg/Myh7YjerNrmSvuo+lEdrsAgKY9W5G23zkR3LVsI40uaun8ZaWWNw3aR5Man+SW+CtK27KXwKhw/F3jK3JYNxIrHBeHlm4i6uqLAWh8eReOrHIeF/6N62I8nB9nfg3DCGzegOzEY6WvazK8+zk/7bzp3W94c0gsbw6JZdfSjbQe4RxfDTpEk5+VW+60M0DO0Qzys/No4Lp8o/WIXuy2yUeTMvkIaVK/9PX1WzfF09vT7ZNEgNQKuWgyrBuJFY71Q0s30cx1DERe3oUjq5zHetlc+DesQ1DzBuS4ctFtxm1k7k7iVzdfenFOqaKoiuLZMsacB5RYlrXbtag9cMCmnQO4BmhjWVaSa1lf4FFgThWFC0DCd1uI7NeOa1fNoOhEAXH3n6oCjlgyjYWDYgH4ftLb9J05Fo9a3hyM28rB77YCsPnlLxgw6x7Ov7YPWYkpfDP+JQBCmjcg5v/uAAvSdyUS94CzW+EXtaTlyN6k/pLAiCXTAFj37PzS7VW1Bx9/hvWbt5GRkcklw2/gzltHM2LooGqJpSyruIRtk96m+9yHMR4OEubGkbXzEOdPHEnGlr0cXrqJAx/G0fHlO7nkx5kUZuSw4Y6XSl9fp/v55CWlkptwtNx22zxxI7VbRQKwc8Yn5Ox1b9XHKi5hzeR3GPjhRIzDwe6PVpCx6xAdHhhBytZ9HFy2id3zVtD7xXGMWDWD/Ixs4u58GYCMXYfY98Varlz+LFZxCT/Gvo1V4jxfu/bRd+jz0ngcXp5kJRxllWucRg7uTLcnb6RWaCAD3n2AtO0HWHr9dLf05VwdG5te+JSYmXcw8punMcDapz7ihOuDPKBRGAENQkn68Ve39KGs+O+2EN23PXeunFn69Tgn3bboKV4fMgmAxZPf4vKTX8cSt5U9y539+eqh1xk45UYcHg6K8gtZ9PDrAKTGJ7F3xTZuX/IMVkkJW+bFcWxXotvjB+f42hD7NjEfPoTxcLB33goydx2izYMjSNu6j0NLN7FnbhzdXxzP5atnUJCRw2rX+163y3lcePdQSoqKsUpK2DDprdJKo4evD+G9W7N+4hvnJG47e77bQnTfdoxbOYPCvAK+euDU+Lpl0TTeHOIcX0smv83lM8biWcubvWXy8fVDb9B/ymgcHg6K8wtZ/LAz9vMuvYjWI3pRUlhMUX4Bn9718jmJ35mLd+j34USMh4M981ZwfNch2j44glRXLuLnrqDHi+O4YrXzWF893hlLvS4tS3NBicX6SW+Tn5ZN3S4taXZ1b9J3JHDpMufnw9an55NUTZ8PcvaMZZ2bu6b+blynnV8CgoEiIB4Ya1lWijEmBnjAsqzLXdcuPmtZVrcyr/UADgEdLMtKdlUaO5+8IcYYczPwH1ebk+60LOuMvwK/1uiGv3zibtkytbpDcItFrSdXdwhukebx1z/BUGCqOwL3SPH4yx/eNCus7gjcY7/X32NQRf5N8nF90vtVmpC8j/5dZQej7z8er5GDTRXFs2RZ1kagxxnWxQFxrv+vALpVWF8MhJd53rTC+reBt90XrYiIiEjlaaIoIiIiYqcGXztYVf7655pERERE5JxQRVFERETEjiqKqiiKiIiIiD1VFEVERETs1OC/wVxVVFEUEREREVuaKIqIiIiILZ16FhEREbGjm1lUURQRERERe6ooioiIiNjRnzlWRVFERERE7KmiKCIiImJH1yiqoigiIiIi9lRRFBEREbGjiqIqiiIiIiJiTxVFERERETv6E36qKIqIiIiIPVUURURERGxYJfoeRVUURURERMSWKooiIiIidnTXsyqKIiIiImJPFUURERERO7rrWRVFEREREbGniaKIiIiI2NKpZxERERE7+nocTRT/qrz/BmN3UevJ1R2CWwz5+cnqDsEt7ug8sbpDqLQoy6e6Q3CLfyfHVXcIlbYjuk11h+AW+3PDqjsEt2hXK6O6Q5C/KE0URUREROzo63F0jaKIiIiI2FNFUURERMSOKoqqKIqIiIiIPVUURUREROxYf4M7RytJFUURERERsaWKooiIiIgdXaOoiqKIiIhITWeMGWyM2WmMiTfGPHyGNtcYY3YYY7YbYz50x35VURQRERGxU0P+MosxxgN4BRgAJALrjTGfW5a1o0ybFsAjQE/LstKNMfXcsW9VFEVERERqti5AvGVZey3LKgDmAcMqtLkdeMWyrHQAy7KOumPHqiiKiIiI2LFqzDWKDYGDZZ4nAl0rtGkJYIxZDXgAUyzLWlzZHWuiKCIiIlLNjDFjgbFlFs22LGv2H9iEJ9ACiAEaASuNMW0sy6rUH/rWRFFERETEThVeo+iaFJ5pYngIaFzmeSPXsrISgbWWZRUC+4wxu3BOHNdXJi5doygiIiJSs60HWhhjoowx3sC1wOcV2nyKs5qIMSYM56novZXdsSaKIiIiIjWYZVlFwN3AEuAXYL5lWduNMVONMVe4mi0BUo0xO4DlwIOWZaVWdt869SwiIiJiw6pBX7htWdYiYFGFZY+V+b8F3O96uI0qiiIiIiJiSxVFERERETs15Au3q5MqiiIiIiJiSxVFERERETs15wu3q40qiiIiIiJiSxVFERERETu6RlEVRRERERGxp4qiiIiIiJ0a9D2K1UUTxf9PNIxpS9epozEOB7vmxvHTK1+UW+/w9uTiF8ZRp00U+elZxI1/mezEFHxCAug7+17C2jUjfv5K1kx+t/Q1HR+6muYje+Fd25/3W95WJf2o17ctbZ64ETwcJHywnN0vn96Pji+Np3bbKArTs1l/x4vkHUyh0VU9aX7nZaXtgi6MJG5ALJnbD9BgWDda3jcc4+HgyLJN7HhyXpX05WxMfmomK1evIzQkmE/fn1Xd4fym6x6/hTZ9O1CQV8AbD7xMwvZ95dZ71/Jm/KsTqNcknJLiErZ+u4EFz34AwMBbL+fiay+huKiErLRM3pr4CqmHUqos9kFTbqR533YU5hXw+QOvcfjn/ae1CW/dlGEzxuFZy4v45VtZMsV5LNS/IJIhT92Ct18tMhKP8cl9r1KQnUftRmGM//Y/pO5JBuDQ5ngWxb5ZZX16fuZULh3cj9y8PG699V9s3vLzaW28vLx48YUn6dOnByUlJTz62LN88skixt4+mvHjb6K4uISc7BzG3TmRX37ZXWWxA/j16kS9SePB4eD4gsWkvz6/3Prgm66i9shBUFxCcVoGhyc/T1HSUQA8I+pS/4l/4hleFyyLQ3c8RlHSkSqNv6wBU0YT3bc9hXn5fPnAbI6cYXxdNuMOvGp5s2f5FpZNeQ+AehdGMnjaLXj6eFFSXMySyW+TvLXSf5XtDwm4uCMRj40Fh4P0+UtJmbWg3Po6tw4n5JqBUFxMUVomhyb+H4VJx/BqUJfIWbHgcGA8PUh990vSP/y6SmOXytOp53PAGDPcGGMZY84vs6yLMSbOGLPbGLPJGPOVMaaNa90UY8whY8yWMo9gt8XjMHSbdhNLb5jOJ30n0mx4N2q3aFCuTctRMeQfz2Fhrwlsn7OYzrHXAlB8opBN0xew/okPT9vuwWWb+OKyx90V5u9zGNo+PYYfr5vOdxc/SMMrexDYsmG5JpHXxVCQkcO33e9nz2tf02ryKAASP15NXP9JxPWfxMa7/0tuwjEytx/AKySAVo9exw9XT2N5n4n41AsmrFerquvT7xg+ZACzZj5Z3WH8rjYxHagfFcEjMffwzqRZ3DhtrG27JXM+J/aS+5hy2YM073Q+bWI6AJCwYx9Thz7E45dOYMPXP3L1I6OrLPbmfdsRGhXOK30m8NUjbzDkyTG27YZMu4UvH36dV/pMIDQqnOiYdgBc/uxtfPvMPF4b9DC/LtlAjztO/UKSfuAIc4ZMYs6QSVU6Sbx0cD9aNI/i/At7MX78Q7zy8tO27SY9ci/HjqVyYavetGkbw8qVPwIwd94ndOjYn84XDeQ/M17luelVeJwDOBzUe/QuDo2dzP6hYwm6LAbv6MhyTfJ/iSfh6ns5MHw8WUtXUfeBW0vXhT/zIOlvLuDA5WNJ+Md9FKdlVG38ZUT3bUdIVDiz+kzg60feYPCTN9u2GzRtDF8//Dqz+kwgJCqcZjFtAej3yChWvfAxbw6J5fuZC+n7yKgqjB5wOGjw7/HsH/M48YPupPbQPvg0b1yuyYnte9gz7F/ED7mHzK9XEf6w8xgqOpbO3pEPsOfye9l71QTqjhuJZ73Qqo2/skqsqnvUUJoonhujgFWufzHG1AfmA5Msy2phWVZH4Gkgusxrnrcsq32Zh9t+soV1iCZr/xGyE45RUljM3s/WEDmoU7k2kQM7Ev+/7wHY/9U6IlyTpaK8fI6u30VxfuFp2z22aQ95R6vuB3BIh+bk7DtCbsJRrMJiDn36I+EV+hExqDMH5zv7kfTlWsJ6tT5tO42u7MGhT50fiP5N6pGz7zAFqVkAHFv5Mw0u73KOe3L2OrdvQ+2gwOoO43d1GHgRP3wcB8DezbvxC/Sjdt3yv+sUnCjg1x+3A1BcWMSB7XsJCa8DwK8/bqfgREHp608urwotB3Ri20LnmDm0OZ5aQX4E1Csfe0C9YHwCfDm0OR6AbQu/57yBzrEXGhVBwtpfAdj3/U+cf2n1j5+hQwfx3gfOqs/adZuoHVyb8PB6p7W7+aZreebZlwCwLIvU1HQAsrKyS9v4+/vh/MtgVadW2/MoTEimMPEwFBaRuWgF/v26l2uTt24b1ol8AE5s/RXP+mEAeEdHYjw8yP1hMwBW7onSdtWhxYBO/LxwFQBJm/fgE+SPf4Xx5e8aX0mb9wDw88JVtBzYGXDmxSfAFwCfQD+yj6ZXYfTg264l+QeSKTx4BKuwiONfriRwQLdybXLW/FT6Hudu3olnuDMXVmERVkERAMbbCxymSmMX99BE0c2MMQFAL+BW4FrX4ruBdyzL+uFkO8uyVlmW9WlVxOQXHkJOUlrp89zkNPzDQ87YxiouoSAzF5+QgKoI76zVigghL+nU3zfPS06jVkToGdtYxSUUZeXiHVp+otVwWDcSP3WmImffEQKiI/BtHIbxcBAxuDO+DapukvJ3EVK/DmllcpN2OO03J3u+QX60v6Qzv6zedtq63tf046e4zeckTjuB4aFklok983AagfXLHx+B9UPIPHzqGMpMTiMw3Dn2ju1OLJ00XnBZV4LKjMngxnW5fdE0bvxoMo0vOu9cdqOchg3CSTyYVPr8UGIyDRuEl2tTu3YQAFOnTGTd2sXMm/sa9eqFla4fP+4mdv6ymmeemsw/73+MquRZrw5Fh4+VPi86koJX/TOPp9ojBpHz/QYAvJo2pDgrm4gXHyVy4cuEPXAbOKrvoy4wPKTc+Mo66/HlbPPN1PfpO2kUd/34Av1iRxH37EdVE7iLV3gdCpPL5CL5t3MRcs1AsldsPPX6iDCaL3qJ81a/RcprCyk6mnbG19ZIVknVPWooTRTdbxiw2LKsXUCqMaYT0ArY9Duv+1eZ087Lz3mU/58K6RBNcV4+Wb8mAlB4PIetD73FRa/dS6/PHic38RhWcc09YP8OHB4Oxr34L755exHHDh4tt67b8N40bRvN4tmfVVN0f9wXD86m0+gB3Pblk/j4+1Jc6KygZB/N4MXu9zFnSCxLn3ifK1+8C29XZagm8PT0oHHjBvywZgNdug5mzZqNTH/21ITwv7Pe4bwLevJI7DQmPXJfNUb62wKH9sOndQvS33BWUI2HB76dWpMyfQ4J19yLV+Nwgq4cUM1R/nkdb7iEb5/4gFe638c3Uz9gyPTbqzukM6o9LAbfNs1JmbOwdFlhcgrxQ+5hV9+xBF91CR5hbruqSqqIbmZxv1HAC67/z3M9L8cYsxYIApZalnXyJ/DzlmU991sbNsaMBcYC3Fi7CzH+Lc4qoNzD6fg3OFXl8IsIJedwum2b3OQ0jIcD7yA/8tOzK26qWp1ITi9X7fONCOVEcpptmxOufngG+lGQllW6vuHw7iR+8mO51xxZtokjy5zz+CY39NNE8Sz1Gz2Yi0ddAsC+rXsILZOb0PBQ0g+n2r7upqfHcWRfMsve/Krc8gt7tuHyu0fw7D8eo8h1uupc6XzjADpc2xeApG17CSoTe1B4KFlHyh8fWUfSCQo/dQwFRYSS5aoApe5J5sPRzwAQGhVO837tASguKCKvwHkMHf55P+kHjlAnKpzkn8rf5OMu48fdxK23Xg/Ahg1baNT41HXIDRtFcCjpcLn2qanp5OTk8skniwBYsPBLxoy5loo++ugzXnnJ/hrHc6XoaKrzRhQXz/phFB45fTz5de9A6B3Xknjjg1iFzstjio6kkP/rHudpayD72x/xbXc+mQuXVE3wQMcb+9PeNb6SK4yvwLMeX842rUf0Lr2x5dev1jLk2aq5cfCkwsOpeEWUyUWEfS78e7aj7l3/YN+oh0tPN5dVdDSN/F0H8L+oFZlfrz6nMbtVDb52sKqoouhGxphQoB/wujFmP/AgcA2wHeh4sp1lWV2BR4Haf2T7lmXNtiyrs2VZnc92kgiQsmUvQVHhBDSui8PLg2bDunFwafkCZ8LSTTS/ujcATS/rQvLqHX8ktCqRsWUP/s3C8Yusi/HyoOHw7hxeurFcm8NLN9L4Gmc/GlzelZTV20+tNIYGV3QrvT7xJO8w5yk4r9r+RN3cnwMfqKB7Nr57bzFThjzIlCEPsnnpOnpcFQNAsw4tyM3K5fix069fvXLCtfgG+jF36lvllke2iuLGp+7gxdueISs185zHvuHdZaU3mexcuoG2I5xjpmGH5pzIyiO7wrW32UczyM/Oo2GH5gC0HdGbXcucY8+vjnP8YAy97xnOxg++dS4PDcS4rskKblyX0Khw0hPKV1Dd6b+z3qHzRQPpfNFAPv98CaOvHwlA1y4dyTyeyeHDp+/7y6+WEdOnBwD9+vYqvbO5efOo0jaXDenP7vhzM7k9kxM/7cSrSQM8G9YHL0+ChvQhZ/macm18Loim3pR7SLprCsVpx8u8dhcegQF4hDh/vPp1bUf+noQqjX/Tu9/w5pBY3hwSy66lG2k9ohcADTpEk5+VS06F8ZXjGl8NOjgvW289ohe7XeMr+2g6kd0uAKBJz1ak7S8/4T/X8rbtwqdpA7wa1cd4eVL78ovJ+mZtuTa1LmxGwyfvJmHsExSnnsqFZ3gdjI83AI4gf/w6X0j+3sQqjV8qTxVF9xoJvGdZ1h0nFxhjVgDLgPeMMUvKXKfoV1VBWcUlrJn8DgM/nIhxONj90Qoydh2iwwMjSNm6j4PLNrF73gp6vziOEatmkJ+RTdydL5/q1Jrn8Q7wxeHtSeTgziwZ9QzHdyfROfZaml3ZA09fb67Z8CK7Poxjy8yPz2k/tk16m+5zH8Z4OEiYG0fWzkOcP3EkGVv2cnjpJg58GEfHl+/kkh9nUpiRw4Y7Xip9fZ3u55OXlEpuhQ/rNk/cSO1Wzjsqd874hJy9VfuD+Lc8+PgzrN+8jYyMTC4ZfgN33jqaEUMHVXdYp9m2fBNt+3bkmRUvU5CXz5sPvlq6bsqi/zBlyIOEhIcy9J6RJMUn8vhX0wH49p3FfP/Rt1zzyGh8/Gpx56sTAEg9lMJLtz9bJbHHf7eF5n3bc9fKmRS5vh7npNsXPcWcIZMA+HryW1wx4w48a3mzJ24r8cu3AtD6iu50vtF5avPXxevZOn8FAJFdzyfm/pEUFxZjWSUsmvQmJ47nVEmfFn39LYMH92PnL6vJzcvjttvuL123Yf1SOl80EIBHJk3jnbdeZMaMKaQcS+PW2/8FwJ3jb+aSS3pTWFhERvpxbrn1n1USd6niEo49+SqNXp8GDgeZHy+lIP4Ade4ZzYmfd5OzfA1hD96Gw8+XiOdjAShKPkbSXVOgpIRj/5lDo7eeAQMntsdz/H/V95Use77bQnTfdoxbOYPCvAK+emB26bpbFk3jzSHO+JdMfpvLZ4zFs5Y3e+O2ssc1vr5+6A36TxmNw8NBcX4hix9+o2o7UFxC0pRZNH1nKsbhIP1/y8jfnUC9f15P3k+7yfp2HeGP3ILDvxaNX34YgMKkYySMfQKf5o2JmHQrlgXGQMqcj8nfeaBq45dKM1V9N9vfmevawmcty1pcZtm9wAXAO8CzQEPgKJACTLUsa4MxZgpwO3CszOaGW5a1/0z7eqvhDX/5xIX+TU7xDvm55n99zdm4o/PE6g6h0qIsn+oOwS3+nRxX3SFU2o7oNtUdglsszA37/UZ/AUM9qu8rgtyp9d4vq/TW6exHRlTZZ23A0wtr5G3hqii6kWVZfW2WvVjmaZ8zvG4KMOXcRCUiIiLy52iiKCIiImJHN7PoZhYRERERsaeKooiIiIgdVRRVURQRERERe6ooioiIiNipwX9ar6qooigiIiIitlRRFBEREbGjaxRVURQRERERe6ooioiIiNiwVFFURVFERERE7KmiKCIiImJHFUVVFEVERETEniqKIiIiInZK9D2KqiiKiIiIiC1NFEVERETElk49i4iIiNjRzSyqKIqIiIiIPVUURUREROyooqiKooiIiIjYU0VRRERExIZlqaKoiqKIiIiI2FJFUURERMSOrlFURVFERERE7KmiKCIiImJHFUVVFEVERETEniqKf1FFprojqLw0j7/H7yl3dJ5Y3SG4xWsbpld3CJX2WZtHqzsEt3g7rG91h1BpqzOrOwL3CK/uANxkQ1FwdYfgFq2reH+WKoqqKIqIiIiIPVUURUREROyooqiKooiIiIjYU0VRRERExE5JdQdQ/VRRFBERERFbmiiKiIiIiC2dehYRERGxoa/HUUVRRERERM5AFUURERERO6ooqqIoIiIiIvZUURQRERGxo6/HUUVRREREROypoigiIiJiQ3c9q6IoIiIiImegiaKIiIiInZIqfPwOY8xgY8xOY0y8Mebh32g3whhjGWM6//EOn04TRREREZEazBjjAbwCXApcCIwyxlxo0y4QuA9Y6659a6IoIiIiYsMqsars8Tu6APGWZe21LKsAmAcMs2n3BPAscMJd74EmiiIiIiI1W0PgYJnnia5lpYwxHYHGlmV95c4d665nERERETtV+D2KxpixwNgyi2ZbljX7LF/rAGYCN7s7Lk0URURERKqZa1J4ponhIaBxmeeNXMtOCgRaA3HGGIBw4HNjzBWWZW2oTFyaKIqIiIjYsGrOX2ZZD7QwxkThnCBeC1x3cqVlWceBsJPPjTFxwAOVnSSCrlEUERERqdEsyyoC7gaWAL8A8y3L2m6MmWqMueJc7lsVRREREZEazrKsRcCiCsseO0PbGHftVxNFERERETs159RztdGpZxERERGxpYri31z3qaNp3K89RXn5rPjXbFJ/3n9am7A2Tenz/B141PLm4Hdb+PGx9wDwCfan36t3E9i4LlkHj/Ht+JcoOJ4LQET3C+g+5QYcnh6cSM/iy5HTqN0sgkv+e3fpdgMj67HxuQX8/MaSSvWhYUxbuk4djXE42DU3jp9e+aLceoe3Jxe/MI46baLIT88ibvzLZCemANDm7qG0vDYGq6SENY++S9KKnwDwDvKj53O3Efz/2Lvv8CiqtoHDv7MppJOEtqEmhKL00HuVKgiKr2KhWRDsioACKtLEggWxoZ8KFtAXpYiUIBAQkF4FKQkECCSE9F73fH/sEDbJhpqm73NfVy7YmTMzz8mUnHnmnNmGNUFrto7/gkt7Q/Ef2JYWL96Dd/3q/Hrn68QeOn1LsV+vB19/hKY9gshKz+L/XprP2SP5t+vs4sy4T8ZTtY4ZS66Fgxv2sPSt7wHo8+hAug7rRW6O2rDHaQAAIABJREFUheS4JL6e+DGx52NKJe7rNXX2e2zZtgtfH2+Wf/dZWYeTT7UezWgxfTjKwcTpH0I4Pr/w8dVm3jh8mvmTFZ/Cjic+Is04vireXouWbz+Ko6crWDQb+r+KJTObxi//hzr3dsHZ253l9R4t8Tr4dW9GmxnWcyR0cQhH7NSh47wr58gfY+eTGhGDuWsTgibfj8nJEUt2DvtmLObitqM4urvQZ/mrecu7+fly+udt7H39u2KPvTTP7+6fPo1XoF9emaykNFb2mVIu69Do0b40eLA7KMWJHzZx9Msr19HbR/fmtlG90bkWIjYcYM+sJbdcB3t1amvU6WQRdepiU6fNRp0q+HjQfcGzVG5el9CftrBz6iIAHN1dGLAs/zF16pdt7CqBY6o4laPBLGWm3GcUlVI1lVIrlFInlVJhSqkPlVLOxry2Sqktxncf7ldKfamUcjPm9VdK7VFKHTXmzTWmf6OUurfANlKMf/2VUulKqQPGcp8Z7yZCKVVZKZWtlBprfP7YptzlZQ4ope613YZSylkp9YHx3YwnjbrUtNm2vhyb8fklpdS04vjd1erZnIoBZn7qPJ6tk/6Pzm+Osluu05uj+WPil/zUeTwVA8zU7NEMgOZPDeLCtqP81OUlLmw7SounBgHGRXjWKNaNfo+lvV7m9yc+AiDxVCS/9J3CL32nsKz/VHLSMwlfe2sDrpRJ0X7WSIIffptlPSZSd0h7Ktavnq9Mgwe6k5mYys+dx3Pki7W0njIMgIr1q1N3cHuW9ZxE8ENv02H2KJRJAdBu+nAiNh1iWbeJrOg9mcSTFwCIPxbBxsc/JGrH8VuK+0Y07R5EtQA/Xun+DAsnf8aIWWPsllv3xUqm9HqOaXdOoF6r22jaPQiAs0dPM33QJF7vP549a/7kP68ML7XYr9eQAb357L2ZZR1GYSZF0OxRbH3obdZ1m0itIR3wbJDvHbb4P9CdrMRU1nYcz4kFa2g69QEAlIOJNvOfZN+kr1jffRKbh87Ekp0DQGTwfjYOsNt1qNgpk6Lt7JFsfOhtfu0+Ef/Bhc+Reg90JyshlRWdxvP3F2sJmmo9RzLjkgkZOZffer3C9uc+p9O8sQDkpGawuveUvJ/UiBjOrd5dIrGX5vkdMm4+K/tMYWWfKZxZvZszxVCnkqiDd8OaNHiwO7/e+Torek+m1h1BePpXA8Dc8XZq923Fit6TWd7zZf76bHWhmIqjTu1mjWT9w2+zvMdEAuzUqb5xXvzSeTxHv1hLK6NOuRnZ7H97KXtm/JCvfE5qRt7vfmWfKaRExBTL71+UvHLdUFTWlwH9AizXWtcHGgAewCylVDXgv8AkrXVDrXUQsBbwVEo1AeYDD2utGwGtgdDr3GyY1roF0Azr9ykOMab/B9gBPACgtX7KKDfg8jLGz9IC65uN9f1GDY06LAd+MeoGkAnco5SqTDGr06cVJ5duBSB6XxjOXu64VvXOV8a1qjfOHq5E7wsD4OTSrfj3bZ23/In//gHAif/+QR1jeuCQjoSv2U3qhVgAMmKTCm27eufGJJ2JJuV87C3VoXJQIMnhF0k5ewlLdi6nVuygdt9W+crU7tOSUCPO8N924de5sXV631acWrEDS1YOKecukRx+kcpBgTh5ulKtXUNOLg4BwJKdS1aSNVOaGHqBpLDIW4r5RgX1acP2X6yxnNp/EjdPNypWyb+fsjKyOPbnEQBys3M4c+QUPuZKABz78whZGVl5y1+eXp60btGUil6eZR1GIb5BgaSEXyT17CV0di7nVuygeoHjq3q/Vpz5aQsA51ftomoX6/FVrVtTEv8+S+LRswBkxaeA8TVccftCyYhOKJU6VCpwjoSv2EHNAnWo2bclp4xz5OyqXZiNcyT+rzOkX7TGmXg8AgcXZ0zO+R80edY141LZi+idxX/zVNrnt62AQe04veLPclkH7/rVubQ/jNyMLHSuhagdx6jT33r9vW3EHRz6+FcsWdabEnvX3+Ku0+kbqFNOeibRu0+Qm5ld5Pq96ppxrezFxRI4poqdpRR/yqly3VAEegIZWuuvAbTWucALwCPAeGCh1jrvTNdaL9VaXwQmArO01scuL6e1/vRGNmwMRd8O1DMmPWBss4ZtRvBqjOzmaOAFI3aMumQadQPIwfqCzRduJL7r4W72IeXClYZaamQc7mafQmVSI+PslnGt7EW68ccuPToB18peAFSsa8a5ojt3/ncKQ1bPoP7QzoW2HXhXB8KK4SLsZvYh9cKV+NLs1MG2jM61kJWURgUfD2vdLuSvm5vZB8/aVciITabz+2O4a91MOr3zGI6uFW451pvlU60ScTb7KS4q7qqNPVcvN1r0as3f2w4Vmtflvp4cDtlfInH+G7mafUm3uZlJj4zDtcDx5Wr2Id3m+MpOSsPZ1wOPQD/Q0HnxJHoFz6TBkwNLNfbL3Mw+pBU4R9z8Cp8jaQXqUMHXI1+Z2ne2Ie6v8LwGyGX+g9tzZuWOEou9LM7vau0akn4pkaTTF8tlHeKPRVCtXUMq+Hjg4OJMzZ7Nca9uvSZ41TVTrW1DBv46jf5Lp1C5ed1brsO16nQ5ruup0/UIuKs9p0vomBLFr7w3FBsDe20naK2TgLNYG3B77S2E9e3kRc27LkYjrxdwWClVC/DTWu8CfgLuv87V1APOGjHb2oO1bpd9DDyklKp4KzGXOOM7y02OJio3C2DdiHdZ89BbBD0/hIoB5rxiJicH6vRpyelVO8so0KtTDg5UaurPsUUbWNl3KjlpmTR9elBZh3VdTA4mxs57gd+/Wc2lc9H55rUf0gX/ZoGsXbCijKL732JyMFG5bQN2PfUxIYOnU6N/a6p2bnztBcuhig1qEDRlGDsnflVoXp3BHQhfdus3faXles7vukM6cKoYbmRLSmLoBQ5/vIo+P0yiz/cTiTtyBm2xppxMDiYqeHuwatA0ds9cTPfPnr7G2sqfgMEdOL28/P7+bWlL6f2UV+W9oVgS9DWmBSqlDgDbgN+01muwNgx/MuYvwXj8XGwBWRuSi4Bnr1ZOKTXG6He5Z0vqSbtlGo28g3vWzeKedbNIi07Ao/qVzJS7ny+pUfH5yqdGxePu52u3THpMUt6jateq3qQbjzhSI+OJ2HyInPRMMuNTiNp5DN9GtfPWUatHc2IOh5Mec+uPRNKi4nGvfiU+Nzt1sC2jHEw4e7mRGZ9irVv1/HVLi4onLTKO1Mg4YvZbH7eH/7aLSk39bznWG9FzeD+mrX6HaavfISE6Hl+b/eRr9iU+yv4j+5FvjuXi6UjWf5X/O98bdWrKwKeHMu+xOeQUyAiJoqVHxeFa48rv3tXPl/QCx1d6VDyuNseXk5cbWXEppEXGcWnHMbLiUshNzyJq4wG8S/k4Auvx71bgHEmLLHyOuBWoQ2ZcSl75bv/3PNuf+4yUM/lvPrwb1cbkYCLucHiJxV7a57dyMFGnfxtOryyeG9mSqAPAySWb+bX/q6wZOpPMxDSSTkUB1uvvmTXWvn0xB06hLZoKvsXbraNgnWzjuladrsWnUW2Uo4nYEjqmRPEr7w3Fo0C+jhFKKS+gNhBWcJ6NI1eZFwvk5dCVUr6A7RDRy/0Ng7TW04xpDwCjlFLhwEqgmVKq/nXEHwbUVkoVPItbGTHa+gB4FHAvamVa6wVa69Za69Zd3e1v/ujC3/MGlISv3Uv9e62Phau2DCQrOS3vUfJl6dEJZKWkU7VlIAD17+3MmWBrMvbM+n00+E8XABr8p8uV6ev2Ym7TEOVgwsHFmSotAkkIvZC3zsDBxfPYGawXQq8AMx61qmBycqDu4PacC96Xr8zZ4H3UM+L0v7MtkduOAnAueB91B7fH5OyIR60qeAWYidkfRvqlRFIvxOWNfvTr3JiEE+cpTRu/Xcu0AROYNmAC+4N30fGe7gDUDapPWnIaiZcK92+7e/wwXD3dWDz963zTazcOYMTsJ5j32BySS6C/0r9Z/IFTeASYcatVBeXkQK3B7Ylcl/9hROS6fdS5rysANQa2JXqr9dS9GHKIirfXwsHVGeVgonL720kq5eMIIPbAKTwDzLgb54j/4PZEFDhHIoL3Udc4R2oPbMvFrdZzxMnLjR6LxrN/9o9c2l345tN/SAfCSzDzVhbnd/UuTUgMvUCaTZeb8lYHAJdK1q4+7tUrUad/a04t225d17o9+HVsBFgfQzs4O5IZl1wsdSmqTgF26nSuiDpdS91/UDYRJKMIoLS2l2ArH4wBH7uBeVrrRUopB+AzIAl4G9gF3Ke13mmUvwdrJrAa1kEwA7TWJ4yRy2O01p8ppQYCzxvzspRSLwJNtNaPKKX8gVVa6yY2MTQAftVaN7SZ9gaQq7WeXsQy3xjTliql3sM6mGWs1jpXKTUCa+awjdZaK6VStNYexnJvY/3+xq9sGql2fVHz4evacR1njqRW92bkZGSx+cUFxBive7ln3Sx+6Wt9LUTlZgF0e28Mji7OnAs5yHbjdQYVvD3o9dkzeNSoREpEDBvGfURmQioAzcbeSYP7uqItFo4vDsl7BY6jawUe2PUBSzq+SHZy+lVjc7zOQ69mz+a0feNh62saftzMoXkrCXppKDEHT3Nu/T4cKjjRZd5YKjX2JzMhhZAn55Ny9pI1zmfvov793dC5Fna+/i3nN1n79fk2rk2ndx7D5ORI8tlotr64gKzENGr3a037mSNw8fUkKymNuCNnCH7o7avG94dTxvVV5Coenv4YTbq1ICs9k68mfEL4Yesfi2mr32HagAn4mH2Zu2MBF0IjyMmydhLfsHAtf/y4gZe+e40aDWuTeMl6xx97PoaPHn/rhmP4fM/V63krJrw+h937D5GQkEQlX2+efHQ4Qwf1LfbtrGj66rULFWDu2Zzmxutxwpds5tiHK2g0YSjxB08TGbwPUwUn2n40Du8mdchKSGXn2I9INY6v2kM70fCZu0BrojYc5PDMxQA0nfoAte7uiKvZm/SoBMJ/2MTRub9cd0wZeWPdrk/1ns1p/cbDKAcTYUs289e8lTSbMJS4g6eJMOrQad5YfJtYz5Gt46znSJPnBtPkmUH5+uptGPYWmcYNx+A/32PT8HdICr3xAV7Z11mF0jy/ATq/P4ZL+0I5/u3GG65Tadah/y+v4uLjgSUnh11v/ECkcYNicnKg89wx+DaujSU7l90zfriuRtqNHVFQw6ZOoUadWrw0lNgCdfI16rTZpk737ngfJw9XTM6OZCWlEfzAnLyR50O3v8fvw98h8SYHDY46/92NVuWWRPfqVmqNpKobNpdq3a5XuW4oAhj9Az8BbsOaAV2N9YuuM5VSHbA2GKtiHTO0BevAkTSjQfgG4Ib10fIqrfVEY52vA/cCuVizfmO11peKaPS9DrhqrV+2mdYM+FFrfft1NBQrAO9iHR1tAY4BT2qtzxllbRuK1YDTwNvF1VAsz663oVjeFUdDsTwoyYZiabmZhmJ5dKMNxfLoehuKonT8W3ZHaTcUL/YovYZitU3SUBTFSBqK5Yc0FMsPaSiWH9JQLF/+LbtDGoqlT76ZRQghhBDCHl0u226lqrwPZhFCCCGEEGVEMopCCCGEEHaU59HIpUUyikIIIYQQwi5pKAohhBBCCLvk0bMQQgghhB3aIoNZJKMohBBCCCHskoyiEEIIIYQdMphFMopCCCGEEKIIklEUQgghhLBDywu3JaMohBBCCCHsk4yiEEIIIYQd0kdRMopCCCGEEKIIklEUQgghhLBD3qMoGUUhhBBCCFEEySgKIYQQQtihdVlHUPYkoyiEEEIIIeySjKIQQgghhB3SR1EyikIIIYQQogiSURRCCCGEsEMyipJRFEIIIYQQRZCGohBCCCGEsEsePQshhBBC2CGvx5GMohBCCCGEKIJkFP+hHP8FdzlZ/5I+wgG6QlmHUCxWNH21rEO4ZYMPzyjrEIrFjiYTyzqEW7bT2aWsQygWVXPLOoLiEe9Q1hH8M8lgFskoCiGEEEKIIkhGUQghhBDCDq0loygZRSGEEEIIYZdkFIUQQggh7NCWso6g7ElGUQghhBBC2CUZRSGEEEIIOyzSR1EyikIIIYQQwj7JKAohhBBC2CGjniWjKIQQQgghiiAZRSGEEEIIO+SbWSSjKIQQQgghiiAZRSGEEEIIO7Qu6wjKnmQUhRBCCCGEXdJQFEIIIYQQdsmjZyGEEEIIO2Qwi2QUhRBCCCFEESSjKIQQQghhh3yFn2QUhRBCCCFEESSjKIQQQghhh3yFn2QUhRBCCCFEEaShKIQQQghhh9al93MtSql+SqnjSqlQpdTLdua/qJQ6qpQ6pJTaoJSqUxy/A2koCiGEEEKUY0opB+BjoD/QCHhAKdWoQLH9QGutdTNgKfB2cWxb+igKIYQQQthRjkY9twVCtdanAJRSS4DBwNHLBbTWm2zK7wAeLo4NS0ZRCCGEEKJ8qwGcs/kcYUwryqPAmuLYsGQUhRBCCCHsKM1Rz0qpMcAYm0kLtNYLbmI9DwOtgW7FEZc0FP/FanRvRrvpw1EmEycWh3D441/zzTc5O9L1w7FUahpAZnwyIePmkxIRA0DTpwfRYFh3tMXCjlcXcWHzYQCcvdzo9O5jeDesCVqzdfwXXNobSosX76HBg93JiEsGYN+cn4jYeLDY6tJx+nBq92xBTnomIS8sIOav8EJlKjf1p/v7T+Do4szZjQfY/tq3AFTwdueOT57Gs1YVks9dYv24j8hKTMPZ05We88bhUaMSysGBQ5+v5vhPW6je8XY6vH4lY+8d6MeGpz4mfN3eYqsPQN9pI6jXoznZ6VmsfOlzouzUydzEn8Fzx+Lo4kTopoOsm7YIgGq312bA7EdwdnMhIeISy577hKyUdCrWrMy4De8QGxYJwPn9oaye8lWxxn1ZtR7NaDF9OMrBxOkfQjg+v/Dx1WbeOHya+ZMVn8KOJz4izTi+Kt5ei5ZvP4qjpytYNBv6v4olM5vGL/+HOvd2wdnbneX1Hi2RuG/W1NnvsWXbLnx9vFn+3WdlHc5V+fRoQd0Zo1EOJqK+30DE/OX55nu1v53A6aNxb1SHY2PfJ2bVjrx5nc//SOrfZwHIPB/D0ZFvlWrsPd8YTkAP67m+ZvwCou2cF9Wa+tNvrvVcP73pABtf/zZvXtCo3rQY0RttsXBq4wG2zF6CV83KjN74NvHGeXFhfyi/T/66xOpQvXsz2hjX3tDFIfxl59rb+cOx+BrX3i3j5pMaEUMFHw+6LXiWSs3rEvbTFnZNXZS3jP/gDjR95i7QmrSLCWx95hMy41NKrA4A3d4Yjr+xL4LHL+CSnX1Rtak/vY19Eb7pAJtt9gVA0OP96frqQ3zefCwZ8Sk0HNKR1uMGglJkpaSzaco3xBjH2/86o1FYVMPwPFDL5nNNY1o+Sqk7gClAN611ZnHEJQ3FfyllUrSfNZJ1D8whLTKOQaunczZ4L4knL+SVafBAdzITU/m583gC7mpP6ynDCBk3n4r1q1N3cHuW9ZyEWzUf+i55mV+6vIS2aNpNH07EpkNsGjMPk5MDjq4V8tZ39Iu1/PX56mKvS62ezakYYGZJ5/FUbRlI5zdHsXzQtELlurw5mi0TvyR6Xxj9v51ArR7NOLfpEC2eGsT5bUc58PGvtHhqEEFPDWLn7B9pPLI38SfPs3b0e7j4enL/lnc4uWwbF7b/zc99pwDWRuawrXOJMBrKxaVej+b4Bpj5uNt4agTVY8DM0Xw15PVC5QbMeoRVL3/J+f2hPLBwIoHdmxMWcpCBbz3G+lk/cHbnMZrf142OT9xJyNylAMSfucgXAyYXa7yFmBRBs0fxx/1vkhYZR681M7gQvI/kE1euW/4PdCcrMZW1HcdTc3B7mk59gJ1jP0I5mGgz/0l2P/MpiUfP4uzjgSU7B4DI4P2EfbWeftvnlmz8N2HIgN48OPQuJs94t6xDuTqTicA3H+Ov+6aTGRlHi7VziAveQ9qJiLwimedjOP7cx9R88q5Ci1systh/x4TSjDhPQI/m+Pib+b+u4/ELCqT3rFF8P3haoXJ3zBpN8KQvidwfxtCFEwjo3ozTIYeo1eF26vVpxaJ+k8nNysGtklfeMolnLrKo/5QSr4MyKdrNGsl649o7YPV0zhW49tY3rr3LO4/H/672tJoyjC3j5pObkc2Bt5fifVtN68345XU6mGgz/WFWdp9EZnwKLacM47bRfTj43i8lVg//Hs3x9jezsOt4zEGB9Jw1ih/t7Ises0azYdKXRO0PY/DCCdTp3owzIYcA8PDzpU7XpiQZN4gASecusfS+mWQmplGnezN6zXnE7nrLi+sZjVxKdgP1lVIBWBuIw4AHbQsopYKAz4F+Wuvo4tpwifdRVEqlGP/6K6W0UuoZm3nzlVKjbD6/pJQ6ppQ6oJTarZQaYUx3Vkp9YAwJP6mUWqGUqmmznFZKfWfz2VEpdUkptcr4PMr4fMDmp+BoIduY6yulVimlwpRSe5VSm5RSXe2s65hS6oUCy44xph9TSu1SSnW2mReulKps87l7ETEeVUo9fhO/7jyVgwJJDr9IytlLWLJzObViB7X7tspXpnafloT+9w8Awn/bhV/nxtbpfVtxasUOLFk5pJy7RHL4RSoHBeLk6Uq1dg05uTgEAEt2LllJabcS5nXx79OKE0u3AhC9L4wKXu64VfXOV8atqjdOHq5E7wsD4MTSrfj3bX1leaOeJ/77R950rTVO7q4AOLm7kJmQiiXHkm+9de9sy7lNB8nJyCrWOjXo3YpDP1tjOr8/FBcvNzwK1MmjqjcVPFw5vz8UgEM//0HDPtZ96Bvgx9mdxwA4/cdhbuvftljjuxbfoEBSwi+SevYSOjuXcyt2UL3A8VW9XyvO/LQFgPOrdlG1i/X4qtatKYl/nyXxqDWLkBWfAhbr1ThuXygZ0QmlWJPr17pFUyp6eZZ1GNfkGVSPjNNRZJyNRmfncGn5Nnz7tslXJvPcJdL+PgMWSxFrKRv1+rTiyM/Wcz1yv/Vcdy9wXrhX9cbZw5XI/dZz/cjPW6lnnNMtht/Bzk9+JTfLeuORFptUitFbVSpw7Q1fsYNaBc6NWn1aEmZck878tguzce3NSc8kevcJcjOz869UKZRSOLpZb8ydPF1JuxhfovWo26cVfxv7Imp/0dddZw9Xoox98ffPWwk09gVA19cfZuvsJflaW5F7T5KZmGasNxQPP98Srce/hdY6B3gaWAf8DfyktT6ilJqulLp8x/cO4AH812hLrCyObZd2RjEaeE4p9bnWOt9fXqXUWKA30FZrnaSU8gLuNmbPBjyBhlrrXKXUaOAXpVQ7rbUGUoEmSilXrXW6sZ6CKdkftdZPXytApZQL8BvwktZ6pTGtCdbn/Vts16WUqgQcV0ot1VqfU0oNBJ4AOmutY5RSLYHlSqm2Wuuo6/j9XF5vVeCIUmql1vridSxXiJvZh9QLcXmf0yLjqBIUWGQZnWshKymNCj4euJt98hpcAKmRcbiZfcjNyCIjNpnO74/Bt1FtYg+Fs/O1b8lJt2a3bxvdm8B7OxNz6DS7p39PVmLxNCLdzT6kXogtFE+aTYPCzexDamRcvjLuZh8AXCt75ZVNi07AtbI1y3Dkm/X0/fpFHt47H2cPF34fN7/Q7WPgXe05tKBY+gPn42n2JcmmTklRcXhW8yHFpk6e1XxIirpSp6TIODzN1ovqpZMRNOzTiuPBe7n9znZ42VxsvWtV4fHVs8hMTmfTu//l3O7jxR6/q9mX9PNX4k+PjMO3wPHlavYh3eb4yk5Kw9nXA49AP9DQefEkKlTy5NzyHZz4ZFWxx/i/qoKfL5kXrmRwsiJj8WxZ/7qXN1VwpsW6t9A5uUR8tIzYtbtLIky7PMw+JEdeOa6So+LwMPuQanNeeJh9SLE5Ly6XAfAJMFOzbUO6TPgPOZnZbJ65mKhDpwCoWKsKw1fPJCslna3vLuX8ruI/L8D+tbeynXMjrcC5UcHHo8hHyTonlx2vfM2gDXPIScsk+XQUuyZ/UyLxX+Zh9iHFZl+kGL/ntKvsixSbfVG3d0tSouKv+li58f3dCd90qASiLz7laNQzWuvVwOoC016z+f8dJbHd0h71fAnYAIy0M28yME5rnQSgtU7SWi9USrkBo4EXtNa5xryvgUygp83yq4E7jf8/ACy+yRgfAv683Eg0tveX1vqbggW11rFAKOBnTJoETNBaxxjz9wELgaduJAAjZRwGFMvLMouLcnCgUlN/ji3awMq+U8lJy6Tp04MAOLbod37u+CIr+kwhPTqBNq89VMbRXoXRFqzZvSmxR87wXaunWdp3Cp1mjsDJwzWvmFtVb3xvq1Xsj52Lw68TFtBqeG8eWzWTCu6u5BqPblOiE5jX4Tm+GDCF4Bnfcfe8p3C2qVN5YHIwUbltA3Y99TEhg6dTo39rqhoZFVH2drUex4G+kzg+7gPqzhiNS51qZR3SdTM5mnCp6MH3g6exedZiBn1izQ2kRifwefvn+XbAVEJmfM+d854sd+fF1ShHBxqOuINVfaewtOXTxP99libPFO42UF44ujjT5um72GF0h7GnZofbaXx/N7a9uaQUIxM3oyxej/MW8JLx8kgAjOyh5+X3AxVQDzh7uQFpYw9g+9dlCTDMyAg2A3YWKH9/gUfPRV0lGgP7rqciSqnagAtw+ZaoMVBwxEPBOK9nvXWBulgbobbTxyil9iil9oSknrzqOtKi4nGvfiXL5ObnS2pUfJFllIMJZy83MuNTSC2wrLufL2lR8aRFxpEaGUeM8Zgh/LddVGrqD0BGTBLaYn29/InvN1GlRd0bqXIhjUfewdB1sxi6bhZp0Qm4V69UKJ5CdfHLH/Pl+qbHJOU9MnGr6k268Tiq4X3dOL1mDwBJ4RdJPncJ73p+eeuoO6gd4Wv3YMnJvaW6XNZ6RG8eXz2bx1fPJiU6AS+bOnmZfUku8Cgp+WI8XuYrdfLy8yXZuHuPDYvkh+EP1O6yAAAgAElEQVRz+HLgVP5auZ34M9buKLlZOaQnWLMSUX+FE3/mIpUCzMUSv630qDhca1yJ39XPl/QC+yQ9Kh5Xm+PLycuNrLgU0iLjuLTjGFlxKeSmZxG18QDexnEkbl1mZBwVquf1cMHZrxKZNtn2a8kyjrGMs9Ekbj+CR9OAYo/RVosRdzBizSxGrJlFanQCnn5XjitPsy8pBY6rlKh4PGzOC9syyZHxnDQyoFEHT6G1xtXXk9ysHDKM8+Li4XASz0TjU7f4zwuwf+0teL1Kj4rHrcC5cbWBKb6NrTmDFOM8D/91J1VaXX+W+Ho1G3EHD66ZxYPGvvCw2Rce17EvLpepWKcqXrWq8NDa2Yze9j4efr48uHomblUqAlD5tlr0evsxfn3s/bz9Ul5prUrtp7wq9Yai0RjcSYFOmMWw3kOAP9Zsor0RFT9qrVvY/KRfz3qVUsuUUn8ppWx7Dd+vlDqEtSH3idY643rDvMa0+5VSB7BmQ5/QWue7umutF2itW2utW3d3v/pFIubAKbwCzHjUqoLJyYG6g9tzLjh/+/ds8D7q/acLAP53tiVym/W9neeC91F3cHtMzo541KqCV4CZmP1hpF9KJPVCHF6B1saUX+fGJBiDF1xt+q7U7t+a+OMR3IojC3/n575T+LnvFMLX7qXBvdaunlVbBpKVnJbv8QdYHylnp6RTtaX1EU+DezsTHmxts59Zv48GRj0b/KdL3vSU8zHUMDJZrpW98A70I/nMlf6/9QZ3IHTFn7dUD1t7Fq3niwGT+WLAZI4H76HZUGtMNYLqkZGcnu+xM1izg5kp6dQIqgdAs6FdOLHeGnteJ32l6PLMEPZ+v8E63dcTZbJecLxrVcE3wEz82WLr05wn/sApPALMuNWqgnJyoNbg9kQWGBUeuW4fde7raq3jwLZEbz0CwMWQQ1S8vRYOrs4oBxOV299O0olCg/fETUo+EIpLXT8q1K6KcnKkypBOxAVf3+Njx4ruKGdrjyRHX0+82tyWbxBMSTiw6HcW9Z/Cov5TCF23l8ZDree6X1Agmclp+R47gzU7mJWSjp/xOLfx0M6EGud0aPAeanewdj/3CTBjcnIkPS4ZV5vzomLtKngHVCPxTPGfFwCxB07haXPt9bdz7T0XvI9A45pU5862RG07am9VedKi4qhYvwYVfK19ZKt3bUpi6IWrLnMzDi36nR/6T+GH/lMIW7eX2419YTb2hb3rblZKOmZjX9w+tDOngvcSezyCL1o+xdedXuDrTi+QEhnHDwOmknYpEc/qlbhzwfMEP/8ZCaevp0eWKGtlNep5Ntavl9kM1sfMSqkUpVRdO1nFMKC2UspTa51sM70VULBj00rgXaA7UImbcwToevmD1vpupVRrY72XXe5L2BoINvoSRmF9Q3orYGOBOI8Y/48FfIDLHYh8bf6ft96bjDsfnWthx9SF9PlhIspk4uSPm0k4cZ6gl4YSc/A059bv4+SSzXSZN5ahW+eSmZBCyJPzAUg4cZ7Tv+7k7k1voXMt/DnlG2u2ENj56kK6fTQOk5MjyWej2fqidSR/66nDqNSoDlprUiJi2D6p+F7JcnbjAWr3bM6wrXPJycgi5MUrbw8Yum5W3gjlPyZ/Q4/3xuDg4sy5kIOcM17Ps3/+r/T+7BluG9aN5IgYfh/3EQD7PlxO9/ee4N7f30QBO2f/SIZxV+9RszIe1X258OexYquHrdCNB6jXowVPbXmPHOP1OJc9vnp23qjlNVO/5i7j1RNhIQcJ3WStU5O7OtB6RG8Ajq3dzcGfNgNQu91tdH/xXnKzc9HawurJX5GRmFrs8etcCwcmf0OXxZNQDibCl2wm6cR5Gk0YSvzB00QG7+P04hDafjSOftvnkpWQys6x1t97dmIaJz9fQ881M0BrojYcJGrDAQCaTn2AWnd3xMHVmQF7PyL8h00cnVtyIztvxITX57B7/yESEpLoNeRhnnx0OEMH9S3rsArLtRA2+UuaLJ6KcjBxcfFG0o5HUGfi/SQfCCMueA8eLQJp9NVEHL3d8e3dmtoT7mdftxdwrV+T+u+MQVs0yqQ499GyEm8o2jq18QABPZrz2B9zyU7PYu1LV871EWtm5Y1a/n3qN/SfO8Z4Pc5BThvnxeEfN9PvnTGMWv8muVm5rHnRel7VbHcbncYPxZKdi7Zo1k/+ukTOC7CeG7umLuQO49ob+uNmEk+cp/lLQ4k9eJoI49rbed5YhmydS1ZCCluMay/APTvex8nDFZOzI7X6teb3B+aQePICh97/hb6/TEVn55JyPobtL9zw6/VuSPjGA/j3aM7IP+aSk57Fept98eCaWfxg7ItNU7+ht7Evzmw6SPimq78Wre1zd+Pi40GPmaMAsOTmsmTga1ddRpQtpUt47LdSKkVr7aGU8gdWaa2bGNN/AtoDr2mtv1FKPQkMAu43Go4ewD1a60VKqfewDmYZawxmGQE8C7TRWmubbdQ0lpmnlOqOdUDKQGNkdevrHMziChwGXrQZzNIVmK617l5wXUqpD4E0rfUrxsijV7EOTY9VSrXA2nhtp7WOVEq9a5R9zXj0/l9guVHH644R4OsaD5efQfs3Kav8ZtpvSLTDP35XAHB78Q7sLhODD88o6xCKxY4mE8s6hFu209mlrEMoFlWLp+dJmYt3uHaZf4Lnzn5Xqn85dla/p9Qu8O0u/FIu/yqW5XsUZ2H9AuvLPsU6rHu3UiobyAYuv0ztFawZvRNKKQtwDLhbF2jlaq0jgHlFbO9+21fVAE9qrbcXLKS1TjdGL7+nlPoAuAgkAzOLWO9bwD6l1Gyt9UqlVA1gu1JKG8s9rLWONMrOAD5VSh0EFLAW+M7uWoUQQgghyliJZxRFyZCMYvkhGcXyQzKK5YdkFMsXySjenB2lmFFsX04zimUx6lkIIYQQQvwD/M9+hZ9SqinwbYHJmVrrdmURjxBCCCHKl/L0wu2y8j/bUNRaHwZalHUcQgghhBDl1f9sQ1EIIYQQ4mrK84uwS4v0URRCCCGEEHZJRlEIIYQQwg5LWQdQDkhGUQghhBBC2CUZRSGEEEIIOzTSR1EyikIIIYQQwi7JKAohhBBC2GH5d3zx1i2RjKIQQgghhLBLMopCCCGEEHZYpI+iZBSFEEIIIYR90lAUQgghhBB2yaNnIYQQQgg75PU4klEUQgghhBBFkIyiEEIIIYQd8hV+klEUQgghhBBFkIyiEEIIIYQd0kdRMopCCCGEEKIIklEUQgghhLBD+ihKRlEIIYQQQhRBMopCCCGEEHZIRlEyikIIIYQQogiSUfyHyvwXNPFjTbqsQygWb0SGlHUIxeKbyj3KOoRbtqPJxLIOoVi0/+vtsg7hls1v9WJZh1AsRua4lHUIxWKlY1pZh1Asnivl7cmoZ8koCiGEEEKIIkhGUQghhBDCDoskFCWjKIQQQggh7JOMohBCCCGEHRbpoygZRSGEEEIIYZ80FIUQQgghhF3y6FkIIYQQwo5/x0vcbo1kFIUQQgghhF2SURRCCCGEsEO+wk8yikIIIYQQogiSURRCCCGEsMOi5PU4klEUQgghhBB2SUZRCCGEEMIOGfUsGUUhhBBCCFEEySgKIYQQQtgho54loyiEEEIIIYogGUUhhBBCCDssMuhZMopCCCGEEMI+ySgKIYQQQthhQVKKklEUQgghhBB2SUZRCCGEEMIOeY+iZBSFEEIIIUQRpKEohBBCCCHskkfPQgghhBB2yOtxpKH4P6XTG8Op3bMFOemZbHpxATF/hRcqU7mpPz3eewJHF2fObjzAtte/BaDunW1p/cI9+NSvzi+DXufSodN5y/jeVouucx7B2cMVrTW/DHyN3MzsEqtHn2kjCOzRnOz0LFa99DlRduphbuLPoLljcXRxImzTQYKnLQKgWqM69J/1CI4VnLDk5rJ26tdcOHgKgNrtb6fPa8MxOTmQFpfMd/fPLLE6FPT+e9Pp368naenpPProC+w/8FehMk5OTsz7cCbdunXEYrHw6mtvsWzZasY8Ppxx40aSm2shNSWVsU9O5O+/T5Z4zH7dm9FmxnCUyUTo4hCOzP8133yTsyMd542lUtMAMuOT+WPsfFIjYjB3bULQ5PsxOTliyc5h34zFXNx2FEd3F/osfzVveTc/X07/vI29r39X4nW5zKdHC+rOGI1yMBH1/QYi5i/PN9+r/e0ETh+Ne6M6HBv7PjGrduTN63z+R1L/PgtA5vkYjo58q9TivhFTZ7/Hlm278PXxZvl3n5V1OFc1atpjBPVoRWZ6Jp++NI/Tf53KN9/ZxZkXPp1ItdpmLBYLe3/fzeK3rNesEa8+QuMOTa3lXJ2pWMmbR5o9VCpxV+7RnEYzR6IcTJz7fiOnPlqZb77J2ZFm85+iYrMAsuNT2D/mQ9LPXUI5OdD0ncep2KIu2qI5OnUhcduP4uDuQoeV0/KWd/Hz5fzPW/n71UWlUh+AR6Y9TlCP1mSlZzL/pQ/s7ovxn07CXNsPi8XCnt938f1b1vgqV6/M0+89j7uXByaTie/eWsj+TXtLLXZxa6Sh+D+ido/mVAwws7jLeKoGBdJl9iiW3TWtULmus0ezeeKXRO8PY8CiCdTq3oxzIYeIOx7BujEf0m3OI/nKKwcTveaNY+NznxH791kqeHtgyc4psXoE9miOb4CZT7uNp3pQPfrNHM03Q14vVK7/rEf47eUvubA/lGELJxLYvTlhIQfp+coD/PHhL4SFHCSwR3N6vvIA3w2bRQUvN/rNHM2SEW+RdCEWt0peJVaHQrH260n9egHc1qgz7dq25OP5b9Kx86BC5Sa/8iyXLsXSqHEXlFL4+noDsHjJMhZ8Yf3jOHBgb959+3XuHPRwicasTIq2s0eyYdgc0iLj6L96OhHr9pJ48kJemXoPdCcrIZUVncZTZ3B7gqYOY+vY+WTGJRMyci7pFxOo2LAmvX6YyC+tniUnNYPVvadc+b2sncG51btLtB75mEwEvvkYf903nczIOFqsnUNc8B7STkTkFck8H8Px5z6m5pN3FVrckpHF/jsmlF68N2nIgN48OPQuJs94t6xDuaoWPVphDvDjuW7jqB/UgEdnjmXqkImFyq1asJwjf/6Fg5Mjr/4wnRbdW3IgZB+LZnyVV6bfqDvxbxxQOoGbFI3nPMKu+2aRcSGWTutmE71uLyknzucVqflgD3ISUtjc/nn8hnSg4asPcmDMh9R+uBcAf3SfiHNlL9r88DLb+k4hNzWDrb1ezlu+U/Bson7bVTr1AYJ6tMIvoDrPdHuC+kENGTNzHK8MKXysr1ywnCN/HsbRyZHXf5hBUPeW7A/Zx9Bn7mf7qm0Ef7eGmvVrMfnr13iy8+OlFv+tkK/wu4U+ikops1JqiVIqTCm1Vym1Wik1Rim1qkC5b5RS9xr/H6iU2q+UOqiUOqqUekIpNUUpdcD4ybX5/7PGMmOUUseMn11Kqc426w5RSp1VSimbacuVUinG//2VUuk26zyglBphzAtXSh1WSh1SSm1WStW5Rn2nKKWOGOUPKKXa2cTQ2madP9ssc69S6hubz/2VUnuMuu9XSs01pk9TSp0vEKf3Te4au/z7tOLEz1sBiN4fRgUvd9yq5t+EW1VvnDxcid4fBsCJn7cS0Lc1AAmhF0g8FVlovbW6NiX273PEXs6kJKSgLSU3TqxB71Yc+vkPAC7sD8XFyw2PAvXwqOqNs4crF/aHAnDo5z9o0KcVAFprnD1cAajg6UZydAIATQZ35Pja3SRdiAUgLTapxOpQ0KBBffn2+6UA7Ny1j4reFTGbqxYqN2rkMOa89RFgrUdsbDwAyckpeWXc3d3QuuTH6VUKCiQ5/CIpZy9hyc4lfMUOavZtla9Mzb4tOfVf6746u2oX5s6NAYj/6wzpF62/98TjETi4OGNyzn/P6lnXjEtlL6J3Hi/xuuRtM6geGaejyDgbjc7O4dLybfj2bZOvTOa5S6T9fQYs/9w/H61bNKWil2dZh3FNbXq3ZcvPIQCc3H8Cdy93vKv65CuTlZHFkT+t2ffc7BxO/xWGr7lSoXV1vKsL21b8UeIxA3i3rEfa6SjSz0Sjs3OJXL6dav1a5ytTrV9rIn7aAkDUrzupbJwbHg1qELP1CABZMUlkJ6VRsUXdfMu61/XDuXJF4nccK4XaWLXp3Y6QnzcBcHL/cdyK3BeHAcjJzuHUX2FUMlcGrNcrN+O66+bpRnx0XKnF/m+ilOqnlDqulApVSr1sZ34FpdSPxvydSin/4tjuTWUUjYbZMmCh1nqYMa05UPg2+8oyTsACoK3WOkIpVQHw11ofB2YZZVK01i1slhkIPAF01lrHKKVaAsuVUm211lFGsQSgE7DVaFz5Fdh0mO06C+hhrPcNYCpg9xZHKdUBGAi01FpnKqUqA85FrLOVUqqR1vpogXU0AeYDd2qtjymlHIAxNkXe11qX2C2+u9mHFKMRBJASGYe72Yc0o6F0uUxqZFyhMldTsa4ZtObO7ybi4utF2Mo/OfDZb8VfAYOn2TevMQeQFBWHZzUfUmzq4VnNh+SoK/VIjozD0+wLwPrp3/LAokncMeVBlEnxzT1vAOAbYMbk5MjDS6bg7OHK7q/WcviXrSVWD1s1qpuJOHclE3c+IpIa1c1ERUXnTatY0ZrhnD5tIl27deDUqTM8+9wUoqNjABg3diTPPzcGZ2dneve9r8RjdjP7kHbhyu84LTKOyi0Diyyjcy1kJ6VRwdeDzLgrDdvad7Yh7q9wLFn5s9D+g9tzZuUOSlMFP18yL8Tkfc6KjMWzZf3rXt5UwZkW695C5+QS8dEyYteWYjb0X8jH7Euszf6IjYrFt5ovCdHxdsu7ebnT6o42rPkqX66CyjWqULVWVf7afrhE473MxexLhs01Kv1CHN4t6+Uv4+dLxnlrGZ1rITs5HSdfT5KOnqVa31ZELtuGS41KVGwWgGv1SiQaN+8AfkM6ELniz1Kpy2WVzJWIvXAp73NcVCyVqlW66r5ofUdbfvvK2h3lpw8W8+q3b9B/1EAquLkw/cFX7S5XHpWX1+MYbYaPgd5ABLBbKbWyQFvjUSBea11PKTUMeAu4/1a3fbMZxR5AttY6r4OL1vogcLVbNk+sDdNYo3ym0Ui8mknABK11jLHMPmAh8JRNmSXAMOP/9wC/3EA9LvsTqHGV+X5AjNY604gjRmt9oYiyc4EpdqZPBGZprY8Z68jVWn96E7GWKyZHB8xtGrDhmU9Ycc90/Pu1pkanxmUdVpFaPXwH62d8x0cdnmX99O8Y+Lb13sDk6IBfkwB+HP0ui4fPofOzd+MbYC7jaK9wdHSgVq3qbN+xh7bt+rFjx17efuu1vPmffraQhrd34pUps5j8ynNlGOn1q9igBkFThrFz4leF5tUZ3IHwZaX7x/BW7Wo9jgN9J3F83AfUnTEalzrVyjqk/xkmBxPPfvQia7/+jehzF/PN6zioMztX/4n+B2SBI37YREZkHJ2CZ9Noxkjid58oFLffkI5cWLatjCK8NpODiRc+eonVX6/K2xed7+pKyNKNPNH+EWaPeoNnPngBmweB4vq0BUK11qe01llY2z6DC5QZjLWNBLAU6KWK4Rd9sw3FJsAN9UTVWscBK4EzSqnFSqmHlFLX2n5jO9vZY0y/bAPQ1WhtDwN+LFA+sMAj3S52ttMPWG5n+mXBQC2l1Aml1CdKqW5XKfsT0FIpVa/A9Gv9zl6wiXGTvQLGY/g9Sqk9f6Rce7BC45F3cO/aWdy7dhZp0Ql4VL/ySMbDz5fUqPx3g6lR8bj7+V61TEEpkXFE7jxORnwKORlZnN10kMpN/K8Z241oNaI3j62ezWOrZ5MSnYCXTT28zL4kX8wfY/LF+LwMIoCnn29ehrHp0C4cX2PN9Pz9206qN7dmwZIi4zi15RDZ6Zmkx6dwdtcxqt5eu1jrYWvc2JHs2R3Mnt3BREZdpGat6nnzatT04/yFqHzlY2PjSU1NY9my1QAs/XkVQUFNCq33xx9XMPiuviUW92VpUfG4Vb/yO3bz8yUtMr7IMsrBhJOXW1420c3Pl27/9zzbn/uMlDPR+ZbzblQbk4OJuMPhJVuJAjIj46hQvXLeZ2e/SmRGXv8jsizjGMs4G03i9iN4NC2lPnH/In1G9Oet1e/z1ur3SYiOp5LN/qhkrkTcRfv7Y8ycJ4k6Hcnqr34tNK/jXV3YtnJLicVcUEZUHC421yjX6r5kRuWPOyMyDpca1jLKwYSTpyvZccnoXAt/v7aIrb1eZu/Id3Gq6E5q2JUuP56NamNydCDJZjBhSek3YgDvrP6Ad1Z/QHx0HJWqV8mb52uuROzFWLvLjZ3zNJGnL/DbV1cG8PS6vzfbV1mf0JzYdxznCs54+pZeP/BbYVGl93MNNYBzNp8jKJzgyiujtc4BEoHCfTFuUHG/R7GoLK0G0Fo/BvQCdgEvAYVTCTcuF9iKtZHoqrUOLzA/TGvdwubHNuu5SSl1HugPLC5qA1rrFKAV1kfFl4AflVKjrhLPO8ArN1iP921i7FFEHAu01q211q27eFz7kdiRhb+ztN8Ulvabwul1e2kw1Nq9s2pQIFnJafkeOwOkRSeQnZJO1SBr46nB0M6EB1/9fuDc5kP43lYLRxdnlIOJ6u1uI/7k+asuc6P2LlrPlwMm8+WAyZwI3kOzoda2fvWgemQmp+d77AyQEp1AVko61YOsbfVmQ7twYv1eY148tdvfDoB/p8bEhVsbZCfW76VmmwYoBxOOLs5UbxFIbGhRSeNb9+lnC2ndpg+t2/Rh5cp1DH/oXgDatW1JUmJSvsfOl636bT3du3UEoGePznkjm+vVu9IguXPAHZwMLfk/IrEHTuEZYMa9VhVMTg74D25PRPC+fGUigvdR9z/WfVV7YFsubrU+IXHycqPHovHsn/0jl3YXvuHxH9KB8FJ+tAaQfCAUl7p+VKhdFeXkSJUhnYgLvr7Hx44V3VFGP0tHX0+82tyWbxCMuD7Bi9YwacALTBrwAruDd9J1aHcA6gc1IC051e6jzvtfehA3T3cWvvF/heZVD6yBu5cHJ/aWXl/XxP1huNc141q7CsrJAb8hHbm4Lv91NHrdXmre1xUA86B2xBr9Ek2uzji4VQCgctem6JzcfINgqt/TqdSyiWsXrWbCgOeZMOB5dgXvpPtQ65+l+kENSUtOs7svhr30EG6ebnz9xpf5psdcuETTTs0AqFGvJk4VnEiKTSz5SvzD2CaDjJ8x116q5N3sqOcjwL12pscCBTu1+QJ5HU201oeBw0qpb4HTwKirbOco1gbaRptprYzt21qCtc/ktGuHnk8PrH0cvwfeAF4sqqDWOhcIAUKUUoeBkcA3RRT/FmtD0fYdJ0eM2A/eYIzF4uzGA9Tu2ZwHts4lJz2LkPEL8ubdu3YWS/tZn5b/MeUberw3BgcXZ85tOsjZTdZw/fu1pvP0Ebj6etL/m5eIPXqG3x5+m6zENA59sYZ7Vk0HNGc3HuTsxgMlVo/QjQcI7NGCJ7e8l/d6nMseWz2bLwdMBmDt1K8ZOPcJnFycCQs5SJhRj98mfUmfaSMwOZjIycxm9cvWC1ps6AVObT7E4+vmoC0WDiwJ4VIp/aFfvWYD/fr15Pjf20hLT+exx64chnt2B9O6TR8AXpk8i4Vfz2Pu3GnEXIrj0cdfAODJcaPo1asL2dk5JMQn8sijz5d4zDrXwu4pC+n1w0SUg4mwJZtJPHGeZhOGEnfwNBHB+whdvJlO88YyeNtcMhNS2DpuPgANR/fGM6AaTV+8m6Yv3g3AhmFvkWkMIKozqB2bhr9T4nUoJNdC2OQvabJ4KsrBxMXFG0k7HkGdifeTfCCMuOA9eLQIpNFXE3H0dse3d2tqT7iffd1ewLV+Teq/MwZt0SiT4txHy8ptQ3HC63PYvf8QCQlJ9BryME8+Opyhg0o+C32j9m/cS1CPVny45TOyjNfjXPbW6veZNOAFfM2VuOeZ+zgfeo45v70HwLpFv7Fxye8AdBzUhe2/ls4glst0roUjr3xN2yWTwcFExOJNpByPoP7E/5B48BTR6/Zy7odNNJ//FN12fEB2Qgr7n7DWrULlirRZ8gpYNBlRcRx4+uN86/a7qz27Hyz91y7t27iHlj1aMX/L52SmZ/KJzb54Z/UHTBjwPL7mStz7zP1EhJ7j7d/eB2Dtot/YsGQ9C2d+xdg5TzPw0cForfl4/IelXoebVZodFrTWC7CO5bDnPFDL5nNNY5q9MhFKKUegIkZ3v1uhbmaEpPHMewfwf0bFUEo1w9pI/AYYoLX+2xhJvAVohjXT1lprHWKUvwP4QGvdxGa9KVprD5vPdwGvAv201rFKqRZYH1+301pHKqVCsGYm9wLjgW+MwSkpWmsPY8TPKttt2Kw73IgnRinlBxwGGhiPyAuWbQhYtNYnjc8zAW+t9dOXY9Ba7ymwzieBl4GNWutRxu/nF+N3c8J47D5Ga/2ZUmoakHIjg1k+q/Vweelje9NiTf/4KgDwemRIWYdQLL6pbDeR/Y9Sx5JR1iEUi/Z/vV3WIdyyh1sVed/9jzIyw6WsQygWX7mklXUIxWLpmZWl2rnxi5ql97f28Yjviqyb0fA7gfWp7HlgN/Cg1vqITZmngKZa67HGYJZ7tNa3PLrxpjKKWmutlLob+EApNQnIAMKB54GHga+VUi5ANvCY1jpRKeUJ/8/efcdHVawNHP/NphCSEJIQYENNERGkhRoUMChdKV6uBRRBryK2a0FBCSqK4WLBdrn3KhaKClhQAWkRaQIivaqUQGhJgJCE9LY77x97EnaTXQiSTcD3+frhY/acOWdncp6TTJ6ZOcs4pdSHQB6Qw4WziWitFymlGgIblVIayALu1VonlymnAVedrEillH2K61Ot9fv2BYxO5zxsi2QmOzmHP/BvY1V1MXAIxxXLznyCbSV1yXvsVko9BcxTSvliG463X573tFLK/uF3Q5wMo0ASUcoAACAASURBVAshhBCiilwpS6C01sVKqceBFYAHtr7MPqXUq8BWrfUibP2Oz5RSh4A0zi/0vSx/+oHbxqpfZz3Vg0C0k/JZwICLnNPfybb/AU5XB2utYy50HqOjVdNFmbAyr5+4QL22ATdcrA725zRWSDcoU/YHHDuHJdsncenD5kIIIYT4f0JrvRRYWmbbS3Zf5wN3VPb7yiezCCGEEEI4oeUpPtJRtKeUqoPtcTtl3aK1vuwJoUIIIYQQVxPpKNoxOoOuPsVFCCGEEP+PXClzFKtTZT9HUQghhBBC/EVIR1EIIYQQQjglQ89CCCGEEE7I0LNkFIUQQgghhAuSURRCCCGEcOKv8flhl0cyikIIIYQQwinJKAohhBBCOGGVB25LRlEIIYQQQjgnGUUhhBBCCCdk1bNkFIUQQgghhAuSURRCCCGEcEIyipJRFEIIIYQQLkhGUQghhBDCCXmOomQUhRBCCCGEC5JRFEIIIYRwQp6jKBlFIYQQQgjhgmQUhRBCCCGckFXPklEUQgghhBAuSEdRCCGEEEI4JUPPQgghhBBOyONxJKMohBBCCCFckIziVcrrL/BnTkRRddegcvwW2bq6q1ApNmRWdw0u36/ePtVdhUoxvcMz1V2Fy/b5treruwqV4r/tX6ruKlSK2f+oVd1VuCpZJacoGUUhhBBCCOGcZBSFEEIIIZyQx+NIRlEIIYQQQrggGUUhhBBCCCdkhqJkFIUQQgghhAuSURRCCCGEcELmKEpGUQghhBBCuCAZRSGEEEIIJ6yqumtQ/SSjKIQQQgghnJKMohBCCCGEE/LJLJJRFEIIIYQQLkhGUQghhBDCCcknSkZRCCGEEEK4IB1FIYQQQgjhlAw9CyGEEEI4IQ/cloyiEEIIIYRwQTKKQgghhBBOyONxJKMohBBCCCFckIyiEEIIIYQTkk+UjKIQQgghhHBBMopCCCGEEE7IqmfJKAohhBBCCBckoyiEEEII4YSsepaMohBCCCGEcEEyikIIIYQQTkg+UTqKf2kNY9oQ/coITB4m9s9bw+7/LHbYb/L25KZ3xxDSJpz89CxWPzKd7BOpALR5bCDNh8VgtVjZ9NIcTq7dA0D3tx6ica925Kdm8m2vFxzO1/L+3rQY2RttsXJ81U62xM2v9DaFxrSh/eQRKJOJhHlr+H16+TZFv/8Iwa3DKEjPZuOYf5NzIpXgdhF0fvPB0nJ7p33LieVbqRUZyo0fPFG63b9JPfa8+Q37P15e6XV3xbdbB+pNeARMJs59s5z0j79y2B848m/U/ntfsFixpGWQMvEdipNOA+AZWpf6k5/C01wXtObkwy9RnHTKbXVtGNOGLq/avv8H5q1hj5OY6vHeGOq0DqcgPYs1djHV+vGBXHt3DNpqZdOLc0gyYso7wJcb33qQwOaNQGvWj/2IM9sOEfO/xwmIDC0tU5iZy6I+sW5p182vjCC8ZzuK8wpYNnYGp/cmlitTv3UY/aY9jKePN0dW72TVy5+V7osa1Zt29/VGW60cXrWTdVPmE9AohPtXvUF6QjIASTsOsXLCTLfU35lRkx4kqmcHCvIK+N+z73Nk72GH/d4+3jz9v3HUb2LGarWybeUW5r1ua9N9Lz7A9V1b28rV9KZ2nUAeaHNPldW9IiZOeZt1GzYTHBTI959/UN3VKeemV0YQZsRU/NgZnHESU/Vah9HbiKnE1TtZaxdTAFEP9afHi/fwYdsx5Kdn0zC6BQM/fprM42cAOLR8C5vf+97tbfGIbIN33xFgMlG8Yw1FGxzve8+2PfDuNQxrVjoAxVviKd6xBlNYS7z73FtazhQSSsGC6Vj2b3N7nUXlkY7iX5QyKW54bSTLh08lJzmNQUte5Vj8NjIOJpWWaX53DAXncvi621giBkXTacLdrH50OoHNGhAxOJoFN4/Ht34Q/ec9zzc9nkVbNQe/Xsdvs37kpncfdni/0Bta0KRPB77rMwFrYTE+dQLc0qYOU0ax+u5/kZecRp+lkzm5YjuZB0+WlokYFkNhRg4/3DiWJoOjaTtxGBvH/Jtz+0+wot9EtMWKT71A+q+cwskft5OVkMzy3hNKzz94+3SOL9ta6XV3yWSi3ouPcfIfEyg6lUrTr94nZ/UmChOOlRYp+P0Qx+5Ygs4voPbdt1L32X+Q/My/ADBPfY60D+eRu3EHytcHrO77+1eZFNFxI1kxbCq5yWkMXGqLqXN2MXXtMFtMLeg2lvBB0XSMvZs1j0ynthFT3xkx1Xf+83zb3RZTXV4dwYnVu1k9+n1MXh541qwBwJpHppeet9NLwynMzHVLu8J7tiUozMwnPcYSGhVJ77hRfDF4UrlyveLuJ378xyTvSGDo7OcIj2nDkTW7ady1Bdf06cCcfhOwFBbjaxf7546eYk5/93RuL6Rdzw6Yw0N58qZHaBZ1Lf94bQwTh4wrV+6HGd+z75e9eHh58uLcV2kX056da7YzZ/KnpWX6jbqVsOvDq7L6FTJkQG+GDx3EhMlvVXdVygnr2ZbAMDOze4zFHBXJzXGj+NJJTPWMu5+fxn9Myo4EBs9+jqYxbTi6ZjcA/qHBNO3RmkzjD60SSVv2s+j+aVXRDBul8O4/ivzP/4XOTMPnwckU79+OTj3pUKx43yYKl8922GZN/I38Gbafr/j44fvE21gS9lRVzSuFrHquwBxFpVS2k221lVJzlFKHlFIJxte1lVIPKaW+tCsXYOyPMF5/r5TaVOZck5RSzxpf36+U2mn8K1RK7TG+/lopdUApVdPuuCVKqWEu6jxKKXXGOPY3pdRDTrb/oZR6usxxo43tfyilNiulutnt81RKTVFKHbSrY6zdfouxba9SarFSKrDMuXcqpeaX2TZLKZWrlKplt+1dpZRWSoU4vyIVU7ddJJmJp8g6dgZrkYXDCzfRpE8HhzJN+rTn0Nc/A3BkyWYadLve2N6Bwws3YS0sJvv4GTITT1G3XSQAKb/upyCjXEhw3Yhe7P7PYqyFxQDkn828nOo7FRwVSXbiKXKMNh1buIlGfR3b1KhvB458vQ6A4z9sxmy0yZJXiLbYbnmPGl5OxxPqd29F9tHT5J5MLb/TTXzaNKfoWDJFJ1KgqJjMpWvxu7mrQ5m8zbvR+QUA5O/6A8/6ttDwjmyC8vAgd+MOAHRufmk5dwiJiiQr8RTZ9jHV13VMJS7ZTGhJTPV1jKmsxFOEREXiVasm9bs05+C8NQBYiyxOO4ThA7twZOEvbmnXNX06sG/BegCSdyRQI8APv3oOty9+9QLx9q9J8o4EAPYtWM81fTsC0G5EL37972IsRuznuiH2L1Wn3p1Zt2ANAAd3HMAvwI/AekEOZQrzC9n3y14ALEXFHNmbQLC5Trlz3TCoOxsW/uz2Ol+qju1aUzug1sULVoOIPh343YipFCOmfMvElK8RUylGTP2+YD2RRkwB9Hj5XtZPmQ+6egc/TQ0jsaafQmecAasFy75NeDbvcPEDy/Bs2RnLoV1QXOiGWgp3+rOLWT4BDmutr9FaRwJHgI+Nf42VUr2Mcq8Cn2qtDxsdpw5A7ZKOY1la65la63Za63ZAEtDTeH0H8C0QC6CUGgJ4aa3nXaCOXxrniQGmKKXql9l+IxCrlGpsnPM24GGgm9b6OmAMMFcpZTaOew1oALQ2ju8OeNm9X55R11ZAGvBYyQ6lVAvAA+iulPIrU89DwGCjnAm4GTjJZfINDSInOa30dW5KGn6hjr8o/MxBZBtltMVKYWYuNYL88StzbE5KGr5lji2rdoSZ+l2aM3DxJAZ8E0tIW6eX+LL4moPJTTpb+jo3OY2aZepV0xxEbpJjm7yD/QGoExXJgNWv03/VVLaM/7S041ii6eBojn6/sdLrfSGe9epQnHKm9HXxqVS86pf/ZV2i9tC+5Pxsy3h6hTXEkpVN6Psv0mTBdEKefRBM7luf5msOIifJLqaS0/AzB7ks4xBTZY7NSU7D1xxErSZ1yT+bRbd3RjNoxWvc+OaDpRnFEvW7NCfvzDkyj7hnSN3fHERW8vm4ykpJw79Mu/zNQWSnpDktExRuplHn5tyzcBJ3fRWLuc352K/duC4jlr7GXV/F0rBzc7fU35kgczBnk87/wXM25SzB9YNdlvcN8KNDr07s3bDbYXtIw7rUa1yPvRuvrixQdfM3B5FtF1PZFYgp+zIRvduTnZJO6u/HKMvc/hqGL49j8OznCL62oZtacJ6qFYw+d74tOjMNVav87wOPFp2o+fC/qPH3J1EB5WPN8/quFO91zx977qSr8L8r1SX/VlFKXYOtwzfZbvOrQEcgAlsH612lVEfgFuBNo8zfgMXAfODuP1HXV4E7lFLtgKnYdcQuRGt9GkgAmpbZfhZbJy3U2DQeeE5rnWrs3w7MBh5TSvkCDwFPaK3zjf1ZWutJLt72F8D+Dh4GfAbEY3QK7cwH7jK+jgE2AMUVaduVxORhokagP4sHTmLza/O4+X+PV3eVyjm7I4GlPccT3/9FWj4xCFON8/18k5cHDft04PjiX6uxhhdWa+DN1GjVjPRPvgFAeXhQs0MrUt/4iGN3/hOvxmYCbu9dzbW8NMrDgzqtw/hjzk8s6juR4twCWj8+0KFMxJCuHHZTNrEymDxN+NT254vBk1gbN4+B/7XFfs7pDD6MforPBkxkzeQvuPX9R/H2r3mRs1U9k4eJf/77GZbPXMLp446d8RsGduPXpb+grTIAV1U8fbzp9PggNk37pty+M3sTmdn1Keb2i2XXrHgGfvS0kzNUveID28l7/ynyPnwBy+E91Bg8xmG/8g/EVK8xloTdLs4grmR/Jv3QEtiptbaUbDC+3glcr7XeDawAfsLWsSrJMw8D5hn/nA4ZX4jWOhd4FlgHzNdaH6zIcUb2MgJbp9B+exPAByiJ3OuBsjNstxrbrwGOaa2zKvB+Htg6yIvsNt+FrUPorO0HgLpKqSBjn8sVIMbQ+Fal1Na1ORdufm5yOn6h5/+q8zUHk5Oc7lAmJyUdf6OM8jDhHeBLQXo2OWWO9TMHk1vm2LJyUtI5umwLAKk7D6OtGp/gyh0Wyk1Jw7fB+Wybb2gweWXqlZeSjm8DxzYVpjkOlWceSqI4J9+2eMIQenM70vYkkp9atcOGxafP2haiGDzrh1B06my5cr5dowh++G6SHp2ELiqyHXsqlYI/EmzD1hYr2T/9gk/La9xW19yUdPwa2MVUaDA5KekuyzjEVJlj/UKDyU1JJzc5jZzkNFKN4bfEJZup0zqstJzyMNG0fyeOLKrcDny7+3px37I47lsWR87pDGqFno+rWuZgssu0KzslHX9zsNMyWcnpHFxui/2UXYfRWlMzuBaWwmLyjWkap/Ykcu7oaYIizLhLn/v68/rSd3h96TtknE6nToPzs1fqmOuQdirN6XGjpz5KypFkln66uNy+GwZ1Z8OidW6r819Jm/t6MXxZHMONmPK3iyn/CsRUSZnaTesR0Lgu9yyfwv0b3sE/NJjhS1/Dt25tCrPzKMq1TS9JXL0Lk6cHPkH+bm2XzkpD1T7fFhUQjM4q8/sgLxsstvxG8Y7VmEId57R6tOxC8R9bwWpBXH3cNU71H+Ck1noNgDHs2wxYr7U+ABQppVpd6km11ouBDOC/FSh+l1JqJ7bO2cNa6zS77buxdRz/W5IhvBR2cymPlwxdAzWN90sB6gM/GmU7Aqla62PYOs9RSqmyeflvsWVZuwAuJwNprWdorTtqrTve5NfsgnU8s+swAeFm/BvXxeTlQcTgaI79uN2hzLEft3PNHd0BCL+1M0kbfivdHjE4GpO3J/6N6xIQbubMzoQLvt/R5VsJvaElAAHhZkzenuSnXbRffUnSdh6mVrgZP6NNTQZHcyLesW9/Mn474Xf0AKDxbZ05tX4fAH6N66I8bOHu2zCEWtc0IPvE+SHfpkO6VvmwM0D+nv14NW2AZ8P64OVJwICbyFntMI2XGi0iqTfpCZIem4Ql7ZzdsQfwqOWPR1BtAHy7tKUgofxQVWVJ3Vk+po7Hl4mp+PMxFXZrZ5KNmDoeXz6mUnckkHfmHDlJaaWrm0O7XU/GgfMzLxp0b8W5Q0nkJjvv5PxZO+esZE7/WOb0j+XQim1cP9Q2HTk0KpKCrFxyTmc4lM85nUFhdh6hUba5utcP7cYhI/YOxW+lSVdb7AeFmzF5eZKXlkXN4FookwKgdpO6BIbX59zR05XaDnvxc5YxfsDTjB/wNFvif6XH0BgAmkVdS25WDhmny/+xd9ezw/Gt5cfsVz4pt69BZEP8Avw5sG2/2+r8V7J7zkrm9o9lbv9YElZso4URU2YjpnLLxFSuEVNmI6ZaDO3G4fhtnN1/go/aP8bMG59m5o1Pk52cxtwBE8k9cw7furVLj6/fNgJlUuSnl58zXpmsJw9jCjajAuuCyQOP66MpPuD4c1f5n59/6XFtB6ypSQ77PVvdQPG+K3dU4EKsVfjvSvVnVj3/BrRTSpm01lYonVvXztgH5dt9JxAEHFFKAQRgy579meWAFf2efqm1djb++aXW+nGjAxevlFqktU4x6t4BWGVXtgOwD1unsolSqpYx5DwTmKmU2ott7iEYcxSNYeoV2IbG3zfaeZ1SKtEoFwAMBT6yrxO2bOZsrbXV+B5dFm2x8suLs+n3xTjbo0y+XEvGgZO0f3YoqbuOcOzH7RyYv5ab3hvDHeunUZCRzepHbatMMw6c5MjiXxm66nWsFiu/TJyFNlbTxkx/jNCuLfAJ9ufuLe+zfdoCDsxfy4Ev19J92mj+tvJfWIosrHvqw8tug7M2bY2dRczc8SgPE4fnryXzwElaPzeUtF1HOBm/nYR5a+j6/iPctmEahRk5bHjk3wDU7dyclo8PxFpsQVutbJ0wszTT6FGzBuburdgyrvwvS7ezWDnz2n9p9HEcmExkfhtP4aGj1HliBPl7D5KzehMhzz2Iybcmoe/Ybpfi5DMkPTYJrFbOvPkRjWZOBQX5+w5x7utlbquqtljZNHE2febaYuqgEVNRRkwd/3E7B+evpfv7YxhqxNSaMjF1++rXbbEZez6mfn1xNjf9+xFMXp5kHTvN+mdmlL5n+OBotw87H161k/CebXnw52kU5RWy/Nnz73/fsrjSVcsrJ86i/7TRxuNxdnFk9S4A9ny5ln5vjmbUj//CUmhh2TO22G/U5TpuHDsUa5EFbdX8OGEm+edy3NqWEjtWbSOqZwfeW/cBhcbjcUq8vvQdxg94mmBzHf72xJ2cPHScqUveBmDFnCWsmr8SgBsGdmfj4itvEUuJ516eypYdu8nIyOSWIffy6D9GMHRg3+quFgCJq3YS1rMtI3+eRnFeIT/axdTwZXHMNWJq9cRZ9DZi6ujqXSQaMeXKNQM602bELViLLRTnF7Hs8f+4tR0AaCuFy2bhc894UCaKd65FnzmJV8xQrElHsBzYjmfnvnhe2x5ttUB+DgULzz+uSNUOQQUEY0383f11FW6h9EVWVCmlsrXW/mW2fYtt+PlV4/VLQFut9VDjdRjwg7GwA6XURmCs1voX43U4sFJrHamUmgRka63fKvMeiUDHkjmDF9tepswoo8zjF9qulHoPyNVav6CUGgS8CPTTWp815kIuArporZOVUm9gyxQ+rLXON4aYfwf6aK0T7b9PSqko4HtsWdQE4xxJxr6ewIta65uVUrOM79M3SqmHje9JQkXa+Emje6/cma8V5OvGR7lUpQ61yw8VX402ZF7WQvsrwlmPi5e5Gmwp/7CJq87n296u7ipUiv+2f6m6q1ApHnzwr/Hz1u+lLy4/k3IJHg27s8q+cf9N/OpPt80YqfwSCAMSgTu11ullyrQD/octYWUB4rTWX3IRFRl69lVKnbD79wzwD+Ba49E3CcC1xjZnlQ/DtpCkdDxNa30EOKeU6mJsmmj/HhWoU2V5HbjfyBQuAj4FNiql/sCW8btXa51slI0FkoG9Sqkd2IaIZ2Nbne1Aa70D29zHF7ANwduXWQe0VEqFljnmQ631hcd3hRBCCCHKex74SWvdDNs0t+edlMkF7tNaXw/0w7bwONBJOQcXzSiKK5NkFK8cklG8ckhG8cohGcUri2QU/5xHqjCj+L/LyyjuB2KMEdBQYI3W+oLP5FJK7QL+frHFwe576JoQQgghhKgK9e1GQEsW1bqklOoMeGObHndBV/VH+Cml7geeLLN5g9a6Qs9YFEIIIYRwxVqFD8JWSo0GRtttmqG1nmG3fyXg7BlbDguDtdZaKeWy4kbG8TNgZMmi5Au5qjuKJauPq7seQgghhBCXw+gUzrjA/l6u9imlTimlQu2Gnp0+i0spFQAsAWK11puclSlLhp6FEEIIIZy4ip6juAgYaXw9ElhYtoBSyhv4DpijtS7/0T8uSEdRCCGEEOLqNhXorZQ6CPQyXqOU6qiU+tgocyfQAxhlfGjITuORORd0VQ89CyGEEEK4i67COYqXQ2t9FtvHB5fdvhV40Pj6c+DzSz23ZBSFEEIIIYRTklEUQgghhHDiSv4M5qoiGUUhhBBCCOGUZBSFEEIIIZy4WuYoupNkFIUQQgghhFPSURRCCCGEEE7J0LMQQgghhBOymEUyikIIIYQQwgXJKAohhBBCOGHVsphFMopCCCGEEMIpySgKIYQQQjgh+UTJKAohhBBCCBckoyiEEEII4YRVcoqSURRCCCGEEM5JRlEIIYQQwgn5CD/JKAohhBBCCBckoyiEEEII4YR8MotkFIUQQgghhAuSUbxKefwFpk0keqnqrkKlSMwNqe4qVApzdVegEtSzVHcNKsfIYp/qrsJl+2/7l6q7CpXi0e2vVncVKsUHUX+N6/FEFTdDVj1LRlEIIYQQQrggGUUhhBBCCCdk1bNkFIUQQgghhAvSURRCCCGEEE7J0LMQQgghhBPyeBzJKAohhBBCCBckoyiEEEII4YTWsphFMopCCCGEEMIpySgKIYQQQjghD9yWjKIQQgghhHBBMopCCCGEEE7IqmfJKAohhBBCCBckoyiEEEII4YR8hJ9kFIUQQgghhAuSURRCCCGEcEJWPUtGUQghhBBCuCAZRSGEEEIIJ+STWSSjKIQQQgghXJCMohBCCCGEE/IcRckoCiGEEEIIFySjKIQQQgjhhDxHUTKKQgghhBDCBekoCiGEEEIIp2ToWQghhBDCCXngtnQU/99oGNOGzq+OQJlMHJy3hj3/Weyw3+TtSff3xlCndTgF6VmsfWQ62SdSqRHkT8yMfxLSNoJDX63j14lzSo/p/fk4atavjfLw4PTm/WyaMAttdf9N1XvSCCJ7tqMor4Afnp3Bqb2J5cqYW4Vx67SH8fLxJmH1Tn6c9BkA9Vo2oV/cA3jW8MJqsbBi4iySdx2mWe/29Bj7d7RVY7VYWPnK55zYesDtbXFnm9yhYUwbuhhxdMBFHPWwi6M1RhwBtH58INfeHYO2Wtn04hyS1u4BoOU/+nLt8BhQigNzV/PbxytKz9fi/t5cN6o32mLlxE872Ro3v9Lb1CCmDZ2MNh2at4a9TtrU7b0xBBttWvfIdHKMe+OmGf+kTtsIEr5ax2a7eyNscFdaPzEItCb3VAbrn/gvBenZlV73EiE929LytZEoDxPHv1jF4X8vKteGNtMfo3abcIrSs9kx+j3yjp9BeXnQ+s2HqN0uAm3V/DZxNmkbf8PDz4euiyaVHu8TGszJBev5/cU5uNtNr4wgrGc7ivMKiB87gzNO7oV6rcPoPe1hPH28SVy9k7Uvf+awP+qh/vR48R4+bDuG/PRsGka3YODHT5N5/AwAh5ZvYfN737u9LRczccrbrNuwmeCgQL7//IPqrk45PV4ZQdObbddi5TPOr0Xd1mH0ett2LY6u2sk641p0efbvRPRpj7Zq8s5msvKZD8k5lQFAw+gWdJ90LyZPD/LTs/j2jriqbJa4RDL0/P+AMim6xI3kx3vf4Pue4wgfEk3tZg0cyjQbFkPhuRy+7TaW3z5aTofYuwGw5Bex441v2Dp5brnzrhnzbxb1jmXhzc9TI7gWYbd1cXtbInu2JSjczAc3jWXZC5/Q77VRTsv1jbufZc9/zAc3jSUo3ExETBsAbn5hGOvf+5ZPB8Ty89sL6PnCMAASN+zjk34T+HRALEue+4gBrz/o9raUcFebKpsyKaLjRhJ/7xt813McEU7i6NphMRScy2FBt7Hs+2g5HY04qt2sARGDo/nu5vHE3/MGXaeMQpkUgc0bce3wGBbf+jILe0+gca8oaoXVB8B8Qwua9O3Awt4T+P7m59n7wVK3tKlL3Eh+uvcNFvUcR5iLe6PgXA7fdxvL72XujZ1vfMO2MveG8jDR6dV7ib8jjsW9J5D++zGuu79Ppde9lElx/dQH2DJ8Kuu6j6XB7Tfif21DhyKNhvekOCObtdFPceTDJTR/cTgATe69BYCfY8ax+c44Wky6F5TCkpPP+lueL/2XdyKVlCWb3dcGQ1jPtgSGmZndYyw/Pf8JN8eNclquZ9z9/DT+Y2b3GEtgmJmmxr0A4B8aTNMerck0/kApkbRlP3P7xzK3f+wV0UkEGDKgNx+8/Vp1V8Oppj3bEhhu5rPuY1k1/hNipoxyWq7nlPtZNe5jPus+lsDw89di+wdLmNdnAvP7xXJk5Q46PXk7AN4BvsTEjeKHB95mbq/nWTbm31XVpD9Fa11l/65UbukoKqUsSqmdSqm9SqmvlVK+xnZPpdQZpdTUMuVvU0rtUErtUkr9ppR6WCkVa5xjp935diql/uniPScppU7ave8gY/sspdTfy5TNNv4fppTKM475TSk1RynlZezzUkpNVUodVEptV0r9opTqb+xLVEqF2J0vRin1Q5n3+F4ptanMtuZKqTXG+/2ulJphd/w5uzbuVEr1+nPf/fJCoiLJSjxF9rEzWIssHFm4iSZ9OziUadKnPYe+/hmAxCWbCe12PQDFeQWc3nIAS0FRufMWZefZ2uXpgYe3Z5WsDmvWuwN7PLLZ3QAAIABJREFUF6wHIGlHAjUC/PCrF+hQxq9eIDX8a5K0IwGAvQvWc22fjoDtpq/hXxOAGrV8yT6dbmtLbkHp8d6+Nap0pZu72lTZysbR4UuIoyZ9O3B44SashcVkHz9DVuIpQqIiCWzWgDM7ErDkF6ItVlI2/UHT/rZ2XXdfL3b/ZzHWwmIA8s9mVnqb6pRpU+LCTTQu06bGfdqTYLTp6JLNmC92byiFUgpP3xoAeNWqSe4p91wTgMD215B7JIW8o6fRRRaSv99I/X4dHcrU79eRE1+tAyBl8a+EGG3wv7Yhqev3AVCYmklRZi6120U4HOsXEYp3SG3SN/3htjaUiOjTgd+NeyHFuBd8y9wLvvUC8favSYpxL/y+YD2Rfc+3t8fL97J+yny4gn/xlujYrjW1A2pVdzWcsr8Wpy5yLU7ZXYsI41qU/H4A8PKtAcbP1OZDbiBh+Rayk84CkOeG+1pULncNPedprdsBKKW+AMYAbwO9gQPAHUqpF7TW2uiYzQA6a61PKKVqAGFa6/1AnHGO7JLzXcQ7Wuu3lFItgJ+VUvUqcEyC1rqdUsoD+BG4E/gCmAyEAq201gVKqfrATRVpvFIqEOgAZCulIrTWJeOA7xt1XGiUa2132M9a69sqcv5L5WsOIicprfR1TnIadaMiXZbRFiuFmbnUCPK/6HBZ7y/GEdIukpOrd3H0B/dnHGqZg8g0fsAAZKWkUat+EDmnM86XqR9EZsr59mYmp1HLHATAylc/564547g5djjKpJjzt1dKy13btyMx4+7ENySAr+9/y+1tKa2vG9tUmcrGUe4lxJGfOYjT2xNKy+Ukp+FrDiL9jxO0H38HNYL8Kc4rpNHNbUnddQSAgAgz9Ts3p8O4O7AUFLFl8jxSK3lI3VmbQsq0qaY5iFy7NhVd5N7QxRY2vTCTgT9NpTi3gKwjKWyeMKtS623PxxxMvl385CWlEdj+GscyocHknzx7vg1ZeXgF1yLzt2PU79uB5O824NOwDrXbhFOzQR3O7Th/rUKHdCV54S9uq789f3MQ2cnn25Kdkoa/OYhcu3vB3xxEtt29UFIGIKJ3e7JT0kn9/Vi5c5vbX8Pw5XHknMrg57i5pB046caWXP38zEGlnTmA7GQX1yLZ8XeLn3EtAKLH3cF1Q7tRmJXLt3dOASAw3IzJy4Pbv4rF28+HXZ+u4A+jQ3olkjmKVTP0/DNQ8lNrGPAecAzoamyrha3DehZAa11gdBL/NK3170AxEHKxsnbHWIDNQEMjA/oQ8ITWusDYf0pr/VUFT/c3YDEwH7jbbnsocMLuPfdUtH5Xqh/veYOv2j+OydsT843XV3d1Lqr9vbfw0+Qv+E/XJ1n56hcMeOOh0n0HVmxlxi3jWPDQO3Qf+/cLnOXKcqE2XenOHUpiz39+oM/c8fT5Yhxp+46irbbPQjB5mKgR6M8PAyex5bV5xHzweDXXtmKUpwfN7+vFD31j+ab946T/foxWTwyq7mo5dWLuavKT07gxfgotJ48kfcuB0u9/idAhN5D03YZqqmHFefp40+nxQWya9k25fWf2JjKz61PM7RfLrlnxDPzo6Wqo4f8/m974mlldnmT/dxtpO6o3ACZPE/Vah7N45FssvPd1Oj05hMBwczXXVFyIWzuKSilPoD+wRynlA/TC1oGah63TiNY6DVgEHFVKzVNK3aOUuqx6KaW6YPvknTOXcIwP0AVYjq1je0xrfaGc+OqSYWLg4zL7hmFrY2k7De8Aq5RSy5RSTxuZxxLdyww9O6Y1bHUcrZTaqpTauibnYEWbRm5KOn4Ngktf+4UGk5uS7rKM8jDhHeBb4cn3loIijsdvp0nf9hWu06Vof18vHlgaxwNL48g+nUFAgzql+2qZg8kqM6yXdSqdAPP59gaEBpNltLfV0O7sX7YFgD+W/EqDtuW+zRzfvJ/AJvWoGeTvjuYAVd+mylA2jnxDg8mpYBzlXCAGD85fy+L+L7Js6GsUnMsl83AKADnJ6Rw12pW68zDaqqkRXLnDdM7aVPbeyEtJx9euTV4XuTeCr28KQPbR0wAkLv6Vuh2aVWq97eWnpOFjFz81GwRTYJdxA8hPTsOnoa2M8jDhVasmRWlZaIuV31+aw/pbnmfbyLfwqu1HTkJy6XG1WjbB5OlB5u4jbqt/m/t6MXxZHMOXxZFzOgP/0PNt8TcHk13memSnpONvdy+UlKndtB4Bjetyz/Ip3L/hHfxDgxm+9DV869amMDuvdHpJ4updmDw98HHj/X21aj2yF3cvj+Pu5XHkns7A3y6u/ENdXItQx/u67M8EgP3fbSRyQCfbMcnpHFu7m+K8AvLTszn56x+EtGziphZdPl2F/12p3NVRrGl0oLZiyx5+AtwGrNZa5wELgCHGcC9a6weBW7Bl9J4FPv2T7/u08b5vAXdp2+xQZ999+22RxjGngGSt9e4KvldPrXU7Y0i8dOWDMUTdDFivtT4AFCmlWgForWcCLYCvgRhgkzHUDrah53Z2/xIoQ2s9Q2vdUWvdMcav4r94UnceJiDcjH/jupi8PAgfHM3x+O0OZY7Hb+eaO7oDEHZrZ5I3/HbBc3r61qCmMV9FeZhodEs7zh1KvuAxf9b2OSv5dEAsnw6I5UD8NloN7QZAg6hICrJyHYZoAXJOZ1CQnUcDYwix1dBuHPxxGwDZp9NpEt0CgKY3Xk9aoq1TEtS0funx9VuF4entSZ4bV6lWRZsqW9k4inASR8dcxNHx+O1EDI7G5O2Jf+O6BISbSTWGN33qBADg16AOTft35PB3G23nWrGV0BtaArZhaA9vTwrSsiq1TWd3HqaWXZvCXNwbkUabmt7amZSL3Bu5KWnUbtawtFPboEdrzh1KqtR62zu3IwG/CDM1m9RFeXkQOuQGTq3Y5lDm9IptNLqzBwDmgV04a8xLNNX0xsOYSxnSozW62EK23ZBsg7/d6PZs4u45K0sXmSSs2EYL414wG/dCbpl7Ifd0BoXZeZiNe6HF0G4cjt/G2f0n+Kj9Y8y88Wlm3vg02clpzB0wkdwz5/CtW7v0+PptI1AmRb4b7++r1Z7ZK5nfL5b5/WI5bHct6kdFUniBa1G/zLUAqB12/mdqRJ/2pBu/Hw7HbyO0U3OUhwlPH2/MUZGkufH+EJfP7XMUSyilhgHdlFKJxqY6wM3Y5gWWDMPuUUp9BhwBRv2J931Ha112ctlZoHTShFIqGLBfDlcyRzEE2GAsglkJNFFKBVwkq+jMncb7HVFKAQRgyyrGAmitk7B1hD9VSu0FWl3i+S+ZtljZNHE2veeOsz0C5Mu1ZBw4Sbtnh3J21xGO/7idg/PX0v39Mfxt/TQKMrJZ++j00uP/vukdvPxrYvL2pEm/jsQPm0pBeja3zHwGk7cnyqRI2fg7+z/7yd1NIWHVTiJ7tmXMumkU5RWy5NkZpfseWBrHpwNiAVgxcRa3TRuNp483h9fsImH1LgCWjf+EXpNGYPIwYSkoYvnznwDQvH8nWg3thrXIQnFBId8/Nr38m19lbapsJXHUx4ijg0YcRT07lNQycTTUiKM1RhxlHDjJkcW/cvvq19EWK7/Enn+UUs+PnsQnyB9rcTGbYmdTmJkL2DKN3aaNZshP/8JaZOHnpz50S5s2T5xNL7t749yBk7Q17o0TRpu6vT+GIeunUZiRzTq7e+NvdvdG434dWTlsKucOJrH7nW/p++1EdJGF7JOpbHx6xgVqcflt2PfCTDrPnwAeJk7MW032/hM0G3cH53Yd5vSKbRyfu5q20x/jpk3vUpSRzY6H3wegRkhtOs1/Aaya/JQ0dj7+H4dzhw6KZsvw191W97ISV+0krGdbRv48jeK8Qn60uxeGL4tjbn/bvbB64ix6G/fC0dW7SDTuBVeuGdCZNiNuwVpsoTi/iGVl2lldnnt5Klt27CYjI5NbhtzLo/8YwdCBfau7WoDtWjS9uS33rbf9XPpp7PlrcffyOOb3s12LNbGz6PX2+Wtx1LgWN7xwF0GRoWirJutEKqsnzAQg/VASR9fsZnj8v9Dayr55a0jbf6J8Ba4Q1qtgUZS7KXcsyTYWn/jbvQ4ADgGNS+b8KaXuB7oD/wQ6aq3XGNt7Ae9qrVu5Op+L95wEZJftKCqlbgOeAgZorQuVUs9gW6DygFIqDPih5L2UUrcD47TWXZVSbwB1gYeN4+oCMVrrr43ObketdapxXAzwrNb6NqXURmCs1voXY184sFJrHamU6gf8pLUuUkqZgR1AFHBdyfEV/R7PanjvVR+9yfIUzyuKubi6a3D5PKq7ApUkpPjqvxgHa/w1bvBHt79a3VWoFB9EvVTdVagUTxz/XFXl+/VoeEuV/a5dd/KnKm1bRVXVcxRvB1aVdBINC4GB2H62j1NK7TeGgF/hz2UTndJa/4BtQc024/w3AuNdFP8e8FVKdQcmYpvj+JuR+fsBuGB20eh4NgVKH4ujtT4CnDPmTfYB9iqldgErgOe01iXjhGXnKF49qymEEEKIvyBdhf+uVG7JKAr3k4yiqGySUbxySEbxyiEZxStLVWcUu1dhRvHnKzSj+Ne4k4UQQgghKpk8R/Eq7CgqpWKBO8ps/lprLR8WKYQQQghRia66jqLRIZROoRBCCCHcSjKKVbeYRQghhBBCuIFSKlgp9aNS6qDx/6ALlA1QSp1QSlXoOXDSURRCCCGEuLo9j+3xe82An4zXrkwG1lX0xNJRFEIIIYRwQmtdZf8u02BgtvH1bGCIs0JKqQ5AfSC+oieWjqIQQgghxNWtvta65HN0U7B1Bh0opUzANGwflVxhV91iFiGEEEKIqlCVi1mUUqOB0XabZmitZ9jtXwmYnRwaa/9Ca62VUs4q/iiwVGt9wviI4QqRjqIQQgghRDUzOoUuPxhea93L1T6l1CmlVKjWOlkpFQqcdlKsK7ZPgXsU8Ae8jY9IvtB8RukoCiGEEEI4o6+ex+MsAkYCU43/LyxbQGt9T8nXSqlRQMeLdRJB5igKIYQQQlztpgK9lVIHgV7Ga5RSHZVSH1/OiSWjKIQQQgjhRCWsRq4SWuuzwC1Otm8FHnSyfRYwqyLnloyiEEIIIYRwSjKKQgghhBBOyEf4SUZRCCGEEEK4IBlFIYQQQggnrpY5iu4kGUUhhBBCCOGUZBSFEEIIIZyQOYqSURRCCCGEEC5IRlEIIYQQwomr6JNZ3EYyikIIIYQQwinpKAohhBBCCKdk6FkIIYQQwgmrPB5HMopCCCGEEMI5yShepSyqumtw+ZoUVXcNKkdbn4zqrkKl2FocWN1VuGzpHtVdg8qxyDO3uqtw2Wb/o1Z1V6FSfBD1UnVXoVKM2fFqdVfhqiSLWSSjKIQQQgghXJCMohBCCCGEEzJHUTKKQgghhBDCBckoCiGEEEI4IXMUJaMohBBCCCFckIyiEEIIIYQTMkdRMopCCCGEEMIFySgKIYQQQjghcxQloyiEEEIIIVyQjKIQQgghhBMyR1EyikIIIYQQwgXJKAohhBBCOCFzFCWjKIQQQgghXJCOohBCCCGEcEqGnoUQQgghnNDaWt1VqHaSURRCCCGEEE5JRlEIIYQQwgmrLGaRjKIQQgghhHBOMopCCCGEEE5oeeC2ZBSFEEIIIYRzklEUQgghhHBC5ihKRlEIIYQQQrggGUUhhBBCCCdkjqJkFIUQQgghhAuSURRCCCGEcMIqGUXpKP7VNIxpQ/QrIzB5mNg/bw27/7PYYb/J25Ob3h1DSJtw8tOzWP3IdLJPpALQ5rGBNB8Wg9ViZdNLczi5ds8Fz9n97dGERl9HYVYeAOue/pC0347ResytRN5+g+39PEzUbtaQL9o+QmFGzmW3LzSmDR0nj0CZTByat4bfppdv3w3vjyG4dTgF6VmsHzOdnBOp1GkXQec3/wGAAnZP+44Ty7fi2yCYru+NoWbd2mitOfT5avZ/suKy63kp/Hu0J/Sl0WAykf5VPKkffOOwv84/hhB0Zx+wWChOy+TkuHcpSjqDV4O6NPkgFkwmlKcHZ+f8QPrcZVVW74Yxbej8qu1aHJy3hj1OYq37e2OoY1yLtUas1QjyJ2bGPwlpG8Ghr9bx68Q5AHj6+TDguxdLj/cNDebwtxvY/PLnbm/LTa+MIKxnO4rzCogfO4MzexPLlanXOoze0x7G08ebxNU7WfvyZw77ox7qT48X7+HDtmPIT8+m+ZAb6PjIbaAUhdl5rI6dRervx9zelhIPTHqIqJ4dKcwrYPqz73Jk72GH/d4+3oz933jMTUKxWq1sXbmZL163XYuQBiE8/vZT+AX4YzKZ+Pz12exYva3K6g7gEdkG774jwGSieMcaijY4xpdn2x549xqGNSsdgOIt8RTvWIMprCXefe4tLWcKCaVgwXQs+6u2/j1eGUHTm20xtfIZ5zFVt3UYvd62xdTRVTtZZ8RUl2f/TkSf9mirJu9sJiuf+ZCcUxkANIxuQfdJ92Ly9CA/PYtv74irymY5NXHK26zbsJngoEC+//yD6q6OqGR/qY6iUsoC7MHWrt+BkUA94AetdSu7cpOAbK31W0qpWcBNwDlsfYhntNY/GeU6A28B9YFcYBvwT+BOoKPW+nG7c64BntVabzVetwN2AP211svtysUCwwELYAUe1lr/ahwfCuQZRQ9prf9+Se03KW54bSTLh08lJzmNQUte5Vj8NjIOJpWWaX53DAXncvi621giBkXTacLdrH50OoHNGhAxOJoFN4/Ht34Q/ec9zzc9ngW44Dk3x80jcckWh3rs+WAJez5YAkDjXlG0eqhfpXQSlUnRacpIVt09ldzkNPotfZUTK7aRade+yGExFGbksOjGsTQdHE3UxLtZP2Y6GftPsLzfi2iLFZ96gdy6Mo6TP27HWmxl+6tzSd+TiKefD/2XTyZ53R6Hc7qVyUSDVx7hyH0TKU45S8T375C18lcKDh0vLZK/L4GEwU+j8wsIvqc/5ufv5/g/36D4TDqH//4surAYk68P1yz/D1krf6X4dJrbq61Mii5xI4kfZrsWty21xcU5u+9bs2ExFJ7L4dtuYwkfFE2H2LtZ+8h0LPlF7HjjG4Kua0Rg80al5Ytz8lnUJ7b09W3LJnN0qWNsuUNYz7YEhpmZ3WMs5qhIbo4bxZeDJ5Ur1zPufn4a/zEpOxIYPPs5msa04eia3QD4hwbTtEdrMo0/ugAyj5/hmztfo+BcLk1j2nDL1Aecntcdonp2IDS8AU/c9DDNopoz+rVHeGHIc+XKLZrxPft+2YOnlycvz51MVEx7dqzZztAn7mLjDxuI/3wZjZo1ZsLMl3i020NVUncAlMK7/yjyP/8XOjMNnwcnU7x/Ozr1pEOx4n2bKFw+22GbNfE38mdMsL3w8cP3ibexJOypqpoD0LRnWwLDzXzWfSz1oyKJmTKKrwdNKleu55T7WTXuY07tSGDQnPMxtf2DJfz6lu0Pxjb396HTk7ezZsJMvAN8iYkbxcIRb5CddJaadQKqtF2uDBnQm+FDBzFh8lvVXZVKp2XV819ujmKe1rqd0SksBMZU8LjntNbtgKeADwCUUvWBr4HxWuvmWusoYDlQq4LnHAasN/6Pcc6uwG1Ae611G6AXcNzumHuM+re71E4iQN12kWQmniLr2BmsRRYOL9xEkz4dHMo06dOeQ1//DMCRJZtp0O16Y3sHDi/chLWwmOzjZ8hMPEXddpEVOueFRA7pyuGFv1xqU5yqExVJVuIpso26HF24icZ9HevSqG97DhvtO/bDZuob7bPkFaIttg9396jhRcloQv7pDNL3JAK2jsq5Q0n4hgZXSn0rombbayk4mkzR8VPoomLO/bCOWr2jHcrkbNqDzi8AIHfHfjzNIQDoomJ0YTEAytsLTKrK6h1S5locWbiJJn1dx1riks2EGteiOK+A01sOYCkocnn+gAgzNUMCOPXrfvc1whDRpwO/L1gPQMqOBGoE+OFbL9ChjG+9QLz9a5KyIwGA3xesJ7Jvx9L9PV6+l/VT5oPdMFXytoMUnMs1znsI/yqMq069u7BmwWoADu7Yj2+AH4H1ghzKFOYXsu8XWwequKiYw3sTqFMSW1rj618TAN9avqRXwR8f9kwNI7Gmn0JnnAGrBcu+TXg2r/jPnRKeLTtjObQLigvdUEvX7GPq1EVi6pRdTEUYMVWUnVdazsu3BhidleZDbiBh+Rayk84CkHc2091NqZCO7VpTO6CivxrF1eYvlVEs42egzSUe8wvQ0Pj6MWC21rq0l6O1/gZAqQv/Qla2AncAvYGflVI+Wut8bBnDVK11gXG+1Auc5pL5hgaRk3z+B3puShp1oyIdyviZg8g2ymiLlcLMXGoE+eMXGsTp7Qml5XJS0vANtf1iudA5O4y7k6inbidp/T62/OtLrEbHBcDDx5tGMW3YONHxL/4/q6Y5iNwku7okp1GnvWP7fM1B5CSdb19RZi41gv0pSMumTlQk0W8/hF+jEDY+8UFpx7GEX6MQgls1JdXu++BuXuY6FCWfKX1dnJxKzXbNXZYPurMP2WvPD6F5hYbQ9JOX8W4aSsrUmVWSTQTH7zPYYqRsrJW9FiWxVpCefdHzhw+K5siiTZVbaRf8zUFkJ58tfZ2dkoa/OYjc0xmOZVLSypUBiOjdnuyU9AsOK19/VwyJq3e7ofbO1THX4WzS+bhKSzlLnfp1yDid7rS8b4AfHXt1ZsmntuHdr96dx4ufvUL/UbdRw9eHV4e/6PQ4d1G1gtHnzl8TnZmGqWFkuXIeLTpRs+l1WM+mUBj/GTrTMf49r+9K0aaqm45Rws8cVNqZA8hOdhFTyY73kJ/5fGc+etwdXDe0G4VZuXx75xQAAsPNmLw8uP2rWLz9fNj16Qr+MDqkwj1k1fNfL6MIgFLKE+iPbRj6UvQDvje+boVtqNmVu5RSO0v+AR3t9t0AHNFaJwBrgFuN7fFAY6XUAaXUf5VSN5U55xd253zzEute5bZO/YoFNz3HwltfokagP20evc1hf5PeUZzacqBShp0rw9kdCSzp+TzL+7/E9U8MxFTDq3Sfp28Nun/8JNte+pxiu7/mryS1B8dQs/U1pH60oHRbUXIqhwY8wYGeown82y14hARe4AxXj/DBXTnyfeVkot3J08ebTo8PYtO0b1yWadS1BdffdRMb/jW/CmtWcSYPE0//+1mWzvyB08dPAdBtUA/WfLOKh6MfYMqoV3ji3acv+gdyVSs+sJ28958i78MXsBzeQ43BjgNIyj8QU73GWBKqroNemTa98TWzujzJ/u820nZUbwBMnibqtQ5n8ci3WHjv63R6cgiB4eZqrqn4q/urdRRrGp22rcAx4BNwOcHAfvubSqkDwFzg9Qq+15d2w8TtjPcsMQwo+a0w33iN1job6ACMBs4AXyqlRtkdZz/0XG5CkVJqtFJqq1Jq69qcg+UqlJucjp/d8JavOZicZMcMQk5KeukQmPIw4R3gS0F6NjlljvUzB5ObnH7Bc+YZfx1bC4s58NU66rZz/Is/YnBXEipp2BkgLyUd3wZ2dQkNJq9M+3JT0vFrcL59XgG+FKQ5ZrAyDyVRnJNfOj9OeXrQ/eMnSfx2I8eXbaUqFaWcxSu0bulrz9AQik6dLVfO78a21H3sLo6Onlw63Gyv+HQaBQeO4tfperfWt4T99xnALzSY3JQLX4uSWLuYoJZNUJ4mzhpTAtyhzX29GL4sjuHL4sg5nYF/aJ3Sff7mYLLLtCU7JR1/c3C5MrWb1iOgcV3uWT6F+ze8g39oMMOXvoZv3doAhFzXmFveeJDFD75DfsbF2345+t03gDeXvsubS98l/XQadRqcj6tgcx3OOokrgDFTHyf5SBJLPl1Uuu2Wu3qz8QdbpurA9v141/CmVnDVzYfTWWmo2ueviQoIRmeVyYbmZYPFdi8U71iNKTTcYbdHyy4U/7EVrBa31xeg9che3L08jruXx5F7OgP/BnYxFeoipkId76GclPIZ3/3fbSRyQCfbMcnpHFu7m+K8AvLTszn56x+EtGziphYJYfNX6yjm2XW0ntBaFwJngaAy5YIB+2Hf57TW1wLjgU+NbfuwdeouiVLKAxgKvKSUSgT+DfRTStUC0FpbtNZrtNYvA48bZStEaz1Da91Ra93xJr9m5faf2XWYgHAz/o3rYvLyIGJwNMd+3O5Q5tiP27nmju4AhN/amaQNv5VujxgcjcnbE//GdQkIN3NmZ8IFz1nTbs5N074dSN9/ovS1V62ahEZfx7EVju9/Oc7uPEytcDN+Rl2aDo7mRLzj+U/GbyfCaF+T2zpzar2tfX6N66I8bOHu17AOAdc0IOeEbWguetqDZB5M4o8ZVT9Elbf7ADXCGuDVqD7Ky5Pat/Uga+WvDmV8WkbQ8LXHOTZ6Mpaz50q3e5rroGp4A2AK8MO3Y0sKDp+gKqTudIyL8MHRHC9zLY7Hn4+1sFs7k2zE2sVEVEE2cfeclcztH8vc/rEkrNhGi6HdADBHRVKQleswRAiQezqDwuw8zP/X3n3HyVXX+x9/vVMEBAJEaQIBQhHphAhcEKWIoKICUWlSLiiC4DUoIM0ugiJ6pShFIeEqBBRUivIDAgREWmgJiZCEKiBCIKFICcm+f398z2Qnw+zszpY5c04+Tx/74JTd+J7sZOYz35p1r39gzId47Pp7efGRp7lg1JFctN3RXLTd0bz2r5e45BMn8/oLL7Ps+97DJ88fy/Vjz2Xu488N6OMBuO7iv3DsJ8Zy7CfGcvf1d7HDmB0BWG+L9/P6q6/X7Xbe55j9efey7+ai7/16keuzn32BTbZLI3dWW3d1hi4xlFeqnnsDreOZxxg0fBW0/IowaDCDN9qG+TMW7eDRMp2vP4PX35KO2YtOQBuy8bbMn9a6Vump429kwm4nMWG3k3is6jm18hbrMK/Bc2rlmucUwHJrrbzw+0Z+bBRzZv0LgMeuv5dVP/h+NHgQQ5Z8F6tssQ4vzWrRxLvFVAdu2VfmPTBxAAAgAElEQVS7KvMYRSC14kn6l6SdbN8kaTipi/kXdb79bOAQSbtmx3dLutb2XQCS9gJu7+b/cmdgiu1dKxckjQf2lHQX0GG70hy4OfBknx5gFS/o4I5vjWe33x2HBg1ixmWTmDvjGUYdM4bZDz7OUzfcx4wJk/jILw7nc387g7fmvsbNXzkbgLkznuHxq+9izE0/pmNBB3ecPA53GHDdPxNgh7OOYMn3DEPAi9Of4vbjL1yYZa3dRvPMpKnMf+Ot/np4eEEHk08az06XHIcGD+LRCZN4ecYzbHrsGF588HGeuf4+Zl06iW3PPJxP354e3+1HpMe30lbrs+FRn6Jj/gLoMPecOI63XnqNFbdan5Gf254505/i4zekZSYePPVynr3pwX7L3dCCDp797rmsNf77aNAg5vz+Bt6a+RQrjd2fN6bO5NWJd7PKCYcwaOklWePs4wF4+9kXeOqwH7DEumuw6omHYoMEsy+4krce6benU0Ne0MGdJ49nl0vS82JW9rzY/Jj0u/jnDfcxc8Iktj/zcPbKnmuTsucawGfv/DlDl1mKQe8awojdRnP9vqctnDG91qe25sYDWjfy4ombHmCtHTfjoNvOYP4b87jhmPMX3tvvr6dwycfTTOybTx7HLmcclpYyuflBnri58XNkq6/tyZIrLMOOPzwYgI4FC5iw+7cH7HFUu++myYzacUvOvvU83nrjLX55zJkL753+l//l2E+MZfgq7+GzX92bp2f9k59c+3MArrv4WiZOuIHxP7yQw087it0P/Qy2Oecb9V4uB5A7mPfXcSy5/zdBg5j/wCT8wjMM3WEMHc8+zoIZ9zFkq10Zsv4o3LEA3vwPb/25c1kWLfdeNGw4HU/8o7W5M0/c9ABr7rQZB/7tDN5+Yx4Tv9H5nNrnulOYsFt6Tt1y0jg++rPO59ST2XNq2xP2ZoV1VsUd5tWnZ3PziRcBMGfWszx5yxT2u/5U7A6mXXoLLz3Smg+HjRz7ndO45/4pzJ37Cjvv8QW+cugBjPnUrt3/YCgElWmgpqTXbC9T5/qGwDl0tiyebvt32b1xpOVzKhNVxgBfsb1zNkv5J6QldjqAW4GjabA8DmkSzF22z62692ngCOBkUgvj8sB8YBZwmO3ZdZbHmW37o1091t+s/oXC/+KW7Oj+e4pgsyXndv9NBTD5reKPb3x5cN4J+sdtao/ZrH0x/tByzIK98IL2GpvZW4ff//28I/SLoe8d2dJfyHuHrd+y99rZr8xoyydbqVoU6xWJ2fXpwI5d3Du45vwK4Irs+A5g+zo/Ni77qv65HbLD/67z/3EVUBkAtG0XOXaodz2EEEIIIS+lKhRDCCGEEPpLbOFXvsksIYQQQgihn0SLYgghhBBCHWWax9Fb0aIYQgghhBDqihbFEEIIIYQ62nl9w1aJFsUQQgghhFBXtCiGEEIIIdQRYxSjRTGEEEIIIXQhWhRDCCGEEOqIdRSjRTGEEEIIIXQhCsUQQgghhDrcwv/1haThkm6QNDP77wpdfN8ISddL+oek6ZLW6u7PjkIxhBBCCKHYjgcm2l4PmJid13MxcLrtDwBbAc939wdHoRhCCCGEUGyfAcZnx+OBPWq/QdKGwBDbNwDYfs326939wTGZJYQQQgihjgJNZlnZ9r+y4+eAlet8z/rAXElXAmsDNwLH217Q6A+OQjGEEEIIIWeSDgMOq7p0vu3zq+7fCKxS50dPqj6xbUn1KtwhwPbAFsBTwGXAwcBvGuWKQjGEEEIIoY5WLridFYXnN7j/0a7uSfq3pFVt/0vSqtQfe/g08IDtx7Kf+ROwDd0UijFGMYQQQgih2K4CDsqODwL+XOd77gGWl7Ridr4TML27PzgKxRBCCCGEOoqyPA5wGrCLpJnAR7NzJI2W9GuAbCziMcBESVMBARd09wdH13MIIYQQQoHZfhHYuc71ycAXq85vADZt5s+OQjGEEEIIoY5WjlFsV9H1HEIIIYQQ6ooWxRBCCCGEOqJFMVoUQwghhBBCF6JFMYQQQgihjmhPjBbFEEIIIYTQBUX/e+iKpMOqtw8qqjI8jjI8BijH4yjDY4B4HO2kDI8ByvM4wqKiRTE0clj331IIZXgcZXgMUI7HUYbHAPE42kkZHgOU53GEKlEohhBCCCGEuqJQDCGEEEIIdUWhGBopy1iTMjyOMjwGKMfjKMNjgHgc7aQMjwHK8zhClZjMEkIIIYQQ6ooWxRBCCCGEUFcUiiGEEEIIoa4oFEMIoRuSVpQ0WtLyeWcJIYRWikIxLCTpIEn3SfpP9jVZ0oF55+opSRtUHS9Rc2+b1idqnqRhDe6NaGWWvpD07QZf38o7XzMkfRGYBpwFPCzp0zlHalqJnlfDG33lna+nJO1Udbx2zb29Wp+oeZIurzr+cc2961ufKAyUKBQDkIpEYCzwDeB9wGrAccDXJB2QZ7YmXFJ1fEfNvV+2Mkgf3FI5kDSx5t6fWhulT/5T58vAocA3c8zVG2OBjWz/F7AtcELOeXrjlspBwZ9Xs4EHgMnZ171VX5NzzNWsn1YdX1Fz7+RWBumD9aqOd6m5t2Irg4SBNSTvAKFtHAHsafuJqms3SRoDTAD+L5dUzVEXx/XO21V1ztoWkqI8BmyfUTmWtCzwNeAQ0nPpjK5+rk3Ns/0CgO3HalurC6IUzyvgTGBH4HbgUuBvLubSHWV4rWr0917E30noQhSKoWJYTZEIgO0nGnVbtRl3cVzvvF2V4TEAqZsQ+DqwPzAeGGV7Tr6pemV1SWd2dW77f3LI1KxSPK9sj5UkYAfgAOCsrJvzV7YfzzVcc8rw+3i3pC1IPZNLZcfKvpbKNVnoV1Eohoo3enmvnVTewMWib+YidaUXwUqSvk7KXDkmOy9Md46k04G9SAvwbmL7tZwj9cWxNef35pKib0rxvALIWhBvlnQ/sA/wA2AmcEGuwZozUtJVpL//yjHZ+dpd/1hbeQ74WZ3jynkoiVhwOwAg6XVgVr1bwEjbS7c4UtOycZZdsj2+VVl6S9J3Gt23/b1WZekLSR3AW8B8Fm0hEem9viit1KVQoufV0sBngL1JBe6VwOW2n8o1WJMkfaTRfduTWpUlhO5EoRgAkLRmo/u2n2xVlt6S9CPbJ+adI5SLpKt5Z1fhbOBm27/NJ9XiSdJ/SK2HE7L/LvIGZvvKPHL1laShwMbAM7afzztPT0j6IPBP289l5wcCY4Ange/afinPfKH/RKEYSkPSfbZH5Z2jLyRtBKxj+6rs/OfActnts23fl1u4XpC0I7BRdvqQ7VtyjNMrXbT+DAe+AMy0fXyLIzUtGwowy/Z5Nde/DKxdhMcAIGkcXY/hs+1DWhin1ySdC5xle5qk5UirNCwgPa+OsX1prgF7QNJ9wEdtvyTpw6Ti/avA5sAHbH8214Ch30ShGACQ9Cr1X4AL01Uo6UHSIPe6swaL8Ak3a7061fbfs/PpwLeAdwNjbO+RZ76ekrQaqVvwTTrH9G1JGuS+p+1n8srWXyQNBu61vXneWboj6V5gdO0MYUmDgCm2N84nWf+RtLLtf+edoyckTbO9UXY8FtjB9h6SVgH+anuLfBN2T9KDtjfLjs8BXrD93ez8gSL8uwg9E5NZAgC2l807Qz/YgFSU1CsUDYxsbZxeWbVSJGZesX0FLGz9KYqzSTNRx1VfzLqnfkkaZ1ZothekCbiFsES9ZWRsd6hAD6JWtlPOGGA/4AOkNWCLYF7V8S7A7wFsP1egX8dgSUNszwd2Bg6ruhe1RYnELzOUyfQifBLvxiIFu+3qHWVWanGWvtjQ9p61F21fLOmkPAL1Vhc7fqwAHEjasaUI3pC0nu2Z1RclrUdxVjUAQNJSpA8a+wFbkP7N7AHcmmeuJs2VtDvwDLAdaSF6JA2hOEvLXApMkjSb9By6DUDSusDLeQYL/SsKxbBYKFC31LOStrZ9V/XFbAvCZ3PK1Bt1d33KujoHtzhLX91LapGuNPUYeBG4mbRQfRF8G/irpB/SORRgNGmXmbG5pWqSpEuA7YHrSVsq3kQae3lLnrl64cukxcNXAcZWJoSQWuauzS1VE2yfku3ysypwfVWL9SDgqPyShf4WYxRDaUg6uLqrs7Zbynbbd0tJ2gq4DBgHVCaubAkcBOxt++6cojUlm4SzDOlN8D/ZtaWBnwNvFmSR6lKRtDFpTcjKeMRpwOm2p+aXqjmSHiAVIhcDE2w/Lekx20UYVtIjkj5o+568c/RG9m98L2Af25/MO0/oH1EohlJp1C1luyPPbD0laWXgSNJsYZPe0G8kvfgemWe2nsqW+zgVOJi0XIaANUg7tJxoe17XP91+JK1E5+8E0u/knKIsZVImkjYA9iWtpTgbeD+wcUF6DOqStCHpMe0LzLU9OudIPSbpXcAnSa+5u5L2rr7S9tW5Bgv9JgrFUBo13VIT6OyWKspOB4uQNIr0xvE54HHgCttn55uqOVnhvm52+qjt1/PM0xuStgMuIbXyVs/gPgjY3/btOUXrMUkX0XhZmUNbmae/SNqSVKB8Dnja9rY5R+oxSWvRWRy+DaxJmpn+RH6pek7Sx0jZP0YahnEZacmftfLMFfpfFIqhNMrQLSVpfTrfPGaTXnyPsd1wQfR2I2mvRveLtDCypDuBI2zfX3N9c+A821vnk6znJI2pc3kN4GhgsO3VWxypX2Ut2CfY/n7eWXpC0h3AMNIH2gm2Z0p6vEgfarPdl24DDq7ss12019vQMzGZJZSG7c2ruqVuzGbjLVugiSwAD5NefHe3PQtA0tH5RuqVTzW4Z9Iai0UxrLZIBLD9gKRCLCtVWWIJQNJI4ETgw8BpwG/yytUsScNIQwBWA64CbsjOvwFMyTFas/5Negwrk7YifMcuMwUwirTX9o2SHiMVvUWbqBZ6IFoUQ2lI2sb2nVXnW5KKxs9TkG4pSXuQXny3A64jvfj+ukgtDZBaFIvUatiIpH8A29qeU3N9OPB32xvkk6w52Yeok0ljd08HfputgVcYkv4MzCHtZLIzackoAV+z/UCe2ZqV7ciyF+k1aj1geWDXokxYqyZpW9LjGAM8CPzR9vn5pgr9JQrFUBpdbeGXLSi8ve3CrLOWzR78DOnFdydSd/ofbV+fa7AeKsN2ihWSDgO+BBzDojPRfwxcWLstXjuS9HtS5jOAy0nbxS1UhF2LACRNtb1JdjwY+Bcwwvab+Sbrm2wC2+dJHxJH2F4j50i9ki1/9VHSxLtCbKcYuheFYiiNMhUn1SStQBqsv7ftnfPO0xNl+11kiyMfR+dM9OmkpWUKMbNT0hN0dm1WrwkJaTJLIcaV1T6vyvY8A5C0pu0n887RnWyyXZdcsH3pQ9eiUAylIWkuDXZnsP3pFsZZrEl6HZhV7xapMNm0xZEGhKSlK+tEhoEnaQFQ+fsWaReT1ynQnvSwcE/3Lt98i/BaJenmqtMt6VwRANLvYqcWRwoDJCazhDJ5gdS1FvL3OI0ntBSKpNVIO1BMsT0vW1dxLGmdyCIs5F6K1h/bZZks8dPsvwIuAL6YY5Zesb1j5VjS/dXnoVyiUAxl8prtSXmHCADMK0L3WU9IGgucRGohXULSL0njEy8mtaQUQaMPUCaNgy2crICvFI/PFmVyTvXrlKQyvG5F12SJRaEYymSOpFUq+6ZKOpA0C+9J4LtFGbBfEu9YhFrSOqTFkfexvdE7f6RtHQa83/ZLkkYAM4DtbN/bzc+1jbK09kg6ARhatV7iHcDLwFDSrj+n5pWtD6LICm0tCsVQJssD8wAkVdaI+yqwOXA+8Nn8oi1ebB8FIOl9pK3W9gM2Ib2R75NjtN54s/Ihw/ZTkh4pUpEIaf9g4J8l+BD1OdLuSxUv2t4imwE9iYIUitnSShWDswlrCycYFeH3IeksOovc1SWdWX0/9nMvjygUQ5kMqnqB3Rs4P1to+Ips15bQItmSMvuSFhW+HDgU+LPt7+UarHdq3wRXrT4vyBvieaRlSwr/Iapm8tAvsmsLsu0ii+JeFp19Xj1G1EARZqFPrjou1Aen0JwoFEOZDJE0JBuntDOpy3DhvZwyLa7OJnUL7md7MoCkonaxHVtzXsQ3xcEl+RC1jKShtt8GsD0OQNISpC3xCqFoC+h34TJgWdsvVF+UtCLwaj6RwkCIN89QJpcCk7Kt+94gbYWHpHVJ45hC66xK6iY8Q9IqpFbFoflG6h3b4/PO0A8Gl+RD1B+A8yQdZft1WLg4/dnZvUKQtCupyPpDzfUxwCu2b8gnWVPOJO0eVbsD04eAjwFHtDxRGBCxjmIoFUnbkIqU6ytdVJLWB5YpyhIgZSNpdVIr1r7A0qQdZk7MN1XPSfoQMNL2xdn5H4DKGLMf2r4pt3A9JOkk4BPAbGAEMMq2sw9R421vl2vAHsrGIp5CWk7mSVLX7Rqk/apPLsqsZ0m3A3vUaY17L3C17f/KJ1nPSbrXdt1Z/5KmFWzCWmggCsUQwoDI9q1eF5hq+/9l19YnzXr+fsMfbiOSJgJftT09O59KWj9xaeBE27vlGK/HevIhStIKtXtat6NsPOK62eks22/kmadZkibbHt3FvSlFWJBe0j9sf6DZe6F4itTlEEIoiGytwY2AvwM/kLSV7R/YngEUpkjMDKsUiZmZlVnPkgoxyxbA9p11rs2ouTQRaOst8bLFzo8kPb8Apkk6x/bzOcZq1rCqoQALSRpK2m2mCJ7P/l3fXX0xm2H/Qhc/EwooCsUQwkD4MLBZNhv13aTxoj/IOVNvLV99YnuvqtOVW5xloKn7b8mPpO2AS4BxpAXPIS16frek/W2/Y/3ONnUlcEE21rLSursMaRZ37Zi/dnUscLmkcXRO8BoNHEjxlsAKDUShGEIYCPNsLwCw/bqkti5AuvGwpE/avrb6oqTdgUdyyjRQ2n0s0hmksX33V127StIfSUsAbZ1PrKadDPwQeFJSZQejEcCFpF2A2p7tuyVtDXyFNBQDYBqwdcFad0M3YoxiCKHfSXqdtOUdpFaqdbJzAS7CGKyKbMLHtaRu9MqEqC2BbYHd63TfFpak+2y3bdezpOm2N2z2XruqN9ZS0nYFahl9B0m7AMfZ3iXvLKF/RItiCGEglGYgu+1ZkjYF9qdzXNytwOG238wv2YBo95Zf1Ztwk+10MiinTE3LZm9/nrQg/XW2H5K0u6QTSWMUt8g1YA9I2gk4F3gf8CfS/ucXkZ5Dp+QYLfSzaFEMIYR+IOmOIixrUk3S8sCRtk/Jzoe38/Zx2Y4/XwKOYdHW3R8DF9o+L69szcjG9a0B3E3qLn+WNL7veNt/yjFaj0m6HziatLD+x4HfkvKfnWuw0O+iRTGE0O8kvcqi491MWsPvZuCbtl/MJdjAWjLvAF2RtAbwLTpbfy4lzT4/IDsG2n+PYdvnS3qWNDFqI9LzajppPcurcw3XnNHAprY7JC0JPAesU7B/F7Z9S3b8J0nPRJFYTlEohhD6ne1la69JWoE06P1c0q4tZdPO3TMXA5OAK4DdSPv0PkAqVp7LM1izbF8DXFN7XdLSNftAt7N5tjsAbL8p6bGCFYkAy0uqXgFgSPW57aLM3g7diK7nEEJLtfuEid5q58cl6UHbm1WdPw2MqBQrRSJpNdLC4VNsz8vWVRwLHGz7ffmm65kyTPaSdFGD27Z9SMvChAEVLYohhJbJFhQu6+tOW08EyVp0KxlfBJarLFvU7l3OFZLGkpaPmQUskS3s/mNSi2nd7eTaVOEne9n+77wzhNaIFsUQQr+r6ZKqWIG05/PfCraF3wa2H86Ol7D9VtW9bSo7nkja2PZDeeVsRNITQAf1i1nbHtnaRL0jaTrwIdsvSRoBzAC2q+yUE1pH0tdrLlXGIf/N9uM5RAoDJArFEEK/q9MtZVIr1i21C1e3u+ou5dru5Xbubi6jOn//i3SpF0UZJntJ+k6dy8OBXYHv2p7Q4khhgEShGEIIDUi63/YWtcf1ztuVpC/Y/m12vMiCztk2coWYrSrpeaC6ANmn+tz2/7Q8VD+pmuy1re3CTvbK1rS8MT5AlUdhFigNIRSHpNMlfbnO9S9LOi2PTH1Q2/LT1b12Vt1NeFbNvSJNOjiWtK9w5av2vLBsz7H9c9LElsLKxru29Xjd0JyyDioPIeRrJ+C4OtcvAKYAx7c2Tp+sLulM0ptf5ZjsfLX8YjVFXRzXO29btsdLWhFYk7Tl3dy8M/WnMkz2krQjMKfbbwyFUegnZAihbS3hOuNasgWGC1OYZI6tOp5cc6/2vF2VoVUUSV8EfgQ8Cqwt6TDbV+Ucq2ndTPb6Q4vj9IqkqbzzuTOctMvMga1PFAZKjFEMIfQ7SfcA+9meWXN9PeBS26PzSbZ4qlq3r3rNPrLzkbaXzitbMyQ9BOxo+wVJI4HfFW3bRCjHZC9Ja9ZcMvBigRY9Dz0ULYohhIHwbeCvkn5I59ix0cAJpMWRC0NSwxYr259uVZY+KPy6fZl5tl8AsP2YpCXyDtQblTUIJb3X9uy88/TSv4HDgXWBqcBvbM/PN1IYCNGiGEIYEJI2JnXbbpxdegj4qe2p+aVqnqQXgH+S9kS+i5oxfbYn5ZFrcVSWWc+SdgcuAt4mrW/5edt/zzdVcyRdRsp/G/Bx4EnbX8s3VRgIUSiGEPqdpCWBZSutP1XXVwRetf1mPsmaJ2kwsAuwL7ApcC2p+3xarsGaUGfdPmXnlS3jhuUSrEmSDmp03/b4VmXpC0lTSMXhw5K2Bn5i+yN552qGpKm2N8mOhwB3x5I45RRdzyGEgXAmcB1wZc31DwEfA45oeaJesr2A9Fiuy7o69wVukfS9oqw/CEwEViH9PibYfirnPL3S00JQ0lm2vzrQefpgfmW3H9t3SVo270C98HblwPb84s1RCz0VLYohhH4n6V7bdffelTTN9katztQXWYH4SVKRuBZwFXCh7WfyzNUMScsBe5G6a5cELiMVjYXY57kZ7b5jjqSngZ9VXfp69bntn73jh9qMpAVAZeKKgKWA1ylYK3XoXrQohhAGwrsb3CvUQv+SLiaNs/wL8L123c+5O7ZfBi6SNJ5ULJ5JKhjbvigpoQuAZRuctz3bg/POEFojWhRDCP1O0iTgWNt311z/IHCG7Q/nk6x5kjrobDmBzrF+hWo5kbQtqUV0e+BvwGW2b8s31cBo9xbFnpJ0gu1T884RFm9RKIYQ+p2krYDLgXEsujzOgcA+tu/KKdpiSdITwFzSDOGbgEWWMbF9Xw6xBkxR9uDuTlkK3lBsUSiGEAaEpJWAb9C5d+2jpNbE5/NL1XvZ1mSVsZUP2b4lxzhNkXQLXe/AYts7tTBOr0na2/ZlPfi+g22Pa0GkAVWWgjcUWxSKIYR+ly2X8SPgEKAyw3YEcCFwku23u/rZdiNpNdJs4TfpbB3dkjR4f88iTWgpOknXkMbWf8X2Y3nnGWjRohjaQRSKIYR+J+nnpMH5R9t+Nbs2DPgp8EaRFuaV9Efgz7UtVJIOBMbY/kwuwZqUtfAeSWer6DTgnKK18EraAzgVuAT4FWnBagDKNoM7WhRDO4hCMYTQ7yTNBNZ3zQtMtnj1w7bXyydZ8yQ9Yvv9zd5rJ5K2IxVW41i0VfQgYH/bt+cUrVckbQbcCsyhs0vdtkfml6rnJB3VkzU4JZ1o+0etyBRCV6JQDCH0O0kzbK/f7L12JGlmvcJW0iBghu11c4jVFEl3AkfYvr/m+ubAeba3zidZc7L1LE8GPkuaVX9NzpF6JbqUQ5EUaj2zEEJhTM+6Zhch6QvAwznk6YtrJF0gaenKhez4XNLaikUwrLZIBLD9AMVav28KMBgYVdQiMYSiiRbFEEK/q5oA8gaLLo9TuAkgkoaSxsQdDDyZXR4BjAdOtD0vp2g9JukfwLa259RcHw783fYG+SRrjqTLbX8+7xx9JWk+aReTd9yiQGtzhsVDFIohhAEjaSc6J09Mtz0xzzx9IWkpoNLN/Kjtem/0bUnSYcCXgGOAypqJWwI/Jm1FeF5e2ZpRli7bmKQSiiQKxRBCaCDrLpft/6u5fgCwwPYl+SRrjqTdgeNIhbuB6cDptq/ONVgTJD0I7EBqeXuHosx6jkIxFEkUiiGE0ICku4Cdbb9Wc31p4FbbW+aTrOd6Osu23Ul6C3iG+oVikWY9x2zmUBgxmSWEEBobWlskAtj+DzA0hzy9cUjeAfrJdNsjba9d56sQRWLmBUnrASi5SNIrkqZIKnzXeiiXKBRDCKGxpapnPFdIWhZ4Vw55Qh2Snur+u9rG14AnsuN9gU2BtYGvA7/IKVMIdUWhGEIIjf0G+IOkNSsXJK0FTMjuFcGmWYtV7derkl7JO1wTGhVRdccttqn5VdtY7g5cbPtF2zcC7/hQEkKehuQdIIQQ2pntn0p6DbhV0jKkguRV4DTbv8o3XY9NLcPkidptFGtvtypHP+iQtCppZ5mdgVOq7i2VT6QQ6otCMYQQumH7XODcrLuZyv7VobUkfb2rW8AyrczSR98GJpMWD7/K9jQASR8BHsszWAi1olAMIYQGuthhZuGx7YtbGqh3fp93gH7SaBeZwozts31NNpRh2ZpF0O8B9skpVgh1xfI4IYTQgKSzurj1aWA1223/gVvSl4BbbM9UqnIvBMaQJlQcbPu+Rj9fBJI+aPuevHP0RvY72QnYD9jd9so5RwphoSgUQwihh7I39P2Bb5IWrD7F9pR8U3VP0kPAFrbflrQf8A3gY8AWwHdsb59rwF6StCFp1vC+wFzbo3OO1BRJ25CKwz2A4cCRpK7oOQ1/MIQWavtPwiGEkDdJQ0h7PR8D3Al81vYjuYZqTt1ZtsCNkn6SY66mZTPOK8Xh28CawGjbT+SXqjmSfgR8DngKuBT4HjDZ9vhcg4VQRyyPE0IIDUg6ktR6uCWwm+2DC1YkQjbLVtKSpFm2N1bdK8wsW0l3ANeSGjnGZLvivFqkIjHzReDfwK+A/8uK9ujeC20pWhRDCKGxs4DngQ8B25JiQ9MAAANRSURBVFVNZBFp27hN8wrWhLLMsv03sBqwMrAiMJNiFlirAruQWkX/V9LNpIXdh9ien2+0EBYVYxRDCKGB6oW267H9ZKuy9EXWfb7ILNtsxxnV26KwXUlaDtiLVGStBywP7Gr77lyD9ZKkJUjDAfYFtgcm2t4v31QhdIpCMYQQSk7SXjWXDMwGHijSmpCS1qruZpa0EvB5UpE1wvYaeWVrRjYE4HBgXWAKcKHt+ZKGAXsUZMmlsJiIQjGEEBqQ9Cr1uzcrXc/DWhypaZIuqnN5OGmP4UNt39TiSL0iaRbwa+CntV20ktYsUOvuZaSJOLcBHweesD0231Qh1BeFYgghLKaybvXLbW+dd5aeyHbG+T5pzcGjbN+Wc6RekTTV9ibZ8RDgbtujco4VQl0xmSWEEBZTtp+UNDTvHD2VdZMfLWlLYKKkp4EOijWxCFJrIgBZl3OeWUJoKArFEEJYTEnaAHgr7xzNkLQTabu+XwPnkArFotlM0ivZsUgznl+hQMMZwuIjCsUQQig5SVfzznGWw0nLtHyh9Yl6R9IEYHVgP9tT887TW7YH550hhJ6KQjGEEMrvKtLag5UxfQZeBN5DWiOyKG60/WtJa0vaPbs23XaR1oIMoVBiMksIIZScpGuAE2pb4SRtAvzI9qfySdacbPmYC4DRwIPZ5c2Be0mzt1/p6mdDCL0TW/iFEEL5rVyvqza7tlbr4/TamcA/gPVs72V7L2AdYCpwdq7JQiipaFEMIYSSkzTT9npd3Jtle91WZ+qNbh5Hl/dCCL0XLYohhFB+kyV9qfaipC+Sum3LINaYCWEARItiCCGUnKSVgT8C8+gsDEcD7wL2tP1cXtmaIWk88CjwA1e9eUn6FrC+7QNyCxdCSUWhGEIIiwlJOwIbZ6fTirJ1X0U2meU3wCjggezy5sD9pMksL+eVLYSyikIxhBBCoUhaB9gwO51u+1FJY23/b565QiijKBRDCCEUnqSnbI/IO0cIZROTWUIIIZRBTGYJYQBEoRhCCKEMonsshAEQW/iFEEIoBEmvUr8gFLBUi+OEsFiIMYohhBBCCKGu6HoOIYQQQgh1RaEYQgghhBDqikIxhBBCCCHUFYViCCGEEEKoKwrFEEIIIYRQ1/8H6G+JI+G0q+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AutoShape 6" descr="data:image/png;base64,iVBORw0KGgoAAAANSUhEUgAAAooAAAKZCAYAAAA/Ngq5AAAABHNCSVQICAgIfAhkiAAAAAlwSFlzAAALEgAACxIB0t1+/AAAADh0RVh0U29mdHdhcmUAbWF0cGxvdGxpYiB2ZXJzaW9uMy4yLjIsIGh0dHA6Ly9tYXRwbG90bGliLm9yZy+WH4yJAAAgAElEQVR4nOzdd3wU1f7/8dfZNFJJQoCEEggBLPQiHQlIE0VQ0CsqKhYE672iqASVi2LhCn6tF8HeQC7YRYpKQFB6U1AgtBASShqppM7vj11CEgZFsyTR3/v5eOwDdubszOfs50z25DMzG2NZFiIiIiIiFTmqOwARERERqZk0URQRERERW5ooioiIiIgtTRRFRERExJYmiiIiIiJiSxNFEREREbGliaKIiIhIDWeMedMYc9QY8/MZ1htjzIvGmHhjzDZjTEd37FcTRREREZGa721g8G+svxRo4XqMBf7rjp1qoigiIiJSw1mWtRJI+40mw4B3Lac1QLAxJqKy+9VEUUREROSvryFwsMzzRNeySvGs7AakehSm7P3L/+3FN9s/Vt0huIX3Xz4TTkWmuiOoPM+/SS7y/wa/wnv9TXLh8TfpR/Hf4PgGuDXx/SrtSVV+1nrXjb4D5ynjk2ZbljW7qvZ/JpooioiIiFQz16SwMhPDQ0DjMs8buZZVyt/g91YRERGR/+99Dtzouvu5G3Dcsqzkym5UFUUREREROyXF1R1BKWPMXCAGCDPGJAKPA14AlmXNAhYBQ4B4IBcY4479aqIoIiIiUsNZljXqd9ZbwF3u3q8miiIiIiJ2rJLqjqDa6RpFEREREbGliqKIiIiInRJVFFVRFBERERFbqiiKiIiI2LB0jaIqiiIiIiJiTxVFERERETu6RlEVRRERERGxp4qiiIiIiB1do6iKooiIiIjY00RRRERERGzp1LOIiIiInZLi6o6g2qmiKCIiIiK2VFEUERERsaObWVRRFBERERF7qiiKiIiI2NEXbquiKCIiIiL2VFEUERERsWHpGkVVFEVERETEniqKIiIiInZ0jaIminK6yU/NZOXqdYSGBPPp+7OqOxwAekwdTWS/9hTl5RP3r9mk/Lz/tDZhbZoS8/wdeNbyJuG7Lfzw2HsA+AT70//VuwlsXJesg8dYNv4lCo7n4l3bj5gZYwlqUo/i/ELiJswhfWci/hGh9H1hHH5htbEsi18+XM7Pbyxxa38axrSl69TRGIeDXXPj+OmVL8qtd3h7cvEL46jTJor89Czixr9MdmIKPiEB9J19L2HtmhE/fyVrJr9b+pqOD11N85G98K7tz/stb3NrvGV1nzqaxq5crPjXbFLPkIs+z9+BRy1vDn63hR/L5KJfmVx868oFQET3C+g+5QYcnh6cSM/iy5HTqN0sgkv+e3fpdgMj67HxuQWVzsefff8B2tw9lJbXxmCVlLDm0XdJWvETAN5BfvR87jaCz2sElsWqCXM4tjGe9vdfRcvrYjiRlgXApmfmk/jd1krFb6fnv08dI8vvP/Mx0nfmqWNk9ePOvDS7rAud/3UVIS0a8PHQxzm2bV/pa0LPb8zFz9yCd4AvlmXx8eWPUZxf6La4G8a0pdu/R+PwcLBzbhzbbHLR5//GEdY2ihPpWSwvk4u2dw3lvFExlBSXsOaxdznkykXv526ncf/2nEjJ5OP+j5Tb3oVjBnDBTQOwiks4+N0W1k+b57a+lO1TF9f42n2G8dW7zPhaUeb4jilzfK8tc3wPeH8ivvVrYzw8OLpuJ2smvY1VYrklVne//2faZu+ZY4nodj4FWXkArPzXa6TtSKDNuMuIvrKHc38eDmq3aMgH7cZTkJFT6f5J5enUczUxxmS7/m1qjMkzxmw2xvxijFlnjLm5OmMbPmQAs2Y+WZ0hlNO4XztqR4Uzr9cEVj70Br2evtm2Xe+nx7By4uvM6zWB2lHhNO7bFoD2dw3l0OodzOv9AIdW76DDXUMB6HjPMFK3H2DBgEksv28WPf89GgCruIQ1Uz9kfr+H+PSKKbS6qT/BLRq4rT/GYeg27SaW3jCdT/pOpNnwbtSusP2Wo2LIP57Dwl4T2D5nMZ1jrwWg+EQhm6YvYP0TH5623YPLNvHFZY+7LU47J3Mxv9cEVv1GLno+PYbvJ77OfFcuGrly0e6uoSSt3sH83g+QtHoH7V258A7yo+e0m1kyZiYLLnmYb+54CYDje5P5eFAsHw+K5ZNLJ1OUl8/+xRsq1YfKvP+1WzSg2bBufNLvIZZeP53uT92McRgAuk4dTeLybXzSZyKfDZjE8d1JpdvbMWcxnw+M5fOBsedkkhjZ15mXub0nsOKhN+j91M227S5+agwrJr7O3N6uYyTGmZe0nYksGfsCyWt3lmtvPBxc8uJ4vn/kLeb3f5jPr55GSWGR2+I2DkOPJ29i6ejpLOw7kWbDup12rJ13rTMX/3Pl4qJJzlwEu3KxsN9DLLlhOj2mncrF7v+tZMkN/zltfxE9LiByYCc+GTiJjy95mJ9mLXJbX8r2qeu0m1h2w3Q+7TuRKJvx1WJUDAXHc/i41wR2zFlMpzLH9+bpC9hgc3zHjXuJzwfE8lm/h/EJDaTp5V3dEqu73//f2+a6aXP5dFAsnw6KJW1HAgA/zfqqdNn6Z+ZzeM0vNWeSaJVU3aOG0kSxZthjWVYHy7IuAK4F/mmMGVNdwXRu34baQYHVtfvTNB3YiV0LVgFwdNMefIL88asXXK6NX71gvAJ8ObppDwC7Fqyi6aDOp17/v++dy//3feny4BYNObR6BwAZe5IJaBSGb1gQuUczSqsxhTknyNidhH94qNv6E9Yhmqz9R8hOOEZJYTF7P1tD5KBO5dpEDuxIvCvm/V+tI6JXKwCK8vI5un6XbUXn2KY95B3NcFucdpoM7MTuMrnwDvLHt0IufOsF410mF7vL5KJJhVw0cS2PHt6D/V+vJycpFYATqZmn7btBr1ZkHjhK9qHUSvWhMu9/5KBO7P1sDSUFRWQfPEbW/iOEdYjGK9CX+l3PY/fcOABKCospyMytVJx/RNOBndi10JWXzb9zjGx2HSMLVxHlev8z4pM4vjf5tO02vrgNqb8cJPUX5wd6fka2W6pYJ9VtH03m/iNklc3FwDPnYt9X62hwMhcDy+cic/8R6raPBuDw2p3kZ2Sftr/zR/dn2ytfUFLgnOzajbPKqji+9rnp+C7MdlbhjKcHHt6eWFQ+D+fi/T+bbf6W6OHd2fvZj5Xum7iPJoo1jGVZe4H7gXurO5aawj88pHQCAZCTnIZfeEi5Nn7hIeQkp5Vr4+9qc3LyB5B7NAPfsCAA0nYkEHWp84OybvtmBDYKwz+i/IQwoFEYdVo3Kf1wdQe/8BBykk7FmlsmVrs2VnEJBZm5+IQEuC2GP8s/PITsCrmoGLv/7+Ti5GQ2r0wuajcLx7u2P5f9L5bhi56gxYhep+07+oru7HHDB0hl3n//Cq89ORYDI+tyIjWLXs+P5YolT9LzP7fh6etT2u78MQMYtuwpes64He/afpXuQ0UV85J9Fnmxa1NR7WbhYFlc9v5ERix6kvbjLnNr3H4R5WPKPZyGf8TpcWcn2+SiwmtzDqfhF/H7/anf9TyGfjGFIQtiCWvXzI29cao4vs748+pPHN8DPpjItVtfpTD7BAe+XFf5WM/B+/972+w08RquXPYUXR+/Hod3+avfPGp50yimLfsWra9039ympLjqHjWUJoo10ybg/OoO4m/L9Yv45le+wCfInxFLptF6zEBSfj6AVXyq/O/p58PA2ffx45T3S3+bFzdz5cLh6SCsbRRLbnyOr69/lg7/HE7tqPDSZg4vD5oM7Mi+L9dWU6C/zXh4UKdNU35991s+HzSZotx82tztPK3+67vfsLDH/Xw2MJa8oxlc9Nj11Rzt2XN4ehB+UUu+vedVPrtqKk0Hd6Zhz1bVHdaf5vBw4BMcwBdDp7Duybn0K3P961/BsuunM7/j3Ti8PQn/C+ZhwzPzWdjnQT677DF8ggNoe+fl5dZHDujAkfW7as5pZwE0UaypjO1CY8YaYzYYYza8/u7cqo6pSrW6qT8jlkxjxJJp5B7NwL9BndJ1/hGh5B5OL9c+93B6uWqgf0QoOa42eSmZpafh/OoFk+c63VSYnUfchNksHBTL8vtm4VsnkMyEY4DzA3Lg7PvY/ckP7Pu6ctfEVZR7OB3/Bqdi9SsTq10b4+HAO8iP/PTTT6VVhQtv6s9VS6ZxlSsXARVyUTH2nN/JxclT1b5lcpGTnE7iim0U5eWTn57N4bW/EnphZOk2GvdtR8pP+8lLqfypwsq8/zkVXntyLOYmp5GTnEaKq/K8/6t11GnTFIATKZnO07WWxa4PllO3vXuqWK1u6s/IxdMYufj0vAScRV7s2lSUnZxG8tqdnEjPpuhEAQnLtxLWuqlb4gfITS4fk194KDnJp8cdEGGTiwqv9Q8PJTf5t/uTczidA187q1UpW/ZilVjUCnXvZTYVx9cZf179yeO7OL+Qg0s3ETmoY+VjPQfv/29t8+TZhJKCInbNX1l6qcBJzYa556yBW+kaRU0Ua6gOwC8VF1qWNduyrM6WZXW+7cZR1RBW1dn+zjcsHBTLwkGx7F+8kZYjnaci63WMpiArt/RU8km5RzMozM6jXkfnD56WI3uxf+lGAA4s20TLq3s7l1/du3S5d5AfDi8PAM6/Lobktb+WVg77PHcbGfFJ/DTna7f3LWXLXoKiwgloXBeHlwfNhnXj4NJN5dokLN1Ec1fMTS/rQrLrWsrqsOOdb0pvKNm/eCMtKuSi4nWReUczKCiTixYje3HgDLkoXb5kI+EXnYfxcOBRy5u67aPJiD91M0i0Gz9AKvP+H1y6iWbDuuHw9iSgcV2CosJJ2byHvGPHyUlKIyg6AoCIXq3I2HUIoNw1nJGXdiZ9Z6Jb+rH9nW9YMDiWBYNj2bdkIy1dp+vrdfidY6SD6xgZceoYOZODK7YRen5jPGt5YzwcNOh6Pum7D7klfoBjW0/PRcKyCrlYdioXUZd1IcmVi4Rlp+fi2JbfvkTkwOINRPS4EICgqHAc3p6ld6O7S8XxFWUzvg7+wePb08+ndBwZDweNLmnP8fjTryn9o87F+/9b2yx7LDQZ1KncseAV6EtEt/NJWFJ+/1L9jGW578JkOXvGmGzLsgKMMU2BLy3Lau1a3hT4GHjJsqy3zvT6wpS95yxxDz7+DOs3byMjI5M6ocHceetoRgwd5Pb9vNn+sbNu2+vJm2gU05aiEwXE3T+bFNfXd4xYMo2Fg2IBCGsbRd+ZY51fyRK3ldWur5bwCQ5gwKx7CGhYh6zEFL4Z/xL5GTnU79icmP+7AyxI35VI3ANzKDieS/hFLRn2yWOk/pJQeuH+umfnc/AMd6t6/4lMNOrXji7/vsH59RkfrWDbi5/T4YERpGzdx8Flm/Dw8aL3i+Oo06op+RnZxN35MtmuaufINc/jHeCLw9uTgsxclox6huO7k+gcey3NruyBX/1gco9ksOvDOLbM/PisYyqyrWOfrseTN9HYlYsVZXJx1ZJpfFwmF31mjsXTlYsfyuTiElcushNT+NaVC4C24y6j5TUXY5WUsHNuXOlX4Hj6+jBq3f8xr8f9FGb99iUAnmeZi8q8/23vvYIW/+iDVVzC2sff49DybQCEtoqk539uw+HlSVbCUVbdP5uC47nO7VzYBMuyyE5M4YeH3vzdm47y/8Sv8L1O5iWvgLgJs0u/4mbk4mksGOzMS92yx8jyrax61JmXpoM702vqjfiGBpKfmUvqjgN8dcN0AFpc2dP1TQEWCd9tZc1TZ/d1Ml5/IBfdpjhzseujFWx96XM6unKR4MpFnxfGUae1MxfL73yZLFcu2t1zBS3/0YeS4hLWTnmPRFcuYl6+i4juF1ArNIC8lEw2zVjIrnkrcHh50HvGWOpcGElxYTHrnviQ5B9+e5Lm8SeO74Zlxle8a3y1f2AEqRXGV6hrfK2ocHx7lTm+l456hvz0bPq/8wAOb0+Mw3D4h19YN+X9cpfK/J7iMxzf5+L9t9smwKUfPUKtOkEYIHVHAqsffpOi3HwAWlzdm0YxbVl+1yu/2Y9bE98/y59U7pH/y/IqmyT5XNC3Svt2tjRRrCYVJoq/AL8CtYAs4FXLst7+rdefy4liVfkjE8Wa7M9MFGuis50o1mRnO1Gs6f7MRLGmOduJYk33ZyaKNdGZJop/NVU+Udz+bdVNFFtdUiOzpC/criaWZQW4/t0P+FZvNCIiIiKn00RRRERExE4NvsmkqvwNTnCIiIiIyLmgiqKIiIiInRJVFFVRFBERERFbqiiKiIiI2LCsmvun9aqKKooiIiIiYksVRRERERE7uutZFUURERERsaeKooiIiIgd3fWsiqKIiIiI2FNFUURERMSOrlFURVFERERE7KmiKCIiImKnRN+jqIqiiIiIiNjSRFFEREREbOnUs4iIiIgd3cyiiqKIiIiI2FNFUURERMSOvnBbFUURERERsaeKooiIiIgdXaOoiqKIiIiI2FNFUURERMSOrlFURVFERERE7KmiKCIiImJHFUVVFEVERETEniqKf1Fvtn+sukOotFu2TK3uENxiUevJ1R2CW6R5/PV/byww1R2Be6Q6rOoOodKaFVZ3BO6x3+vvMagi/yb5qGqWVVzdIVS7v/4ng4iIiIicE6ooioiIiNjRNYqqKIqIiIjUdMaYwcaYncaYeGPMwzbrI40xy40xm40x24wxQ9yxX1UURUREROzUkL/MYozxAF4BBgCJwHpjzOeWZe0o02wyMN+yrP8aYy4EFgFNK7tvVRRFREREarYuQLxlWXstyyoA5gHDKrSxgCDX/2sDSe7YsSqKIiIiIjVbQ+BgmeeJQNcKbaYAS40x9wD+QH937FgVRRERERE7JSVV9jDGjDXGbCjzGPsHox0FvG1ZViNgCPCeMabS8zxVFEVERESqmWVZs4HZZ1h9CGhc5nkj17KybgUGu7b1ozGmFhAGHK1MXKooioiIiNixSqru8dvWAy2MMVHGGG/gWuDzCm0SgEsAjDEXALWAY5V9CzRRFBEREanBLMsqAu4GlgC/4Ly7ebsxZqox5gpXswnA7caYrcBc4GbLsir9Z5506llERETETg36wm3Lshbh/MqbssseK/P/HUBPd+9XFUURERERsaWKooiIiIidGvKF29VJFUURERERsaWKooiIiIidGnSNYnVRRVFEREREbKmiKCIiImJHFUVVFEVERETEniqKIiIiInZ017MqiiIiIiJiTxVFERERETu6RlEVRRERERGxp4miiIiIiNjSqWcRERERO7qZRRVFEREREbGniuLfXI+po4ns156ivHzi/jWblJ/3n9YmrE1TYp6/A89a3iR8t4UfHnsPAJ9gf/q/ejeBjeuSdfAYy8a/RMHxXLxr+xEzYyxBTepRnF9I3IQ5pO9MxD8ilL4vjMMvrDaWZfHLh8v5+Y0lVdzjUyY/NZOVq9cRGhLMp+/PqrY47NTr25Y2T9wIHg4SPljO7pe/KLfe4e1Jx5fGU7ttFIXp2ay/40XyDqbQ6KqeNL/zstJ2QRdGEjcglsztB2gwrBst7xuO8XBwZNkmdjw5z+1xN4xpS9epozEOB7vmxvHTK6fHffEL46jTJor89Czixr9MdmIKAG3uHkrLa2OwSkpY8+i7JK34CQDvID96Pncbwec1Asti1YQ5HNsYT9PLu9D+/qsIbtGALy57nNRt+9zal3NybAT60u/F8QQ0rIPx8GDba4vYOX8lDXpcQPfHbyjdbnB0BN/e9Qr7l2x0W38GTrmR6L7tKMwr4MsHXuOwTX/CWzdl6IxxeNbyYs/yrSyd8i4A9S9swqXTbsHTx4uS4mIWT36LpK17AYjsdgEDHxuNw8uD3LQs3v/Hk26LuaKImLZ0fMI5vvbMjeMXm+Oi24vjCW3TlPz0bH4Y9xI5iSmEtm9Gl//cVtru5xkfk7h4A4HREfScdU/p8oDIevz0nwXsfH3xOevDSQOmjCa6b3sK8/L58oHZHDlDPi6bcQdetbzZs3wLy6Y4x1e9CyMZXCYfSya/TfLWvbQY0JGLJ4zEKrEoKS7mm3+/T+KGXeck/oiYtnR25SJ+bhw7bHLR48VxhLqO9VXjXiYnMYU67ZvR5T+3AmCAbTM+IXHxBvwahNL9hXH41nV+PsS/v5yd1fj5cNZ0M4sqin+EMSbWGLPdGLPNGLPFGLPc9W+8Mea46/9bjDE9XO23GGPmuf4/psz6AmPMT67/P2OMudkYc6zM+i3GmAsrG2/jfu2oHRXOvF4TWPnQG/R6+mbbdr2fHsPKia8zr9cEakeF07hvWwDa3zWUQ6t3MK/3AxxavYMOdw0FoOM9w0jdfoAFAyax/L5Z9Pz3aACs4hLWTP2Q+f0e4tMrptDqpv4Et2hQ2W78acOHDGDWzHP3ofanOQxtnx7Dj9dN57uLH6ThlT0IbNmwXJPI62IoyMjh2+73s+e1r2k1eRQAiR+vJq7/JOL6T2Lj3f8lN+EYmdsP4BUSQKtHr+OHq6exvM9EfOoFE9arlVvDNg5Dt2k3sfSG6XzSdyLNhnejdoX8thwVQ/7xHBb2msD2OYvpHHstALVbNKDZsG580u8hll4/ne5P3YxxGAC6Th1N4vJtfNJnIp8NmMTx3UkApP+ayHe3v8DhNTvd2g84d8dGq5sGkL77EAsGxvLF1dPo9th1OLw8SPrhFxYOimXhoFi+/MdTFJ0oINE1UXaH6L7tCI0K5799JrDokTcY/OQY23aXTruFrx5+nf/2mUBoVDjRMe0A6PfIKL5/4WNeHzKJFTMX0O8R53jzCfJj8JNjmH/bDGYPeIiP73zRbTFXZByGTk/dTNz101kUM5Emw7oT1KL8cdFslPO4+LLnBHbO+Zp2ruPi+M5ElgyezOIBk4i7fjoXTb8F4+Ega08yiwdMYvGASSwZFEtRXj4Hv95wzvpwUnTfdoREhTOrzwS+fuQNBj95s227QdPG8PXDrzOrzwRCosJpFuMcX/0eGcWqFz7mzSGxfD9zIX1d+di/ejtvDJ7Em0Ni+erBOQx59jbb7VaWcRgueuomll8/nS9jJtJ0WDeCKhzr0a5cfN5zAr/OWUyHyc5jPWNnIosHP8rXA2L57vr/0HX6GIyHg5KiEjZN/ZAvYx5iyeVTaHlz/9O2KTWTJopnyRjTHbgc6GhZVlugP3C9ZVntgduA7y3Lau96/GCMuQDwAHobY/wty3rr5HogCejrev6waxcflXl9e8uydlQ25qYDO7FrwSoAjm7ag0+QP371gsu18asXjFeAL0c37QFg14JVNB3U+dTr//e9c/n/vi9dHtyiIYdWO8PL2JNMQKMwfMOCyD2aUVqVKcw5QcbuJPzDQyvbjT+tc/s21A4KrLb9n0lIh+bk7DtCbsJRrMJiDn36I+GDOpVrEzGoMwfnO9/7pC/XEtar9WnbaXRlDw59+iMA/k3qkbPvMAWpWQAcW/kzDS7v4ta4wzpEk7X/CNkJxygpLGbvZ2uIrBB35MCOxLvGzP6v1hHhmqxGDurE3s/WUFJQRPbBY2TtP0JYh2i8An2p3/U8ds+NA6CksJiCzFwAjscnkbkn2a19OOlcHRuWZeHl7wuAl38t8jNyKCkqX5FodlkXDi7fStGJArf1p+WATmxb6Bovm+OpFeRHQIX+BNQLxjvAl6TN8QBsW/g9LQd2Ko3bO8AZt0+gH1lHMwBoPawHOxevJzMpFYDc1Ey3xVxRaIdosvcfIcc1vhI+W0OjCuOr0aBO7PvfSgAOfrmOcNf4Ks4rwCp2vs8ePl5gnb79+r1bk33gKLmHUs5ZH05qMaATPy90jq+kzc7x5V8hH/71gvEJ8CVps3N8/bxwFS0HnhpHPmXykX00HYDC3PzS13v7+WDZddQN6lQ41g98tobGp+WiI3tdx0DCl+uof4ZcWK4QTxzNIP2n/QAU5ZzgeHwSfhHV9/lw1qySqnvUUDr1fPYigBTLsvIBLMv6vZ82o4D3gAuAYcCH5za80/mHh5Dj+gEPkJOchl94CLmuDwEAv/AQcpLTyrXxDw8BKJ38AeQezcA3LAiAtB0JRF3amcPrdlK3fTMCG4XhHxFKXsqpD5GARmHUad2Eo64fgnJKrYgQ8srkJS85jZCOzc/YxiouoSgrF+/QQArSskrbNBzWjbU3zwAgZ98RAqIj8G0cxomkNCIGd8bh7d7D2y88hJykU2MlNzmNuh2iz9jGKi6hIDMXn5AA/MNDSidccGosFp8o4ERqFr2eH0vohZGkbtvP2sfeoygvn3PpXB0b299exqC37ueGjS/jHVCLb8a/TOknpUv0Fd3YNvtrt/YnMDy0dDIHkHk4jcD6IWSX6U9g/RCyDp/qT1ZyGoGuX+SWTX2PUe8+RP/Y6zAOw9tX/RuA0KhwHF6e3DAvFu8AX9a/uZifPl7l1thP8gsPJbdMH3KT06jTsfz48g0PIbfC+PIODaAgLZs6HaLpOnMsfo3CWHPPf0snKyc1GdaNA5/+cE5irygwPKRcPrJc+cipkI/MMvnITE4j0DW+vpn6Pv94dyL9XPl415UPgJaDOhMz8Rr8woL435jnzkn8Zd9nsM9FxWO9MDMXn9AA8l256DbzdvwbhfHDPbNOy4V/ozBCWzchZZM+H/4KVFE8e0uBxsaYXcaYV40xfX6n/T+AecBcnJPG3/OPCqeefSsbsNu5Pu82v/IFPkH+jFgyjdZjBpLy84FyPwg8/XwYOPs+fpzyPoXZedUU7N9bSIdoivPyyfo1EYDC4zlsfegtLnrtXnp99ji5icdO++FcExkPD+q0acqv737L54MmU5SbT5u7h1Z3WH+c69hoFNOG1O0HeL/T3SwYFEvPJ2/EK+DUoexXL5jQ8xu79bSzO3S6oT/Lnnifl7rfy7Kp73P59NsBcHh6ENE6io/GPMfc0c/Q694rCY0Kr+Zo7aVu3sOivg+x9NJHufCeK3D4eJWuc3h50HBgJw5+sbYaIzx7HW+4hG+f+IBXut/HN1M/YIgrHwC7lmxg9iUTWXj78/SeMLIaozyz1M17+Krvwyy+9DFa3TO0XC48/Xzo/fp9bHzsfYr+Cp8PJSVV96ihVFE8S5ZlZUhwV7sAACAASURBVBtjOgG9gb7AR8aYhy3LertiW2NMZ5zVxwRjzCHgTWNMqGVZaRXblvGRZVl3/1YMxpixwFiA64O70Nu/xWltWt3Un/Ov6wvAsa178W9Qp3Sdf0QouYfTy7XPPZyOf5nyv39EKDmuNnkpmfjVCyb3aAZ+9YLJc512KszOI27C7NLXXPfj82QmHAOcHywDZ9/H7k9+YF8VXAv0V3QiOR3fMnnxjQjlRHKabZsTyWkYDweegX7lq4nDu5P4yY/lXnNk2SaOLNsEQJMb+rl9oph7OB3/BqfGil+ZsVKxTa4rbu8gP/LTs8mp8NqTYzE3OY2c5DRSXJXn/V+tO2cTxao4Ns67pg9bXDf4ZO4/QtbBYwQ3j+DYFueNIc2GdmX/4g2UFBVXuj+dbhxAh2ud/UnatpegMv0JCg8l60j5/mQdSS+tIAIERoSWVhjbjOhdemPLL1+t5bJnnROTzOQ08tKzKczLpzAvn4R1v1LvgkjS9h2udPwV5R5Ow69MH/wiQslLLt+HvMPp+DUIJa/M+CpIyy7XJjM+iaKcEwSf14g01w1QEf3ak/bTfk6knLtT5x1v7E97Vz6SK+Qj8Az5CCqTj6CIULJc46v1iN6lN7b8+tVa22sRD67bSXBkPXxDAshLzz5tfWWcfJ9PssvFyWP9ZC68gvzI/51cGE8Per9+H/s//qFKrhUV91BF8Q+wLKvYsqw4y7IeB+4GRpyh6SjgfGPMfmAPEPQbbf/I/mdbltXZsqzOdpNEgO3vfFN60fz+xRtpObIXAPU6RlOQlVvu1Bo4T5sVZudRz3VaoeXIXuxf6rwT88CyTbS8urdz+dW9S5d7B/nh8PIA4PzrYkhe+2tp5bDPc7eREZ/ET3Pce2rt7yRjyx78m4XjF1kX4+VBw+HdOby0/N2vh5dupPE1zve+weVdSVm9/dRKY2hwRbfS6xNP8nad/vSq7U/Uzf058MFyt8adsmUvQVHhBDSui8PLg2bDunFw6aZybRKWbqK5a8w0vawLya5rWQ8u3USzYd1weHsS0LguQVHhpGzeQ96x4+QkpREUHQFARK9WZOw65Na4T6qKYyP7UAoNXddq+YYFERwdQdaBo6XbbD6sO/Gflc/bn7Xx3WW8PmQSrw+ZxK6lG2g7wjVeOjQnPyuv3GlngOyjGRRk59Ggg/Myh7YjerNrmSvuo+lEdrsAgKY9W5G23zkR3LVsI40uaun8ZaWWNw3aR5Man+SW+CtK27KXwKhw/F3jK3JYNxIrHBeHlm4i6uqLAWh8eReOrHIeF/6N62I8nB9nfg3DCGzegOzEY6WvazK8+zk/7bzp3W94c0gsbw6JZdfSjbQe4RxfDTpEk5+VW+60M0DO0Qzys/No4Lp8o/WIXuy2yUeTMvkIaVK/9PX1WzfF09vT7ZNEgNQKuWgyrBuJFY71Q0s30cx1DERe3oUjq5zHetlc+DesQ1DzBuS4ctFtxm1k7k7iVzdfenFOqaKoiuLZMsacB5RYlrXbtag9cMCmnQO4BmhjWVaSa1lf4FFgThWFC0DCd1uI7NeOa1fNoOhEAXH3n6oCjlgyjYWDYgH4ftLb9J05Fo9a3hyM28rB77YCsPnlLxgw6x7Ov7YPWYkpfDP+JQBCmjcg5v/uAAvSdyUS94CzW+EXtaTlyN6k/pLAiCXTAFj37PzS7VW1Bx9/hvWbt5GRkcklw2/gzltHM2LooGqJpSyruIRtk96m+9yHMR4OEubGkbXzEOdPHEnGlr0cXrqJAx/G0fHlO7nkx5kUZuSw4Y6XSl9fp/v55CWlkptwtNx22zxxI7VbRQKwc8Yn5Ox1b9XHKi5hzeR3GPjhRIzDwe6PVpCx6xAdHhhBytZ9HFy2id3zVtD7xXGMWDWD/Ixs4u58GYCMXYfY98Varlz+LFZxCT/Gvo1V4jxfu/bRd+jz0ngcXp5kJRxllWucRg7uTLcnb6RWaCAD3n2AtO0HWHr9dLf05VwdG5te+JSYmXcw8punMcDapz7ihOuDPKBRGAENQkn68Ve39KGs+O+2EN23PXeunFn69Tgn3bboKV4fMgmAxZPf4vKTX8cSt5U9y539+eqh1xk45UYcHg6K8gtZ9PDrAKTGJ7F3xTZuX/IMVkkJW+bFcWxXotvjB+f42hD7NjEfPoTxcLB33goydx2izYMjSNu6j0NLN7FnbhzdXxzP5atnUJCRw2rX+163y3lcePdQSoqKsUpK2DDprdJKo4evD+G9W7N+4hvnJG47e77bQnTfdoxbOYPCvAK+euDU+Lpl0TTeHOIcX0smv83lM8biWcubvWXy8fVDb9B/ymgcHg6K8wtZ/LAz9vMuvYjWI3pRUlhMUX4Bn9718jmJ35mLd+j34USMh4M981ZwfNch2j44glRXLuLnrqDHi+O4YrXzWF893hlLvS4tS3NBicX6SW+Tn5ZN3S4taXZ1b9J3JHDpMufnw9an55NUTZ8PcvaMZZ2bu6b+blynnV8CgoEiIB4Ya1lWijEmBnjAsqzLXdcuPmtZVrcyr/UADgEdLMtKdlUaO5+8IcYYczPwH1ebk+60LOuMvwK/1uiGv3zibtkytbpDcItFrSdXdwhukebx1z/BUGCqOwL3SPH4yx/eNCus7gjcY7/X32NQRf5N8nF90vtVmpC8j/5dZQej7z8er5GDTRXFs2RZ1kagxxnWxQFxrv+vALpVWF8MhJd53rTC+reBt90XrYiIiEjlaaIoIiIiYqcGXztYVf7655pERERE5JxQRVFERETEjiqKqiiKiIiIiD1VFEVERETs1OC/wVxVVFEUEREREVuaKIqIiIiILZ16FhEREbGjm1lUURQRERERe6ooioiIiNjRnzlWRVFERERE7KmiKCIiImJH1yiqoigiIiIi9lRRFBEREbGjiqIqiiIiIiJiTxVFERERETv6E36qKIqIiIiIPVUURURERGxYJfoeRVUURURERMSWKooiIiIidnTXsyqKIiIiImJPFUURERERO7rrWRVFEREREbGniaKIiIiI2NKpZxERERE7+nocTRT/qrz/BmN3UevJ1R2CWwz5+cnqDsEt7ug8sbpDqLQoy6e6Q3CLfyfHVXcIlbYjuk11h+AW+3PDqjsEt2hXK6O6Q5C/KE0URUREROzo63F0jaKIiIiI2FNFUURERMSOKoqqKIqIiIiIPVUURUREROxYf4M7RytJFUURERERsaWKooiIiIgdXaOoiqKIiIhITWeMGWyM2WmMiTfGPHyGNtcYY3YYY7YbYz50x35VURQRERGxU0P+MosxxgN4BRgAJALrjTGfW5a1o0ybFsAjQE/LstKNMfXcsW9VFEVERERqti5AvGVZey3LKgDmAcMqtLkdeMWyrHQAy7KOumPHqiiKiIiI2LFqzDWKDYGDZZ4nAl0rtGkJYIxZDXgAUyzLWlzZHWuiKCIiIlLNjDFjgbFlFs22LGv2H9iEJ9ACiAEaASuNMW0sy6rUH/rWRFFERETEThVeo+iaFJ5pYngIaFzmeSPXsrISgbWWZRUC+4wxu3BOHNdXJi5doygiIiJSs60HWhhjoowx3sC1wOcV2nyKs5qIMSYM56novZXdsSaKIiIiIjWYZVlFwN3AEuAXYL5lWduNMVONMVe4mi0BUo0xO4DlwIOWZaVWdt869SwiIiJiw6pBX7htWdYiYFGFZY+V+b8F3O96uI0qiiIiIiJiSxVFERERETs15Au3q5MqiiIiIiJiSxVFERERETs15wu3q40qiiIiIiJiSxVFERERETu6RlEVRRERERGxp4qiiIiIiJ0a9D2K1UUTxf9PNIxpS9epozEOB7vmxvHTK1+UW+/w9uTiF8ZRp00U+elZxI1/mezEFHxCAug7+17C2jUjfv5K1kx+t/Q1HR+6muYje+Fd25/3W95WJf2o17ctbZ64ETwcJHywnN0vn96Pji+Np3bbKArTs1l/x4vkHUyh0VU9aX7nZaXtgi6MJG5ALJnbD9BgWDda3jcc4+HgyLJN7HhyXpX05WxMfmomK1evIzQkmE/fn1Xd4fym6x6/hTZ9O1CQV8AbD7xMwvZ95dZ71/Jm/KsTqNcknJLiErZ+u4EFz34AwMBbL+fiay+huKiErLRM3pr4CqmHUqos9kFTbqR533YU5hXw+QOvcfjn/ae1CW/dlGEzxuFZy4v45VtZMsV5LNS/IJIhT92Ct18tMhKP8cl9r1KQnUftRmGM//Y/pO5JBuDQ5ngWxb5ZZX16fuZULh3cj9y8PG699V9s3vLzaW28vLx48YUn6dOnByUlJTz62LN88skixt4+mvHjb6K4uISc7BzG3TmRX37ZXWWxA/j16kS9SePB4eD4gsWkvz6/3Prgm66i9shBUFxCcVoGhyc/T1HSUQA8I+pS/4l/4hleFyyLQ3c8RlHSkSqNv6wBU0YT3bc9hXn5fPnAbI6cYXxdNuMOvGp5s2f5FpZNeQ+AehdGMnjaLXj6eFFSXMySyW+TvLXSf5XtDwm4uCMRj40Fh4P0+UtJmbWg3Po6tw4n5JqBUFxMUVomhyb+H4VJx/BqUJfIWbHgcGA8PUh990vSP/y6SmOXytOp53PAGDPcGGMZY84vs6yLMSbOGLPbGLPJGPOVMaaNa90UY8whY8yWMo9gt8XjMHSbdhNLb5jOJ30n0mx4N2q3aFCuTctRMeQfz2Fhrwlsn7OYzrHXAlB8opBN0xew/okPT9vuwWWb+OKyx90V5u9zGNo+PYYfr5vOdxc/SMMrexDYsmG5JpHXxVCQkcO33e9nz2tf02ryKAASP15NXP9JxPWfxMa7/0tuwjEytx/AKySAVo9exw9XT2N5n4n41AsmrFerquvT7xg+ZACzZj5Z3WH8rjYxHagfFcEjMffwzqRZ3DhtrG27JXM+J/aS+5hy2YM073Q+bWI6AJCwYx9Thz7E45dOYMPXP3L1I6OrLPbmfdsRGhXOK30m8NUjbzDkyTG27YZMu4UvH36dV/pMIDQqnOiYdgBc/uxtfPvMPF4b9DC/LtlAjztO/UKSfuAIc4ZMYs6QSVU6Sbx0cD9aNI/i/At7MX78Q7zy8tO27SY9ci/HjqVyYavetGkbw8qVPwIwd94ndOjYn84XDeQ/M17luelVeJwDOBzUe/QuDo2dzP6hYwm6LAbv6MhyTfJ/iSfh6ns5MHw8WUtXUfeBW0vXhT/zIOlvLuDA5WNJ+Md9FKdlVG38ZUT3bUdIVDiz+kzg60feYPCTN9u2GzRtDF8//Dqz+kwgJCqcZjFtAej3yChWvfAxbw6J5fuZC+n7yKgqjB5wOGjw7/HsH/M48YPupPbQPvg0b1yuyYnte9gz7F/ED7mHzK9XEf6w8xgqOpbO3pEPsOfye9l71QTqjhuJZ73Qqo2/skqsqnvUUJoonhujgFWufzHG1AfmA5Msy2phWVZH4Gkgusxrnrcsq32Zh9t+soV1iCZr/xGyE45RUljM3s/WEDmoU7k2kQM7Ev+/7wHY/9U6IlyTpaK8fI6u30VxfuFp2z22aQ95R6vuB3BIh+bk7DtCbsJRrMJiDn36I+EV+hExqDMH5zv7kfTlWsJ6tT5tO42u7MGhT50fiP5N6pGz7zAFqVkAHFv5Mw0u73KOe3L2OrdvQ+2gwOoO43d1GHgRP3wcB8DezbvxC/Sjdt3yv+sUnCjg1x+3A1BcWMSB7XsJCa8DwK8/bqfgREHp608urwotB3Ri20LnmDm0OZ5aQX4E1Csfe0C9YHwCfDm0OR6AbQu/57yBzrEXGhVBwtpfAdj3/U+cf2n1j5+hQwfx3gfOqs/adZuoHVyb8PB6p7W7+aZreebZlwCwLIvU1HQAsrKyS9v4+/vh/MtgVadW2/MoTEimMPEwFBaRuWgF/v26l2uTt24b1ol8AE5s/RXP+mEAeEdHYjw8yP1hMwBW7onSdtWhxYBO/LxwFQBJm/fgE+SPf4Xx5e8aX0mb9wDw88JVtBzYGXDmxSfAFwCfQD+yj6ZXYfTg264l+QeSKTx4BKuwiONfriRwQLdybXLW/FT6Hudu3olnuDMXVmERVkERAMbbCxymSmMX99BE0c2MMQFAL+BW4FrX4ruBdyzL+uFkO8uyVlmW9WlVxOQXHkJOUlrp89zkNPzDQ87YxiouoSAzF5+QgKoI76zVigghL+nU3zfPS06jVkToGdtYxSUUZeXiHVp+otVwWDcSP3WmImffEQKiI/BtHIbxcBAxuDO+DapukvJ3EVK/DmllcpN2OO03J3u+QX60v6Qzv6zedtq63tf046e4zeckTjuB4aFklok983AagfXLHx+B9UPIPHzqGMpMTiMw3Dn2ju1OLJ00XnBZV4LKjMngxnW5fdE0bvxoMo0vOu9cdqOchg3CSTyYVPr8UGIyDRuEl2tTu3YQAFOnTGTd2sXMm/sa9eqFla4fP+4mdv6ymmeemsw/73+MquRZrw5Fh4+VPi86koJX/TOPp9ojBpHz/QYAvJo2pDgrm4gXHyVy4cuEPXAbOKrvoy4wPKTc+Mo66/HlbPPN1PfpO2kUd/34Av1iRxH37EdVE7iLV3gdCpPL5CL5t3MRcs1AsldsPPX6iDCaL3qJ81a/RcprCyk6mnbG19ZIVknVPWooTRTdbxiw2LKsXUCqMaYT0ArY9Duv+1eZ087Lz3mU/58K6RBNcV4+Wb8mAlB4PIetD73FRa/dS6/PHic38RhWcc09YP8OHB4Oxr34L755exHHDh4tt67b8N40bRvN4tmfVVN0f9wXD86m0+gB3Pblk/j4+1Jc6KygZB/N4MXu9zFnSCxLn3ifK1+8C29XZagm8PT0oHHjBvywZgNdug5mzZqNTH/21ITwv7Pe4bwLevJI7DQmPXJfNUb62wKH9sOndQvS33BWUI2HB76dWpMyfQ4J19yLV+Nwgq4cUM1R/nkdb7iEb5/4gFe638c3Uz9gyPTbqzukM6o9LAbfNs1JmbOwdFlhcgrxQ+5hV9+xBF91CR5hbruqSqqIbmZxv1HAC67/z3M9L8cYsxYIApZalnXyJ/DzlmU991sbNsaMBcYC3Fi7CzH+Lc4qoNzD6fg3OFXl8IsIJedwum2b3OQ0jIcD7yA/8tOzK26qWp1ITi9X7fONCOVEcpptmxOufngG+lGQllW6vuHw7iR+8mO51xxZtokjy5zz+CY39NNE8Sz1Gz2Yi0ddAsC+rXsILZOb0PBQ0g+n2r7upqfHcWRfMsve/Krc8gt7tuHyu0fw7D8eo8h1uupc6XzjADpc2xeApG17CSoTe1B4KFlHyh8fWUfSCQo/dQwFRYSS5aoApe5J5sPRzwAQGhVO837tASguKCKvwHkMHf55P+kHjlAnKpzkn8rf5OMu48fdxK23Xg/Ahg1baNT41HXIDRtFcCjpcLn2qanp5OTk8skniwBYsPBLxoy5loo++ugzXnnJ/hrHc6XoaKrzRhQXz/phFB45fTz5de9A6B3Xknjjg1iFzstjio6kkP/rHudpayD72x/xbXc+mQuXVE3wQMcb+9PeNb6SK4yvwLMeX842rUf0Lr2x5dev1jLk2aq5cfCkwsOpeEWUyUWEfS78e7aj7l3/YN+oh0tPN5dVdDSN/F0H8L+oFZlfrz6nMbtVDb52sKqoouhGxphQoB/wujFmP/AgcA2wHeh4sp1lWV2BR4Haf2T7lmXNtiyrs2VZnc92kgiQsmUvQVHhBDSui8PLg2bDunFwafkCZ8LSTTS/ujcATS/rQvLqHX8ktCqRsWUP/s3C8Yusi/HyoOHw7hxeurFcm8NLN9L4Gmc/GlzelZTV20+tNIYGV3QrvT7xJO8w5yk4r9r+RN3cnwMfqKB7Nr57bzFThjzIlCEPsnnpOnpcFQNAsw4tyM3K5fix069fvXLCtfgG+jF36lvllke2iuLGp+7gxdueISs185zHvuHdZaU3mexcuoG2I5xjpmGH5pzIyiO7wrW32UczyM/Oo2GH5gC0HdGbXcucY8+vjnP8YAy97xnOxg++dS4PDcS4rskKblyX0Khw0hPKV1Dd6b+z3qHzRQPpfNFAPv98CaOvHwlA1y4dyTyeyeHDp+/7y6+WEdOnBwD9+vYqvbO5efOo0jaXDenP7vhzM7k9kxM/7cSrSQM8G9YHL0+ChvQhZ/macm18Loim3pR7SLprCsVpx8u8dhcegQF4hDh/vPp1bUf+noQqjX/Tu9/w5pBY3hwSy66lG2k9ohcADTpEk5+VS06F8ZXjGl8NOjgvW289ohe7XeMr+2g6kd0uAKBJz1ak7S8/4T/X8rbtwqdpA7wa1cd4eVL78ovJ+mZtuTa1LmxGwyfvJmHsExSnnsqFZ3gdjI83AI4gf/w6X0j+3sQqjV8qTxVF9xoJvGdZ1h0nFxhjVgDLgPeMMUvKXKfoV1VBWcUlrJn8DgM/nIhxONj90Qoydh2iwwMjSNm6j4PLNrF73gp6vziOEatmkJ+RTdydL5/q1Jrn8Q7wxeHtSeTgziwZ9QzHdyfROfZaml3ZA09fb67Z8CK7Poxjy8yPz2k/tk16m+5zH8Z4OEiYG0fWzkOcP3EkGVv2cnjpJg58GEfHl+/kkh9nUpiRw4Y7Xip9fZ3u55OXlEpuhQ/rNk/cSO1Wzjsqd874hJy9VfuD+Lc8+PgzrN+8jYyMTC4ZfgN33jqaEUMHVXdYp9m2fBNt+3bkmRUvU5CXz5sPvlq6bsqi/zBlyIOEhIcy9J6RJMUn8vhX0wH49p3FfP/Rt1zzyGh8/Gpx56sTAEg9lMJLtz9bJbHHf7eF5n3bc9fKmRS5vh7npNsXPcWcIZMA+HryW1wx4w48a3mzJ24r8cu3AtD6iu50vtF5avPXxevZOn8FAJFdzyfm/pEUFxZjWSUsmvQmJ47nVEmfFn39LYMH92PnL6vJzcvjttvuL123Yf1SOl80EIBHJk3jnbdeZMaMKaQcS+PW2/8FwJ3jb+aSS3pTWFhERvpxbrn1n1USd6niEo49+SqNXp8GDgeZHy+lIP4Ade4ZzYmfd5OzfA1hD96Gw8+XiOdjAShKPkbSXVOgpIRj/5lDo7eeAQMntsdz/H/V95Use77bQnTfdoxbOYPCvAK+emB26bpbFk3jzSHO+JdMfpvLZ4zFs5Y3e+O2ssc1vr5+6A36TxmNw8NBcX4hix9+o2o7UFxC0pRZNH1nKsbhIP1/y8jfnUC9f15P3k+7yfp2HeGP3ILDvxaNX34YgMKkYySMfQKf5o2JmHQrlgXGQMqcj8nfeaBq45dKM1V9N9vfmevawmcty1pcZtm9wAXAO8CzQEPgKJACTLUsa4MxZgpwO3CszOaGW5a1/0z7eqvhDX/5xIX+TU7xDvm55n99zdm4o/PE6g6h0qIsn+oOwS3+nRxX3SFU2o7oNtUdglsszA37/UZ/AUM9qu8rgtyp9d4vq/TW6exHRlTZZ23A0wtr5G3hqii6kWVZfW2WvVjmaZ8zvG4KMOXcRCUiIiLy52iiKCIiImJHN7PoZhYRERERsaeKooiIiIgdVRRVURQRERERe6ooioiIiNipwX9ar6qooigiIiIitlRRFBEREbGjaxRVURQRERERe6ooioiIiNiwVFFURVFERERE7KmiKCIiImJHFUVVFEVERETEniqKIiIiInZK9D2KqiiKiIiIiC1NFEVERETElk49i4iIiNjRzSyqKIqIiIiIPVUURUREROyooqiKooiIiIjYU0VRRERExIZlqaKoiqKIiIiI2FJFUURERMSOrlFURVFERERE7KmiKCIiImJHFUVVFEVERETEniqKf1FFprojqLw0j7/H7yl3dJ5Y3SG4xWsbpld3CJX2WZtHqzsEt3g7rG91h1BpqzOrOwL3CK/uANxkQ1FwdYfgFq2reH+WKoqqKIqIiIiIPVUURUREROyooqiKooiIiIjYU0VRRERExE5JdQdQ/VRRFBERERFbmiiKiIiIiC2dehYRERGxoa/HUUVRRERERM5AFUURERERO6ooqqIoIiIiIvZUURQRERGxo6/HUUVRREREROypoigiIiJiQ3c9q6IoIiIiImegiaKIiIiInZIqfPwOY8xgY8xOY0y8Mebh32g3whhjGWM6//EOn04TRREREZEazBjjAbwCXApcCIwyxlxo0y4QuA9Y6659a6IoIiIiYsMqsars8Tu6APGWZe21LKsAmAcMs2n3BPAscMJd74EmiiIiIiI1W0PgYJnnia5lpYwxHYHGlmV95c4d665nERERETtV+D2KxpixwNgyi2ZbljX7LF/rAGYCN7s7Lk0URURERKqZa1J4ponhIaBxmeeNXMtOCgRaA3HGGIBw4HNjzBWWZW2oTFyaKIqIiIjYsGrOX2ZZD7QwxkThnCBeC1x3cqVlWceBsJPPjTFxwAOVnSSCrlEUERERqdEsyyoC7gaWAL8A8y3L2m6MmWqMueJc7lsVRREREZEazrKsRcCiCsseO0PbGHftVxNFERERETs159RztdGpZxERERGxpYri31z3qaNp3K89RXn5rPjXbFJ/3n9am7A2Tenz/B141PLm4Hdb+PGx9wDwCfan36t3E9i4LlkHj/Ht+JcoOJ4LQET3C+g+5QYcnh6cSM/iy5HTqN0sgkv+e3fpdgMj67HxuQX8/MaSSvWhYUxbuk4djXE42DU3jp9e+aLceoe3Jxe/MI46baLIT88ibvzLZCemANDm7qG0vDYGq6SENY++S9KKnwDwDvKj53O3Efz/2Lvv8CiqtoHDv7MppJOEtqEmhKL00HuVKgiKr2KhWRDsioACKtLEggWxoZ8KFtAXpYiUIBAQkF4FKQkECCSE9F73fH/sEDbJhpqm73NfVy7YmTMzz8mUnHnmnNmGNUFrto7/gkt7Q/Ef2JYWL96Dd/3q/Hrn68QeOn1LsV+vB19/hKY9gshKz+L/XprP2SP5t+vs4sy4T8ZTtY4ZS66Fgxv2sPSt7wHo8+hAug7rRW6O2rDHaQAAIABJREFUheS4JL6e+DGx52NKJe7rNXX2e2zZtgtfH2+Wf/dZWYeTT7UezWgxfTjKwcTpH0I4Pr/w8dVm3jh8mvmTFZ/Cjic+Is04vireXouWbz+Ko6crWDQb+r+KJTObxi//hzr3dsHZ253l9R4t8Tr4dW9GmxnWcyR0cQhH7NSh47wr58gfY+eTGhGDuWsTgibfj8nJEUt2DvtmLObitqM4urvQZ/mrecu7+fly+udt7H39u2KPvTTP7+6fPo1XoF9emaykNFb2mVIu69Do0b40eLA7KMWJHzZx9Msr19HbR/fmtlG90bkWIjYcYM+sJbdcB3t1amvU6WQRdepiU6fNRp0q+HjQfcGzVG5el9CftrBz6iIAHN1dGLAs/zF16pdt7CqBY6o4laPBLGWm3GcUlVI1lVIrlFInlVJhSqkPlVLOxry2Sqktxncf7ldKfamUcjPm9VdK7VFKHTXmzTWmf6OUurfANlKMf/2VUulKqQPGcp8Z7yZCKVVZKZWtlBprfP7YptzlZQ4ope613YZSylkp9YHx3YwnjbrUtNm2vhyb8fklpdS04vjd1erZnIoBZn7qPJ6tk/6Pzm+Osluu05uj+WPil/zUeTwVA8zU7NEMgOZPDeLCtqP81OUlLmw7SounBgHGRXjWKNaNfo+lvV7m9yc+AiDxVCS/9J3CL32nsKz/VHLSMwlfe2sDrpRJ0X7WSIIffptlPSZSd0h7Ktavnq9Mgwe6k5mYys+dx3Pki7W0njIMgIr1q1N3cHuW9ZxE8ENv02H2KJRJAdBu+nAiNh1iWbeJrOg9mcSTFwCIPxbBxsc/JGrH8VuK+0Y07R5EtQA/Xun+DAsnf8aIWWPsllv3xUqm9HqOaXdOoF6r22jaPQiAs0dPM33QJF7vP549a/7kP68ML7XYr9eQAb357L2ZZR1GYSZF0OxRbH3obdZ1m0itIR3wbJDvHbb4P9CdrMRU1nYcz4kFa2g69QEAlIOJNvOfZN+kr1jffRKbh87Ekp0DQGTwfjYOsNt1qNgpk6Lt7JFsfOhtfu0+Ef/Bhc+Reg90JyshlRWdxvP3F2sJmmo9RzLjkgkZOZffer3C9uc+p9O8sQDkpGawuveUvJ/UiBjOrd5dIrGX5vkdMm4+K/tMYWWfKZxZvZszxVCnkqiDd8OaNHiwO7/e+Torek+m1h1BePpXA8Dc8XZq923Fit6TWd7zZf76bHWhmIqjTu1mjWT9w2+zvMdEAuzUqb5xXvzSeTxHv1hLK6NOuRnZ7H97KXtm/JCvfE5qRt7vfmWfKaRExBTL71+UvHLdUFTWlwH9AizXWtcHGgAewCylVDXgv8AkrXVDrXUQsBbwVEo1AeYDD2utGwGtgdDr3GyY1roF0Azr9ykOMab/B9gBPACgtX7KKDfg8jLGz9IC65uN9f1GDY06LAd+MeoGkAnco5SqTDGr06cVJ5duBSB6XxjOXu64VvXOV8a1qjfOHq5E7wsD4OTSrfj3bZ23/In//gHAif/+QR1jeuCQjoSv2U3qhVgAMmKTCm27eufGJJ2JJuV87C3VoXJQIMnhF0k5ewlLdi6nVuygdt9W+crU7tOSUCPO8N924de5sXV631acWrEDS1YOKecukRx+kcpBgTh5ulKtXUNOLg4BwJKdS1aSNVOaGHqBpLDIW4r5RgX1acP2X6yxnNp/EjdPNypWyb+fsjKyOPbnEQBys3M4c+QUPuZKABz78whZGVl5y1+eXp60btGUil6eZR1GIb5BgaSEXyT17CV0di7nVuygeoHjq3q/Vpz5aQsA51ftomoX6/FVrVtTEv8+S+LRswBkxaeA8TVccftCyYhOKJU6VCpwjoSv2EHNAnWo2bclp4xz5OyqXZiNcyT+rzOkX7TGmXg8AgcXZ0zO+R80edY141LZi+idxX/zVNrnt62AQe04veLPclkH7/rVubQ/jNyMLHSuhagdx6jT33r9vW3EHRz6+FcsWdabEnvX3+Ku0+kbqFNOeibRu0+Qm5ld5Pq96ppxrezFxRI4poqdpRR/yqly3VAEegIZWuuvAbTWucALwCPAeGCh1jrvTNdaL9VaXwQmArO01scuL6e1/vRGNmwMRd8O1DMmPWBss4ZtRvBqjOzmaOAFI3aMumQadQPIwfqCzRduJL7r4W72IeXClYZaamQc7mafQmVSI+PslnGt7EW68ccuPToB18peAFSsa8a5ojt3/ncKQ1bPoP7QzoW2HXhXB8KK4SLsZvYh9cKV+NLs1MG2jM61kJWURgUfD2vdLuSvm5vZB8/aVciITabz+2O4a91MOr3zGI6uFW451pvlU60ScTb7KS4q7qqNPVcvN1r0as3f2w4Vmtflvp4cDtlfInH+G7mafUm3uZlJj4zDtcDx5Wr2Id3m+MpOSsPZ1wOPQD/Q0HnxJHoFz6TBkwNLNfbL3Mw+pBU4R9z8Cp8jaQXqUMHXI1+Z2ne2Ie6v8LwGyGX+g9tzZuWOEou9LM7vau0akn4pkaTTF8tlHeKPRVCtXUMq+Hjg4OJMzZ7Nca9uvSZ41TVTrW1DBv46jf5Lp1C5ed1brsO16nQ5ruup0/UIuKs9p0vomBLFr7w3FBsDe20naK2TgLNYG3B77S2E9e3kRc27LkYjrxdwWClVC/DTWu8CfgLuv87V1APOGjHb2oO1bpd9DDyklKp4KzGXOOM7y02OJio3C2DdiHdZ89BbBD0/hIoB5rxiJicH6vRpyelVO8so0KtTDg5UaurPsUUbWNl3KjlpmTR9elBZh3VdTA4mxs57gd+/Wc2lc9H55rUf0gX/ZoGsXbCijKL732JyMFG5bQN2PfUxIYOnU6N/a6p2bnztBcuhig1qEDRlGDsnflVoXp3BHQhfdus3faXles7vukM6cKoYbmRLSmLoBQ5/vIo+P0yiz/cTiTtyBm2xppxMDiYqeHuwatA0ds9cTPfPnr7G2sqfgMEdOL28/P7+bWlL6f2UV+W9oVgS9DWmBSqlDgDbgN+01muwNgx/MuYvwXj8XGwBWRuSi4Bnr1ZOKTXG6He5Z0vqSbtlGo28g3vWzeKedbNIi07Ao/qVzJS7ny+pUfH5yqdGxePu52u3THpMUt6jateq3qQbjzhSI+OJ2HyInPRMMuNTiNp5DN9GtfPWUatHc2IOh5Mec+uPRNKi4nGvfiU+Nzt1sC2jHEw4e7mRGZ9irVv1/HVLi4onLTKO1Mg4YvZbH7eH/7aLSk39bznWG9FzeD+mrX6HaavfISE6Hl+b/eRr9iU+yv4j+5FvjuXi6UjWf5X/O98bdWrKwKeHMu+xOeQUyAiJoqVHxeFa48rv3tXPl/QCx1d6VDyuNseXk5cbWXEppEXGcWnHMbLiUshNzyJq4wG8S/k4Auvx71bgHEmLLHyOuBWoQ2ZcSl75bv/3PNuf+4yUM/lvPrwb1cbkYCLucHiJxV7a57dyMFGnfxtOryyeG9mSqAPAySWb+bX/q6wZOpPMxDSSTkUB1uvvmTXWvn0xB06hLZoKvsXbraNgnWzjuladrsWnUW2Uo4nYEjqmRPEr7w3Fo0C+jhFKKS+gNhBWcJ6NI1eZFwvk5dCVUr6A7RDRy/0Ng7TW04xpDwCjlFLhwEqgmVKq/nXEHwbUVkoVPItbGTHa+gB4FHAvamVa6wVa69Za69Zd3e1v/ujC3/MGlISv3Uv9e62Phau2DCQrOS3vUfJl6dEJZKWkU7VlIAD17+3MmWBrMvbM+n00+E8XABr8p8uV6ev2Ym7TEOVgwsHFmSotAkkIvZC3zsDBxfPYGawXQq8AMx61qmBycqDu4PacC96Xr8zZ4H3UM+L0v7MtkduOAnAueB91B7fH5OyIR60qeAWYidkfRvqlRFIvxOWNfvTr3JiEE+cpTRu/Xcu0AROYNmAC+4N30fGe7gDUDapPWnIaiZcK92+7e/wwXD3dWDz963zTazcOYMTsJ5j32BySS6C/0r9Z/IFTeASYcatVBeXkQK3B7Ylcl/9hROS6fdS5rysANQa2JXqr9dS9GHKIirfXwsHVGeVgonL720kq5eMIIPbAKTwDzLgb54j/4PZEFDhHIoL3Udc4R2oPbMvFrdZzxMnLjR6LxrN/9o9c2l345tN/SAfCSzDzVhbnd/UuTUgMvUCaTZeb8lYHAJdK1q4+7tUrUad/a04t225d17o9+HVsBFgfQzs4O5IZl1wsdSmqTgF26nSuiDpdS91/UDYRJKMIoLS2l2ArH4wBH7uBeVrrRUopB+AzIAl4G9gF3Ke13mmUvwdrJrAa1kEwA7TWJ4yRy2O01p8ppQYCzxvzspRSLwJNtNaPKKX8gVVa6yY2MTQAftVaN7SZ9gaQq7WeXsQy3xjTliql3sM6mGWs1jpXKTUCa+awjdZaK6VStNYexnJvY/3+xq9sGql2fVHz4evacR1njqRW92bkZGSx+cUFxBive7ln3Sx+6Wt9LUTlZgF0e28Mji7OnAs5yHbjdQYVvD3o9dkzeNSoREpEDBvGfURmQioAzcbeSYP7uqItFo4vDsl7BY6jawUe2PUBSzq+SHZy+lVjc7zOQ69mz+a0feNh62saftzMoXkrCXppKDEHT3Nu/T4cKjjRZd5YKjX2JzMhhZAn55Ny9pI1zmfvov793dC5Fna+/i3nN1n79fk2rk2ndx7D5ORI8tlotr64gKzENGr3a037mSNw8fUkKymNuCNnCH7o7avG94dTxvVV5Coenv4YTbq1ICs9k68mfEL4Yesfi2mr32HagAn4mH2Zu2MBF0IjyMmydhLfsHAtf/y4gZe+e40aDWuTeMl6xx97PoaPHn/rhmP4fM/V63krJrw+h937D5GQkEQlX2+efHQ4Qwf1LfbtrGj66rULFWDu2Zzmxutxwpds5tiHK2g0YSjxB08TGbwPUwUn2n40Du8mdchKSGXn2I9INY6v2kM70fCZu0BrojYc5PDMxQA0nfoAte7uiKvZm/SoBMJ/2MTRub9cd0wZeWPdrk/1ns1p/cbDKAcTYUs289e8lTSbMJS4g6eJMOrQad5YfJtYz5Gt46znSJPnBtPkmUH5+uptGPYWmcYNx+A/32PT8HdICr3xAV7Z11mF0jy/ATq/P4ZL+0I5/u3GG65Tadah/y+v4uLjgSUnh11v/ECkcYNicnKg89wx+DaujSU7l90zfriuRtqNHVFQw6ZOoUadWrw0lNgCdfI16rTZpk737ngfJw9XTM6OZCWlEfzAnLyR50O3v8fvw98h8SYHDY46/92NVuWWRPfqVmqNpKobNpdq3a5XuW4oAhj9Az8BbsOaAV2N9YuuM5VSHbA2GKtiHTO0BevAkTSjQfgG4Ib10fIqrfVEY52vA/cCuVizfmO11peKaPS9DrhqrV+2mdYM+FFrfft1NBQrAO9iHR1tAY4BT2qtzxllbRuK1YDTwNvF1VAsz663oVjeFUdDsTwoyYZiabmZhmJ5dKMNxfLoehuKonT8W3ZHaTcUL/YovYZitU3SUBTFSBqK5Yc0FMsPaSiWH9JQLF/+LbtDGoqlT76ZRQghhBDCHl0u226lqrwPZhFCCCGEEGVEMopCCCGEEHaU59HIpUUyikIIIYQQwi5pKAohhBBCCLvk0bMQQgghhB3aIoNZJKMohBBCCCHskoyiEEIIIYQdMphFMopCCCGEEKIIklEUQgghhLBDywu3JaMohBBCCCHsk4yiEEIIIYQd0kdRMopCCCGEEKIIklEUQgghhLBD3qMoGUUhhBBCCFEEySgKIYQQQtihdVlHUPYkoyiEEEIIIeySjKIQQgghhB3SR1EyikIIIYQQogiSURRCCCGEsEMyipJRFEIIIYQQRZCGohBCCCGEsEsePQshhBBC2CGvx5GMohBCCCGEKIJkFP+hHP8FdzlZ/5I+wgG6QlmHUCxWNH21rEO4ZYMPzyjrEIrFjiYTyzqEW7bT2aWsQygWVXPLOoLiEe9Q1hH8M8lgFskoCiGEEEKIIkhGUQghhBDCDq0loygZRSGEEEIIYZdkFIUQQggh7NCWso6g7ElGUQghhBBC2CUZRSGEEEIIOyzSR1EyikIIIYQQwj7JKAohhBBC2CGjniWjKIQQQgghiiAZRSGEEEIIO+SbWSSjKIQQQgghiiAZRSGEEEIIO7Qu6wjKnmQUhRBCCCGEXdJQFEIIIYQQdsmjZyGEEEIIO2Qwi2QUhRBCCCFEESSjKIQQQghhh3yFn2QUhRBCCCFEESSjKIQQQghhh3yFn2QUhRBCCCFEEaShKIQQQghhh9al93MtSql+SqnjSqlQpdTLdua/qJQ6qpQ6pJTaoJSqUxy/A2koCiGEEEKUY0opB+BjoD/QCHhAKdWoQLH9QGutdTNgKfB2cWxb+igKIYQQQthRjkY9twVCtdanAJRSS4DBwNHLBbTWm2zK7wAeLo4NS0ZRCCGEEKJ8qwGcs/kcYUwryqPAmuLYsGQUhRBCCCHsKM1Rz0qpMcAYm0kLtNYLbmI9DwOtgW7FEZc0FP/FanRvRrvpw1EmEycWh3D441/zzTc5O9L1w7FUahpAZnwyIePmkxIRA0DTpwfRYFh3tMXCjlcXcWHzYQCcvdzo9O5jeDesCVqzdfwXXNobSosX76HBg93JiEsGYN+cn4jYeLDY6tJx+nBq92xBTnomIS8sIOav8EJlKjf1p/v7T+Do4szZjQfY/tq3AFTwdueOT57Gs1YVks9dYv24j8hKTMPZ05We88bhUaMSysGBQ5+v5vhPW6je8XY6vH4lY+8d6MeGpz4mfN3eYqsPQN9pI6jXoznZ6VmsfOlzouzUydzEn8Fzx+Lo4kTopoOsm7YIgGq312bA7EdwdnMhIeISy577hKyUdCrWrMy4De8QGxYJwPn9oaye8lWxxn1ZtR7NaDF9OMrBxOkfQjg+v/Dx1WbeOHya+ZMVn8KOJz4izTi+Kt5ei5ZvP4qjpytYNBv6v4olM5vGL/+HOvd2wdnbneX1Hi2RuG/W1NnvsWXbLnx9vFn+3WdlHc5V+fRoQd0Zo1EOJqK+30DE/OX55nu1v53A6aNxb1SHY2PfJ2bVjrx5nc//SOrfZwHIPB/D0ZFvlWrsPd8YTkAP67m+ZvwCou2cF9Wa+tNvrvVcP73pABtf/zZvXtCo3rQY0RttsXBq4wG2zF6CV83KjN74NvHGeXFhfyi/T/66xOpQvXsz2hjX3tDFIfxl59rb+cOx+BrX3i3j5pMaEUMFHw+6LXiWSs3rEvbTFnZNXZS3jP/gDjR95i7QmrSLCWx95hMy41NKrA4A3d4Yjr+xL4LHL+CSnX1Rtak/vY19Eb7pAJtt9gVA0OP96frqQ3zefCwZ8Sk0HNKR1uMGglJkpaSzaco3xBjH2/86o1FYVMPwPFDL5nNNY1o+Sqk7gClAN611ZnHEJQ3FfyllUrSfNZJ1D8whLTKOQaunczZ4L4knL+SVafBAdzITU/m583gC7mpP6ynDCBk3n4r1q1N3cHuW9ZyEWzUf+i55mV+6vIS2aNpNH07EpkNsGjMPk5MDjq4V8tZ39Iu1/PX56mKvS62ezakYYGZJ5/FUbRlI5zdHsXzQtELlurw5mi0TvyR6Xxj9v51ArR7NOLfpEC2eGsT5bUc58PGvtHhqEEFPDWLn7B9pPLI38SfPs3b0e7j4enL/lnc4uWwbF7b/zc99pwDWRuawrXOJMBrKxaVej+b4Bpj5uNt4agTVY8DM0Xw15PVC5QbMeoRVL3/J+f2hPLBwIoHdmxMWcpCBbz3G+lk/cHbnMZrf142OT9xJyNylAMSfucgXAyYXa7yFmBRBs0fxx/1vkhYZR681M7gQvI/kE1euW/4PdCcrMZW1HcdTc3B7mk59gJ1jP0I5mGgz/0l2P/MpiUfP4uzjgSU7B4DI4P2EfbWeftvnlmz8N2HIgN48OPQuJs94t6xDuTqTicA3H+Ov+6aTGRlHi7VziAveQ9qJiLwimedjOP7cx9R88q5Ci1systh/x4TSjDhPQI/m+Pib+b+u4/ELCqT3rFF8P3haoXJ3zBpN8KQvidwfxtCFEwjo3ozTIYeo1eF26vVpxaJ+k8nNysGtklfeMolnLrKo/5QSr4MyKdrNGsl649o7YPV0zhW49tY3rr3LO4/H/672tJoyjC3j5pObkc2Bt5fifVtN68345XU6mGgz/WFWdp9EZnwKLacM47bRfTj43i8lVg//Hs3x9jezsOt4zEGB9Jw1ih/t7Ises0azYdKXRO0PY/DCCdTp3owzIYcA8PDzpU7XpiQZN4gASecusfS+mWQmplGnezN6zXnE7nrLi+sZjVxKdgP1lVIBWBuIw4AHbQsopYKAz4F+Wuvo4tpwifdRVEqlGP/6K6W0UuoZm3nzlVKjbD6/pJQ6ppQ6oJTarZQaYUx3Vkp9YAwJP6mUWqGUqmmznFZKfWfz2VEpdUkptcr4PMr4fMDmp+BoIduY6yulVimlwpRSe5VSm5RSXe2s65hS6oUCy44xph9TSu1SSnW2mReulKps87l7ETEeVUo9fhO/7jyVgwJJDr9IytlLWLJzObViB7X7tspXpnafloT+9w8Awn/bhV/nxtbpfVtxasUOLFk5pJy7RHL4RSoHBeLk6Uq1dg05uTgEAEt2LllJabcS5nXx79OKE0u3AhC9L4wKXu64VfXOV8atqjdOHq5E7wsD4MTSrfj3bX1leaOeJ/77R950rTVO7q4AOLm7kJmQiiXHkm+9de9sy7lNB8nJyCrWOjXo3YpDP1tjOr8/FBcvNzwK1MmjqjcVPFw5vz8UgEM//0HDPtZ96Bvgx9mdxwA4/cdhbuvftljjuxbfoEBSwi+SevYSOjuXcyt2UL3A8VW9XyvO/LQFgPOrdlG1i/X4qtatKYl/nyXxqDWLkBWfAhbr1ThuXygZ0QmlWJPr17pFUyp6eZZ1GNfkGVSPjNNRZJyNRmfncGn5Nnz7tslXJvPcJdL+PgMWSxFrKRv1+rTiyM/Wcz1yv/Vcdy9wXrhX9cbZw5XI/dZz/cjPW6lnnNMtht/Bzk9+JTfLeuORFptUitFbVSpw7Q1fsYNaBc6NWn1aEmZck878tguzce3NSc8kevcJcjOz869UKZRSOLpZb8ydPF1JuxhfovWo26cVfxv7Imp/0dddZw9Xoox98ffPWwk09gVA19cfZuvsJflaW5F7T5KZmGasNxQPP98Srce/hdY6B3gaWAf8DfyktT6ilJqulLp8x/cO4AH812hLrCyObZd2RjEaeE4p9bnWOt9fXqXUWKA30FZrnaSU8gLuNmbPBjyBhlrrXKXUaOAXpVQ7rbUGUoEmSilXrXW6sZ6CKdkftdZPXytApZQL8BvwktZ6pTGtCdbn/Vts16WUqgQcV0ot1VqfU0oNBJ4AOmutY5RSLYHlSqm2Wuuo6/j9XF5vVeCIUmql1vridSxXiJvZh9QLcXmf0yLjqBIUWGQZnWshKymNCj4euJt98hpcAKmRcbiZfcjNyCIjNpnO74/Bt1FtYg+Fs/O1b8lJt2a3bxvdm8B7OxNz6DS7p39PVmLxNCLdzT6kXogtFE+aTYPCzexDamRcvjLuZh8AXCt75ZVNi07AtbI1y3Dkm/X0/fpFHt47H2cPF34fN7/Q7WPgXe05tKBY+gPn42n2JcmmTklRcXhW8yHFpk6e1XxIirpSp6TIODzN1ovqpZMRNOzTiuPBe7n9znZ42VxsvWtV4fHVs8hMTmfTu//l3O7jxR6/q9mX9PNX4k+PjMO3wPHlavYh3eb4yk5Kw9nXA49AP9DQefEkKlTy5NzyHZz4ZFWxx/i/qoKfL5kXrmRwsiJj8WxZ/7qXN1VwpsW6t9A5uUR8tIzYtbtLIky7PMw+JEdeOa6So+LwMPuQanNeeJh9SLE5Ly6XAfAJMFOzbUO6TPgPOZnZbJ65mKhDpwCoWKsKw1fPJCslna3vLuX8ruI/L8D+tbeynXMjrcC5UcHHo8hHyTonlx2vfM2gDXPIScsk+XQUuyZ/UyLxX+Zh9iHFZl+kGL/ntKvsixSbfVG3d0tSouKv+li58f3dCd90qASiLz7laNQzWuvVwOoC016z+f8dJbHd0h71fAnYAIy0M28yME5rnQSgtU7SWi9USrkBo4EXtNa5xryvgUygp83yq4E7jf8/ACy+yRgfAv683Eg0tveX1vqbggW11rFAKOBnTJoETNBaxxjz9wELgaduJAAjZRwGFMvLMouLcnCgUlN/ji3awMq+U8lJy6Tp04MAOLbod37u+CIr+kwhPTqBNq89VMbRXoXRFqzZvSmxR87wXaunWdp3Cp1mjsDJwzWvmFtVb3xvq1Xsj52Lw68TFtBqeG8eWzWTCu6u5BqPblOiE5jX4Tm+GDCF4Bnfcfe8p3C2qVN5YHIwUbltA3Y99TEhg6dTo39rqhoZFVH2drUex4G+kzg+7gPqzhiNS51qZR3SdTM5mnCp6MH3g6exedZiBn1izQ2kRifwefvn+XbAVEJmfM+d854sd+fF1ShHBxqOuINVfaewtOXTxP99libPFO42UF44ujjT5um72GF0h7GnZofbaXx/N7a9uaQUIxM3oyxej/MW8JLx8kgAjOyh5+X3AxVQDzh7uQFpYw9g+9dlCTDMyAg2A3YWKH9/gUfPRV0lGgP7rqciSqnagAtw+ZaoMVBwxEPBOK9nvXWBulgbobbTxyil9iil9oSknrzqOtKi4nGvfiXL5ObnS2pUfJFllIMJZy83MuNTSC2wrLufL2lR8aRFxpEaGUeM8Zgh/LddVGrqD0BGTBLaYn29/InvN1GlRd0bqXIhjUfewdB1sxi6bhZp0Qm4V69UKJ5CdfHLH/Pl+qbHJOU9MnGr6k268Tiq4X3dOL1mDwBJ4RdJPncJ73p+eeuoO6gd4Wv3YMnJvaW6XNZ6RG8eXz2bx1fPJiU6AS+bOnmZfUku8Cgp+WI8XuYrdfLy8yXZuHuPDYvkh+EP1O6yAAAgAElEQVRz+HLgVP5auZ34M9buKLlZOaQnWLMSUX+FE3/mIpUCzMUSv630qDhca1yJ39XPl/QC+yQ9Kh5Xm+PLycuNrLgU0iLjuLTjGFlxKeSmZxG18QDexnEkbl1mZBwVquf1cMHZrxKZNtn2a8kyjrGMs9Ekbj+CR9OAYo/RVosRdzBizSxGrJlFanQCnn5XjitPsy8pBY6rlKh4PGzOC9syyZHxnDQyoFEHT6G1xtXXk9ysHDKM8+Li4XASz0TjU7f4zwuwf+0teL1Kj4rHrcC5cbWBKb6NrTmDFOM8D/91J1VaXX+W+Ho1G3EHD66ZxYPGvvCw2Rce17EvLpepWKcqXrWq8NDa2Yze9j4efr48uHomblUqAlD5tlr0evsxfn3s/bz9Ul5prUrtp7wq9Yai0RjcSYFOmMWw3kOAP9Zsor0RFT9qrVvY/KRfz3qVUsuUUn8ppWx7Dd+vlDqEtSH3idY643rDvMa0+5VSB7BmQ5/QWue7umutF2itW2utW3d3v/pFIubAKbwCzHjUqoLJyYG6g9tzLjh/+/ds8D7q/acLAP53tiVym/W9neeC91F3cHtMzo541KqCV4CZmP1hpF9KJPVCHF6B1saUX+fGJBiDF1xt+q7U7t+a+OMR3IojC3/n575T+LnvFMLX7qXBvdaunlVbBpKVnJbv8QdYHylnp6RTtaX1EU+DezsTHmxts59Zv48GRj0b/KdL3vSU8zHUMDJZrpW98A70I/nMlf6/9QZ3IHTFn7dUD1t7Fq3niwGT+WLAZI4H76HZUGtMNYLqkZGcnu+xM1izg5kp6dQIqgdAs6FdOLHeGnteJ32l6PLMEPZ+v8E63dcTZbJecLxrVcE3wEz82WLr05wn/sApPALMuNWqgnJyoNbg9kQWGBUeuW4fde7raq3jwLZEbz0CwMWQQ1S8vRYOrs4oBxOV299O0olCg/fETUo+EIpLXT8q1K6KcnKkypBOxAVf3+Njx4ruKGdrjyRHX0+82tyWbxBMSTiw6HcW9Z/Cov5TCF23l8ZDree6X1Agmclp+R47gzU7mJWSjp/xOLfx0M6EGud0aPAeanewdj/3CTBjcnIkPS4ZV5vzomLtKngHVCPxTPGfFwCxB07haXPt9bdz7T0XvI9A45pU5862RG07am9VedKi4qhYvwYVfK19ZKt3bUpi6IWrLnMzDi36nR/6T+GH/lMIW7eX2419YTb2hb3rblZKOmZjX9w+tDOngvcSezyCL1o+xdedXuDrTi+QEhnHDwOmknYpEc/qlbhzwfMEP/8ZCaevp0eWKGtlNep5Ntavl9kM1sfMSqkUpVRdO1nFMKC2UspTa51sM70VULBj00rgXaA7UImbcwToevmD1vpupVRrY72XXe5L2BoINvoSRmF9Q3orYGOBOI8Y/48FfIDLHYh8bf6ft96bjDsfnWthx9SF9PlhIspk4uSPm0k4cZ6gl4YSc/A059bv4+SSzXSZN5ahW+eSmZBCyJPzAUg4cZ7Tv+7k7k1voXMt/DnlG2u2ENj56kK6fTQOk5MjyWej2fqidSR/66nDqNSoDlprUiJi2D6p+F7JcnbjAWr3bM6wrXPJycgi5MUrbw8Yum5W3gjlPyZ/Q4/3xuDg4sy5kIOcM17Ps3/+r/T+7BluG9aN5IgYfh/3EQD7PlxO9/ee4N7f30QBO2f/SIZxV+9RszIe1X258OexYquHrdCNB6jXowVPbXmPHOP1OJc9vnp23qjlNVO/5i7j1RNhIQcJ3WStU5O7OtB6RG8Ajq3dzcGfNgNQu91tdH/xXnKzc9HawurJX5GRmFrs8etcCwcmf0OXxZNQDibCl2wm6cR5Gk0YSvzB00QG7+P04hDafjSOftvnkpWQys6x1t97dmIaJz9fQ881M0BrojYcJGrDAQCaTn2AWnd3xMHVmQF7PyL8h00cnVtyIztvxITX57B7/yESEpLoNeRhnnx0OEMH9S3rsArLtRA2+UuaLJ6KcjBxcfFG0o5HUGfi/SQfCCMueA8eLQJp9NVEHL3d8e3dmtoT7mdftxdwrV+T+u+MQVs0yqQ499GyEm8o2jq18QABPZrz2B9zyU7PYu1LV871EWtm5Y1a/n3qN/SfO8Z4Pc5BThvnxeEfN9PvnTGMWv8muVm5rHnRel7VbHcbncYPxZKdi7Zo1k/+ukTOC7CeG7umLuQO49ob+uNmEk+cp/lLQ4k9eJoI49rbed5YhmydS1ZCCluMay/APTvex8nDFZOzI7X6teb3B+aQePICh97/hb6/TEVn55JyPobtL9zw6/VuSPjGA/j3aM7IP+aSk57Fept98eCaWfxg7ItNU7+ht7Evzmw6SPimq78Wre1zd+Pi40GPmaMAsOTmsmTga1ddRpQtpUt47LdSKkVr7aGU8gdWaa2bGNN/AtoDr2mtv1FKPQkMAu43Go4ewD1a60VKqfewDmYZawxmGQE8C7TRWmubbdQ0lpmnlOqOdUDKQGNkdevrHMziChwGXrQZzNIVmK617l5wXUqpD4E0rfUrxsijV7EOTY9VSrXA2nhtp7WOVEq9a5R9zXj0/l9guVHH644R4OsaD5efQfs3Kav8ZtpvSLTDP35XAHB78Q7sLhODD88o6xCKxY4mE8s6hFu209mlrEMoFlWLp+dJmYt3uHaZf4Lnzn5Xqn85dla/p9Qu8O0u/FIu/yqW5XsUZ2H9AuvLPsU6rHu3UiobyAYuv0ztFawZvRNKKQtwDLhbF2jlaq0jgHlFbO9+21fVAE9qrbcXLKS1TjdGL7+nlPoAuAgkAzOLWO9bwD6l1Gyt9UqlVA1gu1JKG8s9rLWONMrOAD5VSh0EFLAW+M7uWoUQQgghyliJZxRFyZCMYvkhGcXyQzKK5YdkFMsXySjenB2lmFFsX04zimUx6lkIIYQQQvwD/M9+hZ9SqinwbYHJmVrrdmURjxBCCCHKl/L0wu2y8j/bUNRaHwZalHUcQgghhBDl1f9sQ1EIIYQQ4mrK84uwS4v0URRCCCGEEHZJRlEIIYQQwg5LWQdQDkhGUQghhBBC2CUZRSGEEEIIOzTSR1EyikIIIYQQwi7JKAohhBBC2GH5d3zx1i2RjKIQQgghhLBLMopCCCGEEHZYpI+iZBSFEEIIIYR90lAUQgghhBB2yaNnIYQQQgg75PU4klEUQgghhBBFkIyiEEIIIYQd8hV+klEUQgghhBBFkIyiEEIIIYQd0kdRMopCCCGEEKIIklEUQgghhLBD+ihKRlEIIYQQQhRBMopCCCGEEHZIRlEyikIIIYQQogiSUfyHyvwXNPFjTbqsQygWb0SGlHUIxeKbyj3KOoRbtqPJxLIOoVi0/+vtsg7hls1v9WJZh1AsRua4lHUIxWKlY1pZh1Asnivl7cmoZ8koCiGEEEKIIkhGUQghhBDCDoskFCWjKIQQQggh7JOMohBCCCGEHRbpoygZRSGEEEIIYZ80FIUQQgghhF3y6FkIIYQQwo5/x0vcbo1kFIUQQgghhF2SURRCCCGEsEO+wk8yikIIIYQQogiSURRCCCGEsMOi5PU4klEUQgghhBB2SUZRCCGEEMIOGfUsGUUhhBBCCFEEySgKIYQQQtgho54loyiEEEIIIYogGUUhhBBCCDssMuhZMopCCCGEEMI+ySgKIYQQQthhQVKKklEUQgghhBB2SUZRCCGEEMIOeY+iZBSFEEIIIUQRpKEohBBCCCHskkfPQgghhBB2yOtxpKH4P6XTG8Op3bMFOemZbHpxATF/hRcqU7mpPz3eewJHF2fObjzAtte/BaDunW1p/cI9+NSvzi+DXufSodN5y/jeVouucx7B2cMVrTW/DHyN3MzsEqtHn2kjCOzRnOz0LFa99DlRduphbuLPoLljcXRxImzTQYKnLQKgWqM69J/1CI4VnLDk5rJ26tdcOHgKgNrtb6fPa8MxOTmQFpfMd/fPLLE6FPT+e9Pp368naenpPProC+w/8FehMk5OTsz7cCbdunXEYrHw6mtvsWzZasY8Ppxx40aSm2shNSWVsU9O5O+/T5Z4zH7dm9FmxnCUyUTo4hCOzP8133yTsyMd542lUtMAMuOT+WPsfFIjYjB3bULQ5PsxOTliyc5h34zFXNx2FEd3F/osfzVveTc/X07/vI29r39X4nW5zKdHC+rOGI1yMBH1/QYi5i/PN9+r/e0ETh+Ne6M6HBv7PjGrduTN63z+R1L/PgtA5vkYjo58q9TivhFTZ7/Hlm278PXxZvl3n5V1OFc1atpjBPVoRWZ6Jp++NI/Tf53KN9/ZxZkXPp1ItdpmLBYLe3/fzeK3rNesEa8+QuMOTa3lXJ2pWMmbR5o9VCpxV+7RnEYzR6IcTJz7fiOnPlqZb77J2ZFm85+iYrMAsuNT2D/mQ9LPXUI5OdD0ncep2KIu2qI5OnUhcduP4uDuQoeV0/KWd/Hz5fzPW/n71UWlUh+AR6Y9TlCP1mSlZzL/pQ/s7ovxn07CXNsPi8XCnt938f1b1vgqV6/M0+89j7uXByaTie/eWsj+TXtLLXZxa6Sh+D+ido/mVAwws7jLeKoGBdJl9iiW3TWtULmus0ezeeKXRO8PY8CiCdTq3oxzIYeIOx7BujEf0m3OI/nKKwcTveaNY+NznxH791kqeHtgyc4psXoE9miOb4CZT7uNp3pQPfrNHM03Q14vVK7/rEf47eUvubA/lGELJxLYvTlhIQfp+coD/PHhL4SFHCSwR3N6vvIA3w2bRQUvN/rNHM2SEW+RdCEWt0peJVaHQrH260n9egHc1qgz7dq25OP5b9Kx86BC5Sa/8iyXLsXSqHEXlFL4+noDsHjJMhZ8Yf3jOHBgb959+3XuHPRwicasTIq2s0eyYdgc0iLj6L96OhHr9pJ48kJemXoPdCcrIZUVncZTZ3B7gqYOY+vY+WTGJRMyci7pFxOo2LAmvX6YyC+tniUnNYPVvadc+b2sncG51btLtB75mEwEvvkYf903nczIOFqsnUNc8B7STkTkFck8H8Px5z6m5pN3FVrckpHF/jsmlF68N2nIgN48OPQuJs94t6xDuaoWPVphDvDjuW7jqB/UgEdnjmXqkImFyq1asJwjf/6Fg5Mjr/4wnRbdW3IgZB+LZnyVV6bfqDvxbxxQOoGbFI3nPMKu+2aRcSGWTutmE71uLyknzucVqflgD3ISUtjc/nn8hnSg4asPcmDMh9R+uBcAf3SfiHNlL9r88DLb+k4hNzWDrb1ezlu+U/Bson7bVTr1AYJ6tMIvoDrPdHuC+kENGTNzHK8MKXysr1ywnCN/HsbRyZHXf5hBUPeW7A/Zx9Bn7mf7qm0Ef7eGmvVrMfnr13iy8+OlFv+tkK/wu4U+ikops1JqiVIqTCm1Vym1Wik1Rim1qkC5b5RS9xr/H6iU2q+UOqiUOqqUekIpNUUpdcD4ybX5/7PGMmOUUseMn11Kqc426w5RSp1VSimbacuVUinG//2VUuk26zyglBphzAtXSh1WSh1SSm1WStW5Rn2nKKWOGOUPKKXa2cTQ2madP9ssc69S6hubz/2VUnuMuu9XSs01pk9TSp0vEKf3Te4au/z7tOLEz1sBiN4fRgUvd9yq5t+EW1VvnDxcid4fBsCJn7cS0Lc1AAmhF0g8FVlovbW6NiX273PEXs6kJKSgLSU3TqxB71Yc+vkPAC7sD8XFyw2PAvXwqOqNs4crF/aHAnDo5z9o0KcVAFprnD1cAajg6UZydAIATQZ35Pja3SRdiAUgLTapxOpQ0KBBffn2+6UA7Ny1j4reFTGbqxYqN2rkMOa89RFgrUdsbDwAyckpeWXc3d3QuuTH6VUKCiQ5/CIpZy9hyc4lfMUOavZtla9Mzb4tOfVf6746u2oX5s6NAYj/6wzpF62/98TjETi4OGNyzn/P6lnXjEtlL6J3Hi/xuuRtM6geGaejyDgbjc7O4dLybfj2bZOvTOa5S6T9fQYs/9w/H61bNKWil2dZh3FNbXq3ZcvPIQCc3H8Cdy93vKv65CuTlZHFkT+t2ffc7BxO/xWGr7lSoXV1vKsL21b8UeIxA3i3rEfa6SjSz0Sjs3OJXL6dav1a5ytTrV9rIn7aAkDUrzupbJwbHg1qELP1CABZMUlkJ6VRsUXdfMu61/XDuXJF4nccK4XaWLXp3Y6QnzcBcHL/cdyK3BeHAcjJzuHUX2FUMlcGrNcrN+O66+bpRnx0XKnF/m+ilOqnlDqulApVSr1sZ34FpdSPxvydSin/4tjuTWUUjYbZMmCh1nqYMa05UPg2+8oyTsACoK3WOkIpVQHw11ofB2YZZVK01i1slhkIPAF01lrHKKVaAsuVUm211lFGsQSgE7DVaFz5Fdh0mO06C+hhrPcNYCpg9xZHKdUBGAi01FpnKqUqA85FrLOVUqqR1vpogXU0AeYDd2qtjymlHIAxNkXe11qX2C2+u9mHFKMRBJASGYe72Yc0o6F0uUxqZFyhMldTsa4ZtObO7ybi4utF2Mo/OfDZb8VfAYOn2TevMQeQFBWHZzUfUmzq4VnNh+SoK/VIjozD0+wLwPrp3/LAokncMeVBlEnxzT1vAOAbYMbk5MjDS6bg7OHK7q/WcviXrSVWD1s1qpuJOHclE3c+IpIa1c1ERUXnTatY0ZrhnD5tIl27deDUqTM8+9wUoqNjABg3diTPPzcGZ2dneve9r8RjdjP7kHbhyu84LTKOyi0Diyyjcy1kJ6VRwdeDzLgrDdvad7Yh7q9wLFn5s9D+g9tzZuUOSlMFP18yL8Tkfc6KjMWzZf3rXt5UwZkW695C5+QS8dEyYteWYjb0X8jH7Euszf6IjYrFt5ovCdHxdsu7ebnT6o42rPkqX66CyjWqULVWVf7afrhE473MxexLhs01Kv1CHN4t6+Uv4+dLxnlrGZ1rITs5HSdfT5KOnqVa31ZELtuGS41KVGwWgGv1SiQaN+8AfkM6ELniz1Kpy2WVzJWIvXAp73NcVCyVqlW66r5ofUdbfvvK2h3lpw8W8+q3b9B/1EAquLkw/cFX7S5XHpWX1+MYbYaPgd5ABLBbKbWyQFvjUSBea11PKTUMeAu4/1a3fbMZxR5AttY6r4OL1vogcLVbNk+sDdNYo3ym0Ui8mknABK11jLHMPmAh8JRNmSXAMOP/9wC/3EA9LvsTqHGV+X5AjNY604gjRmt9oYiyc4EpdqZPBGZprY8Z68jVWn96E7GWKyZHB8xtGrDhmU9Ycc90/Pu1pkanxmUdVpFaPXwH62d8x0cdnmX99O8Y+Lb13sDk6IBfkwB+HP0ui4fPofOzd+MbYC7jaK9wdHSgVq3qbN+xh7bt+rFjx17efuu1vPmffraQhrd34pUps5j8ynNlGOn1q9igBkFThrFz4leF5tUZ3IHwZaX7x/BW7Wo9jgN9J3F83AfUnTEalzrVyjqk/xkmBxPPfvQia7/+jehzF/PN6zioMztX/4n+B2SBI37YREZkHJ2CZ9Noxkjid58oFLffkI5cWLatjCK8NpODiRc+eonVX6/K2xed7+pKyNKNPNH+EWaPeoNnPngBmweB4vq0BUK11qe01llY2z6DC5QZjLWNBLAU6KWK4Rd9sw3FJsAN9UTVWscBK4EzSqnFSqmHlFLX2n5jO9vZY0y/bAPQ1WhtDwN+LFA+sMAj3S52ttMPWG5n+mXBQC2l1Aml1CdKqW5XKfsT0FIpVa/A9Gv9zl6wiXGTvQLGY/g9Sqk9f6Rce7BC45F3cO/aWdy7dhZp0Ql4VL/ySMbDz5fUqPx3g6lR8bj7+V61TEEpkXFE7jxORnwKORlZnN10kMpN/K8Z241oNaI3j62ezWOrZ5MSnYCXTT28zL4kX8wfY/LF+LwMIoCnn29ehrHp0C4cX2PN9Pz9206qN7dmwZIi4zi15RDZ6Zmkx6dwdtcxqt5eu1jrYWvc2JHs2R3Mnt3BREZdpGat6nnzatT04/yFqHzlY2PjSU1NY9my1QAs/XkVQUFNCq33xx9XMPiuviUW92VpUfG4Vb/yO3bz8yUtMr7IMsrBhJOXW1420c3Pl27/9zzbn/uMlDPR+ZbzblQbk4OJuMPhJVuJAjIj46hQvXLeZ2e/SmRGXv8jsizjGMs4G03i9iN4NC2lPnH/In1G9Oet1e/z1ur3SYiOp5LN/qhkrkTcRfv7Y8ycJ4k6Hcnqr34tNK/jXV3YtnJLicVcUEZUHC421yjX6r5kRuWPOyMyDpca1jLKwYSTpyvZccnoXAt/v7aIrb1eZu/Id3Gq6E5q2JUuP56NamNydCDJZjBhSek3YgDvrP6Ad1Z/QHx0HJWqV8mb52uuROzFWLvLjZ3zNJGnL/DbV1cG8PS6vzfbV1mf0JzYdxznCs54+pZeP/BbYVGl93MNNYBzNp8jKJzgyiujtc4BEoHCfTFuUHG/R7GoLK0G0Fo/BvQCdgEvAYVTCTcuF9iKtZHoqrUOLzA/TGvdwubHNuu5SSl1HugPLC5qA1rrFKAV1kfFl4AflVKjrhLPO8ArN1iP921i7FFEHAu01q211q27eFz7kdiRhb+ztN8Ulvabwul1e2kw1Nq9s2pQIFnJafkeOwOkRSeQnZJO1SBr46nB0M6EB1/9fuDc5kP43lYLRxdnlIOJ6u1uI/7k+asuc6P2LlrPlwMm8+WAyZwI3kOzoda2fvWgemQmp+d77AyQEp1AVko61YOsbfVmQ7twYv1eY148tdvfDoB/p8bEhVsbZCfW76VmmwYoBxOOLs5UbxFIbGhRSeNb9+lnC2ndpg+t2/Rh5cp1DH/oXgDatW1JUmJSvsfOl636bT3du3UEoGePznkjm+vVu9IguXPAHZwMLfk/IrEHTuEZYMa9VhVMTg74D25PRPC+fGUigvdR9z/WfVV7YFsubrU+IXHycqPHovHsn/0jl3YXvuHxH9KB8FJ+tAaQfCAUl7p+VKhdFeXkSJUhnYgLvr7Hx44V3VFGP0tHX0+82tyWbxCMuD7Bi9YwacALTBrwAruDd9J1aHcA6gc1IC051e6jzvtfehA3T3cWvvF/heZVD6yBu5cHJ/aWXl/XxP1huNc141q7CsrJAb8hHbm4Lv91NHrdXmre1xUA86B2xBr9Ek2uzji4VQCgctem6JzcfINgqt/TqdSyiWsXrWbCgOeZMOB5dgXvpPtQ65+l+kENSUtOs7svhr30EG6ebnz9xpf5psdcuETTTs0AqFGvJk4VnEiKTSz5SvzD2CaDjJ8x116q5N3sqOcjwL12pscCBTu1+QJ5HU201oeBw0qpb4HTwKirbOco1gbaRptprYzt21qCtc/ktGuHnk8PrH0cvwfeAF4sqqDWOhcIAUKUUoeBkcA3RRT/FmtD0fYdJ0eM2A/eYIzF4uzGA9Tu2ZwHts4lJz2LkPEL8ubdu3YWS/tZn5b/MeUberw3BgcXZ85tOsjZTdZw/fu1pvP0Ebj6etL/m5eIPXqG3x5+m6zENA59sYZ7Vk0HNGc3HuTsxgMlVo/QjQcI7NGCJ7e8l/d6nMseWz2bLwdMBmDt1K8ZOPcJnFycCQs5SJhRj98mfUmfaSMwOZjIycxm9cvWC1ps6AVObT7E4+vmoC0WDiwJ4VIp/aFfvWYD/fr15Pjf20hLT+exx64chnt2B9O6TR8AXpk8i4Vfz2Pu3GnEXIrj0cdfAODJcaPo1asL2dk5JMQn8sijz5d4zDrXwu4pC+n1w0SUg4mwJZtJPHGeZhOGEnfwNBHB+whdvJlO88YyeNtcMhNS2DpuPgANR/fGM6AaTV+8m6Yv3g3AhmFvkWkMIKozqB2bhr9T4nUoJNdC2OQvabJ4KsrBxMXFG0k7HkGdifeTfCCMuOA9eLQIpNFXE3H0dse3d2tqT7iffd1ewLV+Teq/MwZt0SiT4txHy8ptQ3HC63PYvf8QCQlJ9BryME8+Opyhg0o+C32j9m/cS1CPVny45TOyjNfjXPbW6veZNOAFfM2VuOeZ+zgfeo45v70HwLpFv7Fxye8AdBzUhe2/ls4glst0roUjr3xN2yWTwcFExOJNpByPoP7E/5B48BTR6/Zy7odNNJ//FN12fEB2Qgr7n7DWrULlirRZ8gpYNBlRcRx4+uN86/a7qz27Hyz91y7t27iHlj1aMX/L52SmZ/KJzb54Z/UHTBjwPL7mStz7zP1EhJ7j7d/eB2Dtot/YsGQ9C2d+xdg5TzPw0cForfl4/IelXoebVZodFrTWC7CO5bDnPFDL5nNNY5q9MhFKKUegIkZ3v1uhbmaEpPHMewfwf0bFUEo1w9pI/AYYoLX+2xhJvAVohjXT1lprHWKUvwP4QGvdxGa9KVprD5vPdwGvAv201rFKqRZYH1+301pHKqVCsGYm9wLjgW+MwSkpWmsPY8TPKttt2Kw73IgnRinlBxwGGhiPyAuWbQhYtNYnjc8zAW+t9dOXY9Ba7ymwzieBl4GNWutRxu/nF+N3c8J47D5Ga/2ZUmoakHIjg1k+q/Vweelje9NiTf/4KgDwemRIWYdQLL6pbDeR/Y9Sx5JR1iEUi/Z/vV3WIdyyh1sVed/9jzIyw6WsQygWX7mklXUIxWLpmZWl2rnxi5ql97f28Yjviqyb0fA7gfWp7HlgN/Cg1vqITZmngKZa67HGYJZ7tNa3PLrxpjKKWmutlLob+EApNQnIAMKB54GHga+VUi5ANvCY1jpRKeUJ/8/efcdHVawNHP/NphCSEJIQYENNERGkhRoUMChdKV6uBRRBryK2a0FBCSqK4WLBdrn3KhaKClhQAWkRaQIivaqUQGhJgJCE9LY77x97EnaTXQiSTcD3+frhY/acOWdncp6TTJ6ZOcs4pdSHQB6Qw4WziWitFymlGgIblVIayALu1VonlymnAVedrEillH2K61Ot9fv2BYxO5zxsi2QmOzmHP/BvY1V1MXAIxxXLznyCbSV1yXvsVko9BcxTSvliG463X573tFLK/uF3Q5wMo0ASUcoAACAASURBVAshhBCiilwpS6C01sVKqceBFYAHtr7MPqXUq8BWrfUibP2Oz5RSh4A0zi/0vSx/+oHbxqpfZz3Vg0C0k/JZwICLnNPfybb/AU5XB2utYy50HqOjVdNFmbAyr5+4QL22ATdcrA725zRWSDcoU/YHHDuHJdsncenD5kIIIYT4f0JrvRRYWmbbS3Zf5wN3VPb7yiezCCGEEEI4oeUpPtJRtKeUqoPtcTtl3aK1vuwJoUIIIYQQVxPpKNoxOoOuPsVFCCGEEP+PXClzFKtTZT9HUQghhBBC/EVIR1EIIYQQQjglQ89CCCGEEE7I0LNkFIUQQgghhAuSURRCCCGEcOKv8flhl0cyikIIIYQQwinJKAohhBBCOGGVB25LRlEIIYQQQjgnGUUhhBBCCCdk1bNkFIUQQgghhAuSURRCCCGEcEIyipJRFEIIIYQQLkhGUQghhBDCCXmOomQUhRBCCCGEC5JRFEIIIYRwQp6jKBlFIYQQQgjhgmQUhRBCCCGckFXPklEUQgghhBAuSEdRCCGEEEI4JUPPQgghhBBOyONxJKMohBBCCCFckIziVcrrL/BnTkRRddegcvwW2bq6q1ApNmRWdw0u36/ePtVdhUoxvcMz1V2Fy/b5treruwqV4r/tX6ruKlSK2f+oVd1VuCpZJacoGUUhhBBCCOGcZBSFEEIIIZyQx+NIRlEIIYQQQrggGUUhhBBCCCdkhqJkFIUQQgghhAuSURRCCCGEcELmKEpGUQghhBBCuCAZRSGEEEIIJ6yqumtQ/SSjKIQQQgghnJKMohBCCCGEE/LJLJJRFEIIIYQQLkhGUQghhBDCCcknSkZRCCGEEEK4IB1FIYQQQgjhlAw9CyGEEEI4IQ/cloyiEEIIIYRwQTKKQgghhBBOyONxJKMohBBCCCFckIyiEEIIIYQTkk+UjKIQQgghhHBBMopCCCGEEE7IqmfJKAohhBBCCBckoyiEEEII4YSsepaMohBCCCGEcEEyikIIIYQQTkg+UTqKf2kNY9oQ/coITB4m9s9bw+7/LHbYb/L25KZ3xxDSJpz89CxWPzKd7BOpALR5bCDNh8VgtVjZ9NIcTq7dA0D3tx6ica925Kdm8m2vFxzO1/L+3rQY2RttsXJ81U62xM2v9DaFxrSh/eQRKJOJhHlr+H16+TZFv/8Iwa3DKEjPZuOYf5NzIpXgdhF0fvPB0nJ7p33LieVbqRUZyo0fPFG63b9JPfa8+Q37P15e6XV3xbdbB+pNeARMJs59s5z0j79y2B848m/U/ntfsFixpGWQMvEdipNOA+AZWpf6k5/C01wXtObkwy9RnHTKbXVtGNOGLq/avv8H5q1hj5OY6vHeGOq0DqcgPYs1djHV+vGBXHt3DNpqZdOLc0gyYso7wJcb33qQwOaNQGvWj/2IM9sOEfO/xwmIDC0tU5iZy6I+sW5p182vjCC8ZzuK8wpYNnYGp/cmlitTv3UY/aY9jKePN0dW72TVy5+V7osa1Zt29/VGW60cXrWTdVPmE9AohPtXvUF6QjIASTsOsXLCTLfU35lRkx4kqmcHCvIK+N+z73Nk72GH/d4+3jz9v3HUb2LGarWybeUW5r1ua9N9Lz7A9V1b28rV9KZ2nUAeaHNPldW9IiZOeZt1GzYTHBTI959/UN3VKeemV0YQZsRU/NgZnHESU/Vah9HbiKnE1TtZaxdTAFEP9afHi/fwYdsx5Kdn0zC6BQM/fprM42cAOLR8C5vf+97tbfGIbIN33xFgMlG8Yw1FGxzve8+2PfDuNQxrVjoAxVviKd6xBlNYS7z73FtazhQSSsGC6Vj2b3N7nUXlkY7iX5QyKW54bSTLh08lJzmNQUte5Vj8NjIOJpWWaX53DAXncvi621giBkXTacLdrH50OoHNGhAxOJoFN4/Ht34Q/ec9zzc9nkVbNQe/Xsdvs37kpncfdni/0Bta0KRPB77rMwFrYTE+dQLc0qYOU0ax+u5/kZecRp+lkzm5YjuZB0+WlokYFkNhRg4/3DiWJoOjaTtxGBvH/Jtz+0+wot9EtMWKT71A+q+cwskft5OVkMzy3hNKzz94+3SOL9ta6XV3yWSi3ouPcfIfEyg6lUrTr94nZ/UmChOOlRYp+P0Qx+5Ygs4voPbdt1L32X+Q/My/ADBPfY60D+eRu3EHytcHrO77+1eZFNFxI1kxbCq5yWkMXGqLqXN2MXXtMFtMLeg2lvBB0XSMvZs1j0ynthFT3xkx1Xf+83zb3RZTXV4dwYnVu1k9+n1MXh541qwBwJpHppeet9NLwynMzHVLu8J7tiUozMwnPcYSGhVJ77hRfDF4UrlyveLuJ378xyTvSGDo7OcIj2nDkTW7ady1Bdf06cCcfhOwFBbjaxf7546eYk5/93RuL6Rdzw6Yw0N58qZHaBZ1Lf94bQwTh4wrV+6HGd+z75e9eHh58uLcV2kX056da7YzZ/KnpWX6jbqVsOvDq7L6FTJkQG+GDx3EhMlvVXdVygnr2ZbAMDOze4zFHBXJzXGj+NJJTPWMu5+fxn9Myo4EBs9+jqYxbTi6ZjcA/qHBNO3RmkzjD60SSVv2s+j+aVXRDBul8O4/ivzP/4XOTMPnwckU79+OTj3pUKx43yYKl8922GZN/I38Gbafr/j44fvE21gS9lRVzSuFrHquwBxFpVS2k221lVJzlFKHlFIJxte1lVIPKaW+tCsXYOyPMF5/r5TaVOZck5RSzxpf36+U2mn8K1RK7TG+/lopdUApVdPuuCVKqWEu6jxKKXXGOPY3pdRDTrb/oZR6usxxo43tfyilNiulutnt81RKTVFKHbSrY6zdfouxba9SarFSKrDMuXcqpeaX2TZLKZWrlKplt+1dpZRWSoU4vyIVU7ddJJmJp8g6dgZrkYXDCzfRpE8HhzJN+rTn0Nc/A3BkyWYadLve2N6Bwws3YS0sJvv4GTITT1G3XSQAKb/upyCjXEhw3Yhe7P7PYqyFxQDkn828nOo7FRwVSXbiKXKMNh1buIlGfR3b1KhvB458vQ6A4z9sxmy0yZJXiLbYbnmPGl5OxxPqd29F9tHT5J5MLb/TTXzaNKfoWDJFJ1KgqJjMpWvxu7mrQ5m8zbvR+QUA5O/6A8/6ttDwjmyC8vAgd+MOAHRufmk5dwiJiiQr8RTZ9jHV13VMJS7ZTGhJTPV1jKmsxFOEREXiVasm9bs05+C8NQBYiyxOO4ThA7twZOEvbmnXNX06sG/BegCSdyRQI8APv3oOty9+9QLx9q9J8o4EAPYtWM81fTsC0G5EL37972IsRuznuiH2L1Wn3p1Zt2ANAAd3HMAvwI/AekEOZQrzC9n3y14ALEXFHNmbQLC5Trlz3TCoOxsW/uz2Ol+qju1aUzug1sULVoOIPh343YipFCOmfMvElK8RUylGTP2+YD2RRkwB9Hj5XtZPmQ+6egc/TQ0jsaafQmecAasFy75NeDbvcPEDy/Bs2RnLoV1QXOiGWgp3+rOLWT4BDmutr9FaRwJHgI+Nf42VUr2Mcq8Cn2qtDxsdpw5A7ZKOY1la65la63Za63ZAEtDTeH0H8C0QC6CUGgJ4aa3nXaCOXxrniQGmKKXql9l+IxCrlGpsnPM24GGgm9b6OmAMMFcpZTaOew1oALQ2ju8OeNm9X55R11ZAGvBYyQ6lVAvAA+iulPIrU89DwGCjnAm4GTjJZfINDSInOa30dW5KGn6hjr8o/MxBZBtltMVKYWYuNYL88StzbE5KGr5lji2rdoSZ+l2aM3DxJAZ8E0tIW6eX+LL4moPJTTpb+jo3OY2aZepV0xxEbpJjm7yD/QGoExXJgNWv03/VVLaM/7S041ii6eBojn6/sdLrfSGe9epQnHKm9HXxqVS86pf/ZV2i9tC+5Pxsy3h6hTXEkpVN6Psv0mTBdEKefRBM7luf5msOIifJLqaS0/AzB7ks4xBTZY7NSU7D1xxErSZ1yT+bRbd3RjNoxWvc+OaDpRnFEvW7NCfvzDkyj7hnSN3fHERW8vm4ykpJw79Mu/zNQWSnpDktExRuplHn5tyzcBJ3fRWLuc352K/duC4jlr7GXV/F0rBzc7fU35kgczBnk87/wXM25SzB9YNdlvcN8KNDr07s3bDbYXtIw7rUa1yPvRuvrixQdfM3B5FtF1PZFYgp+zIRvduTnZJO6u/HKMvc/hqGL49j8OznCL62oZtacJ6qFYw+d74tOjMNVav87wOPFp2o+fC/qPH3J1EB5WPN8/quFO91zx977qSr8L8r1SX/VlFKXYOtwzfZbvOrQEcgAlsH612lVEfgFuBNo8zfgMXAfODuP1HXV4E7lFLtgKnYdcQuRGt9GkgAmpbZfhZbJy3U2DQeeE5rnWrs3w7MBh5TSvkCDwFPaK3zjf1ZWutJLt72F8D+Dh4GfAbEY3QK7cwH7jK+jgE2AMUVaduVxORhokagP4sHTmLza/O4+X+PV3eVyjm7I4GlPccT3/9FWj4xCFON8/18k5cHDft04PjiX6uxhhdWa+DN1GjVjPRPvgFAeXhQs0MrUt/4iGN3/hOvxmYCbu9dzbW8NMrDgzqtw/hjzk8s6juR4twCWj8+0KFMxJCuHHZTNrEymDxN+NT254vBk1gbN4+B/7XFfs7pDD6MforPBkxkzeQvuPX9R/H2r3mRs1U9k4eJf/77GZbPXMLp446d8RsGduPXpb+grTIAV1U8fbzp9PggNk37pty+M3sTmdn1Keb2i2XXrHgGfvS0kzNUveID28l7/ynyPnwBy+E91Bg8xmG/8g/EVK8xloTdLs4grmR/Jv3QEtiptbaUbDC+3glcr7XeDawAfsLWsSrJMw8D5hn/nA4ZX4jWOhd4FlgHzNdaH6zIcUb2MgJbp9B+exPAByiJ3OuBsjNstxrbrwGOaa2zKvB+Htg6yIvsNt+FrUPorO0HgLpKqSBjn8sVIMbQ+Fal1Na1ORdufm5yOn6h5/+q8zUHk5Oc7lAmJyUdf6OM8jDhHeBLQXo2OWWO9TMHk1vm2LJyUtI5umwLAKk7D6OtGp/gyh0Wyk1Jw7fB+Wybb2gweWXqlZeSjm8DxzYVpjkOlWceSqI4J9+2eMIQenM70vYkkp9atcOGxafP2haiGDzrh1B06my5cr5dowh++G6SHp2ELiqyHXsqlYI/EmzD1hYr2T/9gk/La9xW19yUdPwa2MVUaDA5KekuyzjEVJlj/UKDyU1JJzc5jZzkNFKN4bfEJZup0zqstJzyMNG0fyeOLKrcDny7+3px37I47lsWR87pDGqFno+rWuZgssu0KzslHX9zsNMyWcnpHFxui/2UXYfRWlMzuBaWwmLyjWkap/Ykcu7oaYIizLhLn/v68/rSd3h96TtknE6nToPzs1fqmOuQdirN6XGjpz5KypFkln66uNy+GwZ1Z8OidW6r819Jm/t6MXxZHMONmPK3iyn/CsRUSZnaTesR0Lgu9yyfwv0b3sE/NJjhS1/Dt25tCrPzKMq1TS9JXL0Lk6cHPkH+bm2XzkpD1T7fFhUQjM4q8/sgLxsstvxG8Y7VmEId57R6tOxC8R9bwWpBXH3cNU71H+Ck1noNgDHs2wxYr7U+ABQppVpd6km11ouBDOC/FSh+l1JqJ7bO2cNa6zS77buxdRz/W5IhvBR2cymPlwxdAzWN90sB6gM/GmU7Aqla62PYOs9RSqmyeflvsWVZuwAuJwNprWdorTtqrTve5NfsgnU8s+swAeFm/BvXxeTlQcTgaI79uN2hzLEft3PNHd0BCL+1M0kbfivdHjE4GpO3J/6N6xIQbubMzoQLvt/R5VsJvaElAAHhZkzenuSnXbRffUnSdh6mVrgZP6NNTQZHcyLesW9/Mn474Xf0AKDxbZ05tX4fAH6N66I8bOHu2zCEWtc0IPvE+SHfpkO6VvmwM0D+nv14NW2AZ8P64OVJwICbyFntMI2XGi0iqTfpCZIem4Ql7ZzdsQfwqOWPR1BtAHy7tKUgofxQVWVJ3Vk+po7Hl4mp+PMxFXZrZ5KNmDoeXz6mUnckkHfmHDlJaaWrm0O7XU/GgfMzLxp0b8W5Q0nkJjvv5PxZO+esZE7/WOb0j+XQim1cP9Q2HTk0KpKCrFxyTmc4lM85nUFhdh6hUba5utcP7cYhI/YOxW+lSVdb7AeFmzF5eZKXlkXN4FookwKgdpO6BIbX59zR05XaDnvxc5YxfsDTjB/wNFvif6XH0BgAmkVdS25WDhmny/+xd9ezw/Gt5cfsVz4pt69BZEP8Avw5sG2/2+r8V7J7zkrm9o9lbv9YElZso4URU2YjpnLLxFSuEVNmI6ZaDO3G4fhtnN1/go/aP8bMG59m5o1Pk52cxtwBE8k9cw7furVLj6/fNgJlUuSnl58zXpmsJw9jCjajAuuCyQOP66MpPuD4c1f5n59/6XFtB6ypSQ77PVvdQPG+K3dU4EKsVfjvSvVnVj3/BrRTSpm01lYonVvXztgH5dt9JxAEHFFKAQRgy579meWAFf2efqm1djb++aXW+nGjAxevlFqktU4x6t4BWGVXtgOwD1unsolSqpYx5DwTmKmU2ott7iEYcxSNYeoV2IbG3zfaeZ1SKtEoFwAMBT6yrxO2bOZsrbXV+B5dFm2x8suLs+n3xTjbo0y+XEvGgZO0f3YoqbuOcOzH7RyYv5ab3hvDHeunUZCRzepHbatMMw6c5MjiXxm66nWsFiu/TJyFNlbTxkx/jNCuLfAJ9ufuLe+zfdoCDsxfy4Ev19J92mj+tvJfWIosrHvqw8tug7M2bY2dRczc8SgPE4fnryXzwElaPzeUtF1HOBm/nYR5a+j6/iPctmEahRk5bHjk3wDU7dyclo8PxFpsQVutbJ0wszTT6FGzBuburdgyrvwvS7ezWDnz2n9p9HEcmExkfhtP4aGj1HliBPl7D5KzehMhzz2Iybcmoe/Ybpfi5DMkPTYJrFbOvPkRjWZOBQX5+w5x7utlbquqtljZNHE2febaYuqgEVNRRkwd/3E7B+evpfv7YxhqxNSaMjF1++rXbbEZez6mfn1xNjf9+xFMXp5kHTvN+mdmlL5n+OBotw87H161k/CebXnw52kU5RWy/Nnz73/fsrjSVcsrJ86i/7TRxuNxdnFk9S4A9ny5ln5vjmbUj//CUmhh2TO22G/U5TpuHDsUa5EFbdX8OGEm+edy3NqWEjtWbSOqZwfeW/cBhcbjcUq8vvQdxg94mmBzHf72xJ2cPHScqUveBmDFnCWsmr8SgBsGdmfj4itvEUuJ516eypYdu8nIyOSWIffy6D9GMHRg3+quFgCJq3YS1rMtI3+eRnFeIT/axdTwZXHMNWJq9cRZ9DZi6ujqXSQaMeXKNQM602bELViLLRTnF7Hs8f+4tR0AaCuFy2bhc894UCaKd65FnzmJV8xQrElHsBzYjmfnvnhe2x5ttUB+DgULzz+uSNUOQQUEY0383f11FW6h9EVWVCmlsrXW/mW2fYtt+PlV4/VLQFut9VDjdRjwg7GwA6XURmCs1voX43U4sFJrHamUmgRka63fKvMeiUDHkjmDF9tepswoo8zjF9qulHoPyNVav6CUGgS8CPTTWp815kIuArporZOVUm9gyxQ+rLXON4aYfwf6aK0T7b9PSqko4HtsWdQE4xxJxr6ewIta65uVUrOM79M3SqmHje9JQkXa+Emje6/cma8V5OvGR7lUpQ61yw8VX402ZF7WQvsrwlmPi5e5Gmwp/7CJq87n296u7ipUiv+2f6m6q1ApHnzwr/Hz1u+lLy4/k3IJHg27s8q+cf9N/OpPt80YqfwSCAMSgTu11ullyrQD/octYWUB4rTWX3IRFRl69lVKnbD79wzwD+Ba49E3CcC1xjZnlQ/DtpCkdDxNa30EOKeU6mJsmmj/HhWoU2V5HbjfyBQuAj4FNiql/sCW8btXa51slI0FkoG9Sqkd2IaIZ2Nbne1Aa70D29zHF7ANwduXWQe0VEqFljnmQ631hcd3hRBCCCHKex74SWvdDNs0t+edlMkF7tNaXw/0w7bwONBJOQcXzSiKK5NkFK8cklG8ckhG8cohGcUri2QU/5xHqjCj+L/LyyjuB2KMEdBQYI3W+oLP5FJK7QL+frHFwe576JoQQgghhKgK9e1GQEsW1bqklOoMeGObHndBV/VH+Cml7geeLLN5g9a6Qs9YFEIIIYRwxVqFD8JWSo0GRtttmqG1nmG3fyXg7BlbDguDtdZaKeWy4kbG8TNgZMmi5Au5qjuKJauPq7seQgghhBCXw+gUzrjA/l6u9imlTimlQu2Gnp0+i0spFQAsAWK11puclSlLhp6FEEIIIZy4ip6juAgYaXw9ElhYtoBSyhv4DpijtS7/0T8uSEdRCCGEEOLqNhXorZQ6CPQyXqOU6qiU+tgocyfQAxhlfGjITuORORd0VQ89CyGEEEK4i67COYqXQ2t9FtvHB5fdvhV40Pj6c+DzSz23ZBSFEEIIIYRTklEUQgghhHDiSv4M5qoiGUUhhBBCCOGUZBSFEEIIIZy4WuYoupNkFIUQQgghhFPSURRCCCGEEE7J0LMQQgghhBOymEUyikIIIYQQwgXJKAohhBBCOGHVsphFMopCCCGEEMIpySgKIYQQQjgh+UTJKAohhBBCCBckoyiEEEII4YRVcoqSURRCCCGEEM5JRlEIIYQQwgn5CD/JKAohhBBCCBckoyiEEEII4YR8MotkFIUQQgghhAuSUbxKefwFpk0keqnqrkKlSMwNqe4qVApzdVegEtSzVHcNKsfIYp/qrsJl+2/7l6q7CpXi0e2vVncVKsUHUX+N6/FEFTdDVj1LRlEIIYQQQrggGUUhhBBCCCdk1bNkFIUQQgghhAvSURRCCCGEEE7J0LMQQgghhBPyeBzJKAohhBBCCBckoyiEEEII4YTWsphFMopCCCGEEMIpySgKIYQQQjghD9yWjKIQQgghhHBBMopCCCGEEE7IqmfJKAohhBBCCBckoyiEEEII4YR8hJ9kFIUQQgghhAuSURRCCCGEcEJWPUtGUQghhBBCuCAZRSGEEEIIJ+STWSSjKIQQQgghXJCMohBCCCGEE/IcRckoCiGEEEIIFySjKIQQQgjhhDxHUTKKQgghhBDCBekoCiGEEEIIp2ToWQghhBDCCXngtnQU/99oGNOGzq+OQJlMHJy3hj3/Weyw3+TtSff3xlCndTgF6VmsfWQ62SdSqRHkT8yMfxLSNoJDX63j14lzSo/p/fk4atavjfLw4PTm/WyaMAttdf9N1XvSCCJ7tqMor4Afnp3Bqb2J5cqYW4Vx67SH8fLxJmH1Tn6c9BkA9Vo2oV/cA3jW8MJqsbBi4iySdx2mWe/29Bj7d7RVY7VYWPnK55zYesDtbXFnm9yhYUwbuhhxdMBFHPWwi6M1RhwBtH58INfeHYO2Wtn04hyS1u4BoOU/+nLt8BhQigNzV/PbxytKz9fi/t5cN6o32mLlxE872Ro3v9Lb1CCmDZ2MNh2at4a9TtrU7b0xBBttWvfIdHKMe+OmGf+kTtsIEr5ax2a7eyNscFdaPzEItCb3VAbrn/gvBenZlV73EiE929LytZEoDxPHv1jF4X8vKteGNtMfo3abcIrSs9kx+j3yjp9BeXnQ+s2HqN0uAm3V/DZxNmkbf8PDz4euiyaVHu8TGszJBev5/cU5uNtNr4wgrGc7ivMKiB87gzNO7oV6rcPoPe1hPH28SVy9k7Uvf+awP+qh/vR48R4+bDuG/PRsGka3YODHT5N5/AwAh5ZvYfN737u9LRczccrbrNuwmeCgQL7//IPqrk45PV4ZQdObbddi5TPOr0Xd1mH0ett2LY6u2sk641p0efbvRPRpj7Zq8s5msvKZD8k5lQFAw+gWdJ90LyZPD/LTs/j2jriqbJa4RDL0/P+AMim6xI3kx3vf4Pue4wgfEk3tZg0cyjQbFkPhuRy+7TaW3z5aTofYuwGw5Bex441v2Dp5brnzrhnzbxb1jmXhzc9TI7gWYbd1cXtbInu2JSjczAc3jWXZC5/Q77VRTsv1jbufZc9/zAc3jSUo3ExETBsAbn5hGOvf+5ZPB8Ty89sL6PnCMAASN+zjk34T+HRALEue+4gBrz/o9raUcFebKpsyKaLjRhJ/7xt813McEU7i6NphMRScy2FBt7Hs+2g5HY04qt2sARGDo/nu5vHE3/MGXaeMQpkUgc0bce3wGBbf+jILe0+gca8oaoXVB8B8Qwua9O3Awt4T+P7m59n7wVK3tKlL3Eh+uvcNFvUcR5iLe6PgXA7fdxvL72XujZ1vfMO2MveG8jDR6dV7ib8jjsW9J5D++zGuu79Ppde9lElx/dQH2DJ8Kuu6j6XB7Tfif21DhyKNhvekOCObtdFPceTDJTR/cTgATe69BYCfY8ax+c44Wky6F5TCkpPP+lueL/2XdyKVlCWb3dcGQ1jPtgSGmZndYyw/Pf8JN8eNclquZ9z9/DT+Y2b3GEtgmJmmxr0A4B8aTNMerck0/kApkbRlP3P7xzK3f+wV0UkEGDKgNx+8/Vp1V8Oppj3bEhhu5rPuY1k1/hNipoxyWq7nlPtZNe5jPus+lsDw89di+wdLmNdnAvP7xXJk5Q46PXk7AN4BvsTEjeKHB95mbq/nWTbm31XVpD9Fa11l/65UbukoKqUsSqmdSqm9SqmvlVK+xnZPpdQZpdTUMuVvU0rtUErtUkr9ppR6WCkVa5xjp935diql/uniPScppU7ave8gY/sspdTfy5TNNv4fppTKM475TSk1RynlZezzUkpNVUodVEptV0r9opTqb+xLVEqF2J0vRin1Q5n3+F4ptanMtuZKqTXG+/2ulJphd/w5uzbuVEr1+nPf/fJCoiLJSjxF9rEzWIssHFm4iSZ9OziUadKnPYe+/hmAxCWbCe12PQDFeQWc3nIAS0FRufMWZefZ2uXpgYe3Z5WsDmvWuwN7PLLZ3QAAIABJREFUF6wHIGlHAjUC/PCrF+hQxq9eIDX8a5K0IwGAvQvWc22fjoDtpq/hXxOAGrV8yT6dbmtLbkHp8d6+Nap0pZu72lTZysbR4UuIoyZ9O3B44SashcVkHz9DVuIpQqIiCWzWgDM7ErDkF6ItVlI2/UHT/rZ2XXdfL3b/ZzHWwmIA8s9mVnqb6pRpU+LCTTQu06bGfdqTYLTp6JLNmC92byiFUgpP3xoAeNWqSe4p91wTgMD215B7JIW8o6fRRRaSv99I/X4dHcrU79eRE1+tAyBl8a+EGG3wv7Yhqev3AVCYmklRZi6120U4HOsXEYp3SG3SN/3htjaUiOjTgd+NeyHFuBd8y9wLvvUC8favSYpxL/y+YD2Rfc+3t8fL97J+yny4gn/xlujYrjW1A2pVdzWcsr8Wpy5yLU7ZXYsI41qU/H4A8PKtAcbP1OZDbiBh+Rayk84CkOeG+1pULncNPedprdsBKKW+AMYAbwO9gQPAHUqpF7TW2uiYzQA6a61PKKVqAGFa6/1AnHGO7JLzXcQ7Wuu3lFItgJ+VUvUqcEyC1rqdUsoD+BG4E/gCmAyEAq201gVKqfrATRVpvFIqEOgAZCulIrTWJeOA7xt1XGiUa2132M9a69sqcv5L5WsOIicprfR1TnIadaMiXZbRFiuFmbnUCPK/6HBZ7y/GEdIukpOrd3H0B/dnHGqZg8g0fsAAZKWkUat+EDmnM86XqR9EZsr59mYmp1HLHATAylc/564547g5djjKpJjzt1dKy13btyMx4+7ENySAr+9/y+1tKa2vG9tUmcrGUe4lxJGfOYjT2xNKy+Ukp+FrDiL9jxO0H38HNYL8Kc4rpNHNbUnddQSAgAgz9Ts3p8O4O7AUFLFl8jxSK3lI3VmbQsq0qaY5iFy7NhVd5N7QxRY2vTCTgT9NpTi3gKwjKWyeMKtS623PxxxMvl385CWlEdj+GscyocHknzx7vg1ZeXgF1yLzt2PU79uB5O824NOwDrXbhFOzQR3O7Th/rUKHdCV54S9uq789f3MQ2cnn25Kdkoa/OYhcu3vB3xxEtt29UFIGIKJ3e7JT0kn9/Vi5c5vbX8Pw5XHknMrg57i5pB046caWXP38zEGlnTmA7GQX1yLZ8XeLn3EtAKLH3cF1Q7tRmJXLt3dOASAw3IzJy4Pbv4rF28+HXZ+u4A+jQ3olkjmKVTP0/DNQ8lNrGPAecAzoamyrha3DehZAa11gdBL/NK3170AxEHKxsnbHWIDNQEMjA/oQ8ITWusDYf0pr/VUFT/c3YDEwH7jbbnsocMLuPfdUtH5Xqh/veYOv2j+OydsT843XV3d1Lqr9vbfw0+Qv+E/XJ1n56hcMeOOh0n0HVmxlxi3jWPDQO3Qf+/cLnOXKcqE2XenOHUpiz39+oM/c8fT5Yhxp+46irbbPQjB5mKgR6M8PAyex5bV5xHzweDXXtmKUpwfN7+vFD31j+ab946T/foxWTwyq7mo5dWLuavKT07gxfgotJ48kfcuB0u9/idAhN5D03YZqqmHFefp40+nxQWya9k25fWf2JjKz61PM7RfLrlnxDPzo6Wqo4f8/m974mlldnmT/dxtpO6o3ACZPE/Vah7N45FssvPd1Oj05hMBwczXXVFyIWzuKSilPoD+wRynlA/TC1oGah63TiNY6DVgEHFVKzVNK3aOUuqx6KaW6YPvknTOXcIwP0AVYjq1je0xrfaGc+OqSYWLg4zL7hmFrY2k7De8Aq5RSy5RSTxuZxxLdyww9O6Y1bHUcrZTaqpTauibnYEWbRm5KOn4Ngktf+4UGk5uS7rKM8jDhHeBb4cn3loIijsdvp0nf9hWu06Vof18vHlgaxwNL48g+nUFAgzql+2qZg8kqM6yXdSqdAPP59gaEBpNltLfV0O7sX7YFgD+W/EqDtuW+zRzfvJ/AJvWoGeTvjuYAVd+mylA2jnxDg8mpYBzlXCAGD85fy+L+L7Js6GsUnMsl83AKADnJ6Rw12pW68zDaqqkRXLnDdM7aVPbeyEtJx9euTV4XuTeCr28KQPbR0wAkLv6Vuh2aVWq97eWnpOFjFz81GwRTYJdxA8hPTsOnoa2M8jDhVasmRWlZaIuV31+aw/pbnmfbyLfwqu1HTkJy6XG1WjbB5OlB5u4jbqt/m/t6MXxZHMOXxZFzOgP/0PNt8TcHk13memSnpONvdy+UlKndtB4Bjetyz/Ip3L/hHfxDgxm+9DV869amMDuvdHpJ4updmDw98HHj/X21aj2yF3cvj+Pu5XHkns7A3y6u/ENdXItQx/u67M8EgP3fbSRyQCfbMcnpHFu7m+K8AvLTszn56x+EtGziphZdPl2F/12p3NVRrGl0oLZiyx5+AtwGrNZa5wELgCHGcC9a6weBW7Bl9J4FPv2T7/u08b5vAXdp2+xQZ999+22RxjGngGSt9e4KvldPrXU7Y0i8dOWDMUTdDFivtT4AFCmlWgForWcCLYCvgRhgkzHUDrah53Z2/xIoQ2s9Q2vdUWvdMcav4r94UnceJiDcjH/jupi8PAgfHM3x+O0OZY7Hb+eaO7oDEHZrZ5I3/HbBc3r61qCmMV9FeZhodEs7zh1KvuAxf9b2OSv5dEAsnw6I5UD8NloN7QZAg6hICrJyHYZoAXJOZ1CQnUcDYwix1dBuHPxxGwDZp9NpEt0CgKY3Xk9aoq1TEtS0funx9VuF4entSZ4bV6lWRZsqW9k4inASR8dcxNHx+O1EDI7G5O2Jf+O6BISbSTWGN33qBADg16AOTft35PB3G23nWrGV0BtaArZhaA9vTwrSsiq1TWd3HqaWXZvCXNwbkUabmt7amZSL3Bu5KWnUbtawtFPboEdrzh1KqtR62zu3IwG/CDM1m9RFeXkQOuQGTq3Y5lDm9IptNLqzBwDmgV04a8xLNNX0xsOYSxnSozW62EK23ZBsg7/d6PZs4u45K0sXmSSs2EYL414wG/dCbpl7Ifd0BoXZeZiNe6HF0G4cjt/G2f0n+Kj9Y8y88Wlm3vg02clpzB0wkdwz5/CtW7v0+PptI1AmRb4b7++r1Z7ZK5nfL5b5/WI5bHct6kdFUniBa1G/zLUAqB12/mdqRJ/2pBu/Hw7HbyO0U3OUhwlPH2/MUZGkufH+EJfP7XMUSyilhgHdlFKJxqY6wM3Y5gWWDMPuUUp9BhwBRv2J931Ha112ctlZoHTShFIqGLBfDlcyRzEE2GAsglkJNFFKBVwkq+jMncb7HVFKAQRgyyrGAmitk7B1hD9VSu0FWl3i+S+ZtljZNHE2veeOsz0C5Mu1ZBw4Sbtnh3J21xGO/7idg/PX0v39Mfxt/TQKMrJZ++j00uP/vukdvPxrYvL2pEm/jsQPm0pBeja3zHwGk7cnyqRI2fg7+z/7yd1NIWHVTiJ7tmXMumkU5RWy5NkZpfseWBrHpwNiAVgxcRa3TRuNp483h9fsImH1LgCWjf+EXpNGYPIwYSkoYvnznwDQvH8nWg3thrXIQnFBId8/Nr38m19lbapsJXHUx4ijg0YcRT07lNQycTTUiKM1RhxlHDjJkcW/cvvq19EWK7/Enn+UUs+PnsQnyB9rcTGbYmdTmJkL2DKN3aaNZshP/8JaZOHnpz50S5s2T5xNL7t749yBk7Q17o0TRpu6vT+GIeunUZiRzTq7e+NvdvdG434dWTlsKucOJrH7nW/p++1EdJGF7JOpbHx6xgVqcflt2PfCTDrPnwAeJk7MW032/hM0G3cH53Yd5vSKbRyfu5q20x/jpk3vUpSRzY6H3wegRkhtOs1/Aaya/JQ0dj7+H4dzhw6KZsvw191W97ISV+0krGdbRv48jeK8Qn60uxeGL4tjbn/bvbB64ix6G/fC0dW7SDTuBVeuGdCZNiNuwVpsoTi/iGVl2lldnnt5Klt27CYjI5NbhtzLo/8YwdCBfau7WoDtWjS9uS33rbf9XPpp7PlrcffyOOb3s12LNbGz6PX2+Wtx1LgWN7xwF0GRoWirJutEKqsnzAQg/VASR9fsZnj8v9Dayr55a0jbf6J8Ba4Q1qtgUZS7KXcsyTYWn/jbvQ4ADgGNS+b8KaXuB7oD/wQ6aq3XGNt7Ae9qrVu5Op+L95wEZJftKCqlbgOeAgZorQuVUs9gW6DygFIqDPih5L2UUrcD47TWXZVSbwB1gYeN4+oCMVrrr43ObketdapxXAzwrNb6NqXURmCs1voXY184sFJrHamU6gf8pLUuUkqZgR1AFHBdyfEV/R7PanjvVR+9yfIUzyuKubi6a3D5PKq7ApUkpPjqvxgHa/w1bvBHt79a3VWoFB9EvVTdVagUTxz/XFXl+/VoeEuV/a5dd/KnKm1bRVXVcxRvB1aVdBINC4GB2H62j1NK7TeGgF/hz2UTndJa/4BtQc024/w3AuNdFP8e8FVKdQcmYpvj+JuR+fsBuGB20eh4NgVKH4ujtT4CnDPmTfYB9iqldgErgOe01iXjhGXnKF49qymEEEKIvyBdhf+uVG7JKAr3k4yiqGySUbxySEbxyiEZxStLVWcUu1dhRvHnKzSj+Ne4k4UQQgghKpk8R/Eq7CgqpWKBO8ps/lprLR8WKYQQQghRia66jqLRIZROoRBCCCHcSjKKVbeYRQghhBBCuIFSKlgp9aNS6qDx/6ALlA1QSp1QSlXoOXDSURRCCCGEuLo9j+3xe82An4zXrkwG1lX0xNJRFEIIIYRwQmtdZf8u02BgtvH1bGCIs0JKqQ5AfSC+oieWjqIQQgghxNWtvta65HN0U7B1Bh0opUzANGwflVxhV91iFiGEEEKIqlCVi1mUUqOB0XabZmitZ9jtXwmYnRwaa/9Ca62VUs4q/iiwVGt9wviI4QqRjqIQQgghRDUzOoUuPxhea93L1T6l1CmlVKjWOlkpFQqcdlKsK7ZPgXsU8Ae8jY9IvtB8RukoCiGEEEI4o6+ex+MsAkYCU43/LyxbQGt9T8nXSqlRQMeLdRJB5igKIYQQQlztpgK9lVIHgV7Ga5RSHZVSH1/OiSWjKIQQQgjhRCWsRq4SWuuzwC1Otm8FHnSyfRYwqyLnloyiEEIIIYRwSjKKQgghhBBOyEf4SUZRCCGEEEK4IBlFIYQQQggnrpY5iu4kGUUhhBBCCOGUZBSFEEIIIZyQOYqSURRCCCGEEC5IRlEIIYQQwomr6JNZ3EYyikIIIYQQwinpKAohhBBCCKdk6FkIIYQQwgmrPB5HMopCCCGEEMI5yShepSyqumtw+ZoUVXcNKkdbn4zqrkKl2FocWN1VuGzpHtVdg8qxyDO3uqtw2Wb/o1Z1V6FSfBD1UnVXoVKM2fFqdVfhqiSLWSSjKIQQQgghXJCMohBCCCGEEzJHUTKKQgghhBDCBckoCiGEEEI4IXMUJaMohBBCCCFckIyiEEIIIYQTMkdRMopCCCGEEMIFySgKIYQQQjghcxQloyiEEEIIIVyQjKIQQgghhBMyR1EyikIIIYQQwgXJKAohhBBCOCFzFCWjKIQQQgghXJCOohBCCCGEcEqGnoUQQgghnNDaWt1VqHaSURRCCCGEEE5JRlEIIYQQwgmrLGaRjKIQQgghhHBOMopCCCGEEE5oeeC2ZBSFEEIIIYRzklEUQgghhHBC5ihKRlEIIYQQQrggGUUhhBBCCCdkjqJkFIUQQgghhAuSURRCCCGEcMIqGUXpKP7VNIxpQ/QrIzB5mNg/bw27/7PYYb/J25Ob3h1DSJtw8tOzWP3IdLJPpALQ5rGBNB8Wg9ViZdNLczi5ds8Fz9n97dGERl9HYVYeAOue/pC0347ResytRN5+g+39PEzUbtaQL9o+QmFGzmW3LzSmDR0nj0CZTByat4bfppdv3w3vjyG4dTgF6VmsHzOdnBOp1GkXQec3/wGAAnZP+44Ty7fi2yCYru+NoWbd2mitOfT5avZ/suKy63kp/Hu0J/Sl0WAykf5VPKkffOOwv84/hhB0Zx+wWChOy+TkuHcpSjqDV4O6NPkgFkwmlKcHZ+f8QPrcZVVW74Yxbej8qu1aHJy3hj1OYq37e2OoY1yLtUas1QjyJ2bGPwlpG8Ghr9bx68Q5AHj6+TDguxdLj/cNDebwtxvY/PLnbm/LTa+MIKxnO4rzCogfO4MzexPLlanXOoze0x7G08ebxNU7WfvyZw77ox7qT48X7+HDtmPIT8+m+ZAb6PjIbaAUhdl5rI6dRervx9zelhIPTHqIqJ4dKcwrYPqz73Jk72GH/d4+3oz933jMTUKxWq1sXbmZL163XYuQBiE8/vZT+AX4YzKZ+Pz12exYva3K6g7gEdkG774jwGSieMcaijY4xpdn2x549xqGNSsdgOIt8RTvWIMprCXefe4tLWcKCaVgwXQs+6u2/j1eGUHTm20xtfIZ5zFVt3UYvd62xdTRVTtZZ8RUl2f/TkSf9mirJu9sJiuf+ZCcUxkANIxuQfdJ92Ly9CA/PYtv74irymY5NXHK26zbsJngoEC+//yD6q6OqGR/qY6iUsoC7MHWrt+BkUA94AetdSu7cpOAbK31W0qpWcBNwDlsfYhntNY/GeU6A28B9YFcYBvwT+BOoKPW+nG7c64BntVabzVetwN2AP211svtysUCwwELYAUe1lr/ahwfCuQZRQ9prf9+Se03KW54bSTLh08lJzmNQUte5Vj8NjIOJpWWaX53DAXncvi621giBkXTacLdrH50OoHNGhAxOJoFN4/Ht34Q/ec9zzc9ngW44Dk3x80jcckWh3rs+WAJez5YAkDjXlG0eqhfpXQSlUnRacpIVt09ldzkNPotfZUTK7aRade+yGExFGbksOjGsTQdHE3UxLtZP2Y6GftPsLzfi2iLFZ96gdy6Mo6TP27HWmxl+6tzSd+TiKefD/2XTyZ53R6Hc7qVyUSDVx7hyH0TKU45S8T375C18lcKDh0vLZK/L4GEwU+j8wsIvqc/5ufv5/g/36D4TDqH//4surAYk68P1yz/D1krf6X4dJrbq61Mii5xI4kfZrsWty21xcU5u+9bs2ExFJ7L4dtuYwkfFE2H2LtZ+8h0LPlF7HjjG4Kua0Rg80al5Ytz8lnUJ7b09W3LJnN0qWNsuUNYz7YEhpmZ3WMs5qhIbo4bxZeDJ5Ur1zPufn4a/zEpOxIYPPs5msa04eia3QD4hwbTtEdrMo0/ugAyj5/hmztfo+BcLk1j2nDL1Aecntcdonp2IDS8AU/c9DDNopoz+rVHeGHIc+XKLZrxPft+2YOnlycvz51MVEx7dqzZztAn7mLjDxuI/3wZjZo1ZsLMl3i020NVUncAlMK7/yjyP/8XOjMNnwcnU7x/Ozr1pEOx4n2bKFw+22GbNfE38mdMsL3w8cP3ibexJOypqpoD0LRnWwLDzXzWfSz1oyKJmTKKrwdNKleu55T7WTXuY07tSGDQnPMxtf2DJfz6lu0Pxjb396HTk7ezZsJMvAN8iYkbxcIRb5CddJaadQKqtF2uDBnQm+FDBzFh8lvVXZVKp2XV819ujmKe1rqd0SksBMZU8LjntNbtgKeADwCUUvWBr4HxWuvmWusoYDlQq4LnHAasN/6Pcc6uwG1Ae611G6AXcNzumHuM+re71E4iQN12kWQmniLr2BmsRRYOL9xEkz4dHMo06dOeQ1//DMCRJZtp0O16Y3sHDi/chLWwmOzjZ8hMPEXddpEVOueFRA7pyuGFv1xqU5yqExVJVuIpso26HF24icZ9HevSqG97DhvtO/bDZuob7bPkFaIttg9396jhRcloQv7pDNL3JAK2jsq5Q0n4hgZXSn0rombbayk4mkzR8VPoomLO/bCOWr2jHcrkbNqDzi8AIHfHfjzNIQDoomJ0YTEAytsLTKrK6h1S5locWbiJJn1dx1riks2EGteiOK+A01sOYCkocnn+gAgzNUMCOPXrfvc1whDRpwO/L1gPQMqOBGoE+OFbL9ChjG+9QLz9a5KyIwGA3xesJ7Jvx9L9PV6+l/VT5oPdMFXytoMUnMs1znsI/yqMq069u7BmwWoADu7Yj2+AH4H1ghzKFOYXsu8XWwequKiYw3sTqFMSW1rj618TAN9avqRXwR8f9kwNI7Gmn0JnnAGrBcu+TXg2r/jPnRKeLTtjObQLigvdUEvX7GPq1EVi6pRdTEUYMVWUnVdazsu3BhidleZDbiBh+Rayk84CkHc2091NqZCO7VpTO6CivxrF1eYvlVEs42egzSUe8wvQ0Pj6MWC21rq0l6O1/gZAqQv/Qla2AncAvYGflVI+Wut8bBnDVK11gXG+1Auc5pL5hgaRk3z+B3puShp1oyIdyviZg8g2ymiLlcLMXGoE+eMXGsTp7Qml5XJS0vANtf1iudA5O4y7k6inbidp/T62/OtLrEbHBcDDx5tGMW3YONHxL/4/q6Y5iNwku7okp1GnvWP7fM1B5CSdb19RZi41gv0pSMumTlQk0W8/hF+jEDY+8UFpx7GEX6MQgls1JdXu++BuXuY6FCWfKX1dnJxKzXbNXZYPurMP2WvPD6F5hYbQ9JOX8W4aSsrUmVWSTQTH7zPYYqRsrJW9FiWxVpCefdHzhw+K5siiTZVbaRf8zUFkJ58tfZ2dkoa/OYjc0xmOZVLSypUBiOjdnuyU9AsOK19/VwyJq3e7ofbO1THX4WzS+bhKSzlLnfp1yDid7rS8b4AfHXt1ZsmntuHdr96dx4ufvUL/UbdRw9eHV4e/6PQ4d1G1gtHnzl8TnZmGqWFkuXIeLTpRs+l1WM+mUBj/GTrTMf49r+9K0aaqm45Rws8cVNqZA8hOdhFTyY73kJ/5fGc+etwdXDe0G4VZuXx75xQAAsPNmLw8uP2rWLz9fNj16Qr+MDqkwj1k1fNfL6MIgFLKE+iPbRj6UvQDvje+boVtqNmVu5RSO0v+AR3t9t0AHNFaJwBrgFuN7fFAY6XUAaXUf5VSN5U55xd253zzEute5bZO/YoFNz3HwltfokagP20evc1hf5PeUZzacqBShp0rw9kdCSzp+TzL+7/E9U8MxFTDq3Sfp28Nun/8JNte+pxiu7/mryS1B8dQs/U1pH60oHRbUXIqhwY8wYGeown82y14hARe4AxXj/DBXTnyfeVkot3J08ebTo8PYtO0b1yWadS1BdffdRMb/jW/CmtWcSYPE0//+1mWzvyB08dPAdBtUA/WfLOKh6MfYMqoV3ji3acv+gdyVSs+sJ28958i78MXsBzeQ43BjgNIyj8QU73GWBKqroNemTa98TWzujzJ/u820nZUbwBMnibqtQ5n8ci3WHjv63R6cgiB4eZqrqn4q/urdRRrGp22rcAx4BNwOcHAfvubSqkDwFzg9Qq+15d2w8TtjPcsMQwo+a0w33iN1job6ACMBs4AXyqlRtkdZz/0XG5CkVJqtFJqq1Jq69qcg+UqlJucjp/d8JavOZicZMcMQk5KeukQmPIw4R3gS0F6NjlljvUzB5ObnH7Bc+YZfx1bC4s58NU66rZz/Is/YnBXEipp2BkgLyUd3wZ2dQkNJq9M+3JT0vFrcL59XgG+FKQ5ZrAyDyVRnJNfOj9OeXrQ/eMnSfx2I8eXbaUqFaWcxSu0bulrz9AQik6dLVfO78a21H3sLo6Onlw63Gyv+HQaBQeO4tfperfWt4T99xnALzSY3JQLX4uSWLuYoJZNUJ4mzhpTAtyhzX29GL4sjuHL4sg5nYF/aJ3Sff7mYLLLtCU7JR1/c3C5MrWb1iOgcV3uWT6F+ze8g39oMMOXvoZv3doAhFzXmFveeJDFD75DfsbF2345+t03gDeXvsubS98l/XQadRqcj6tgcx3OOokrgDFTHyf5SBJLPl1Uuu2Wu3qz8QdbpurA9v141/CmVnDVzYfTWWmo2ueviQoIRmeVyYbmZYPFdi8U71iNKTTcYbdHyy4U/7EVrBa31xeg9che3L08jruXx5F7OgP/BnYxFeoipkId76GclPIZ3/3fbSRyQCfbMcnpHFu7m+K8AvLTszn56x+EtGziphYJYfNX6yjm2XW0ntBaFwJngaAy5YIB+2Hf57TW1wLjgU+NbfuwdeouiVLKAxgKvKSUSgT+DfRTStUC0FpbtNZrtNYvA48bZStEaz1Da91Ra93xJr9m5faf2XWYgHAz/o3rYvLyIGJwNMd+3O5Q5tiP27nmju4AhN/amaQNv5VujxgcjcnbE//GdQkIN3NmZ8IFz1nTbs5N074dSN9/ovS1V62ahEZfx7EVju9/Oc7uPEytcDN+Rl2aDo7mRLzj+U/GbyfCaF+T2zpzar2tfX6N66I8bOHu17AOAdc0IOeEbWguetqDZB5M4o8ZVT9Elbf7ADXCGuDVqD7Ky5Pat/Uga+WvDmV8WkbQ8LXHOTZ6Mpaz50q3e5rroGp4A2AK8MO3Y0sKDp+gKqTudIyL8MHRHC9zLY7Hn4+1sFs7k2zE2sVEVEE2cfeclcztH8vc/rEkrNhGi6HdADBHRVKQleswRAiQezqDwuw8zP/X3n3HyVXX+x9/vVMEBAJEaQIBQhHphAhcEKWIoKICUWlSLiiC4DUoIM0ugiJ6pShFIeEqBBRUivIDAgREWmgJiZCEKiBCIKFICcm+f398z2Qnw+zszpY5c04+Tx/74JTd+J7sZOYz35p1r39gzId47Pp7efGRp7lg1JFctN3RXLTd0bz2r5e45BMn8/oLL7Ps+97DJ88fy/Vjz2Xu488N6OMBuO7iv3DsJ8Zy7CfGcvf1d7HDmB0BWG+L9/P6q6/X7Xbe55j9efey7+ai7/16keuzn32BTbZLI3dWW3d1hi4xlFeqnnsDreOZxxg0fBW0/IowaDCDN9qG+TMW7eDRMp2vP4PX35KO2YtOQBuy8bbMn9a6Vump429kwm4nMWG3k3is6jm18hbrMK/Bc2rlmucUwHJrrbzw+0Z+bBRzZv0LgMeuv5dVP/h+NHgQQ5Z8F6tssQ4vzWrRxLvFVAdu2VfmPTBxAAAgAElEQVS7KvMYRSC14kn6l6SdbN8kaTipi/kXdb79bOAQSbtmx3dLutb2XQCS9gJu7+b/cmdgiu1dKxckjQf2lHQX0GG70hy4OfBknx5gFS/o4I5vjWe33x2HBg1ixmWTmDvjGUYdM4bZDz7OUzfcx4wJk/jILw7nc387g7fmvsbNXzkbgLkznuHxq+9izE0/pmNBB3ecPA53GHDdPxNgh7OOYMn3DEPAi9Of4vbjL1yYZa3dRvPMpKnMf+Ot/np4eEEHk08az06XHIcGD+LRCZN4ecYzbHrsGF588HGeuf4+Zl06iW3PPJxP354e3+1HpMe30lbrs+FRn6Jj/gLoMPecOI63XnqNFbdan5Gf254505/i4zekZSYePPVynr3pwX7L3dCCDp797rmsNf77aNAg5vz+Bt6a+RQrjd2fN6bO5NWJd7PKCYcwaOklWePs4wF4+9kXeOqwH7DEumuw6omHYoMEsy+4krce6benU0Ne0MGdJ49nl0vS82JW9rzY/Jj0u/jnDfcxc8Iktj/zcPbKnmuTsucawGfv/DlDl1mKQe8awojdRnP9vqctnDG91qe25sYDWjfy4ombHmCtHTfjoNvOYP4b87jhmPMX3tvvr6dwycfTTOybTx7HLmcclpYyuflBnri58XNkq6/tyZIrLMOOPzwYgI4FC5iw+7cH7HFUu++myYzacUvOvvU83nrjLX55zJkL753+l//l2E+MZfgq7+GzX92bp2f9k59c+3MArrv4WiZOuIHxP7yQw087it0P/Qy2Oecb9V4uB5A7mPfXcSy5/zdBg5j/wCT8wjMM3WEMHc8+zoIZ9zFkq10Zsv4o3LEA3vwPb/25c1kWLfdeNGw4HU/8o7W5M0/c9ABr7rQZB/7tDN5+Yx4Tv9H5nNrnulOYsFt6Tt1y0jg++rPO59ST2XNq2xP2ZoV1VsUd5tWnZ3PziRcBMGfWszx5yxT2u/5U7A6mXXoLLz3Smg+HjRz7ndO45/4pzJ37Cjvv8QW+cugBjPnUrt3/YCgElWmgpqTXbC9T5/qGwDl0tiyebvt32b1xpOVzKhNVxgBfsb1zNkv5J6QldjqAW4GjabA8DmkSzF22z62692ngCOBkUgvj8sB8YBZwmO3ZdZbHmW37o1091t+s/oXC/+KW7Oj+e4pgsyXndv9NBTD5reKPb3x5cN4J+sdtao/ZrH0x/tByzIK98IL2GpvZW4ff//28I/SLoe8d2dJfyHuHrd+y99rZr8xoyydbqVoU6xWJ2fXpwI5d3Du45vwK4Irs+A5g+zo/Ni77qv65HbLD/67z/3EVUBkAtG0XOXaodz2EEEIIIS+lKhRDCCGEEPpLbOFXvsksIYQQQgihn0SLYgghhBBCHWWax9Fb0aIYQgghhBDqihbFEEIIIYQ62nl9w1aJFsUQQgghhFBXtCiGEEIIIdQRYxSjRTGEEEIIIXQhWhRDCCGEEOqIdRSjRTGEEEIIIXQhCsUQQgghhDrcwv/1haThkm6QNDP77wpdfN8ISddL+oek6ZLW6u7PjkIxhBBCCKHYjgcm2l4PmJid13MxcLrtDwBbAc939wdHoRhCCCGEUGyfAcZnx+OBPWq/QdKGwBDbNwDYfs326939wTGZJYQQQgihjgJNZlnZ9r+y4+eAlet8z/rAXElXAmsDNwLH217Q6A+OQjGEEEIIIWeSDgMOq7p0vu3zq+7fCKxS50dPqj6xbUn1KtwhwPbAFsBTwGXAwcBvGuWKQjGEEEIIoY5WLridFYXnN7j/0a7uSfq3pFVt/0vSqtQfe/g08IDtx7Kf+ROwDd0UijFGMYQQQgih2K4CDsqODwL+XOd77gGWl7Ridr4TML27PzgKxRBCCCGEOoqyPA5wGrCLpJnAR7NzJI2W9GuAbCziMcBESVMBARd09wdH13MIIYQQQoHZfhHYuc71ycAXq85vADZt5s+OQjGEEEIIoY5WjlFsV9H1HEIIIYQQ6ooWxRBCCCGEOqJFMVoUQwghhBBCF6JFMYQQQgihjmhPjBbFEEIIIYTQBUX/e+iKpMOqtw8qqjI8jjI8BijH4yjDY4B4HO2kDI8ByvM4wqKiRTE0clj331IIZXgcZXgMUI7HUYbHAPE42kkZHgOU53GEKlEohhBCCCGEuqJQDCGEEEIIdUWhGBopy1iTMjyOMjwGKMfjKMNjgHgc7aQMjwHK8zhClZjMEkIIIYQQ6ooWxRBCCCGEUFcUiiGEEEIIoa4oFEMIoRuSVpQ0WtLyeWcJIYRWikIxLCTpIEn3SfpP9jVZ0oF55+opSRtUHS9Rc2+b1idqnqRhDe6NaGWWvpD07QZf38o7XzMkfRGYBpwFPCzp0zlHalqJnlfDG33lna+nJO1Udbx2zb29Wp+oeZIurzr+cc2961ufKAyUKBQDkIpEYCzwDeB9wGrAccDXJB2QZ7YmXFJ1fEfNvV+2Mkgf3FI5kDSx5t6fWhulT/5T58vAocA3c8zVG2OBjWz/F7AtcELOeXrjlspBwZ9Xs4EHgMnZ171VX5NzzNWsn1YdX1Fz7+RWBumD9aqOd6m5t2Irg4SBNSTvAKFtHAHsafuJqms3SRoDTAD+L5dUzVEXx/XO21V1ztoWkqI8BmyfUTmWtCzwNeAQ0nPpjK5+rk3Ns/0CgO3HalurC6IUzyvgTGBH4HbgUuBvLubSHWV4rWr0917E30noQhSKoWJYTZEIgO0nGnVbtRl3cVzvvF2V4TEAqZsQ+DqwPzAeGGV7Tr6pemV1SWd2dW77f3LI1KxSPK9sj5UkYAfgAOCsrJvzV7YfzzVcc8rw+3i3pC1IPZNLZcfKvpbKNVnoV1Eohoo3enmvnVTewMWib+YidaUXwUqSvk7KXDkmOy9Md46k04G9SAvwbmL7tZwj9cWxNef35pKib0rxvALIWhBvlnQ/sA/wA2AmcEGuwZozUtJVpL//yjHZ+dpd/1hbeQ74WZ3jynkoiVhwOwAg6XVgVr1bwEjbS7c4UtOycZZdsj2+VVl6S9J3Gt23/b1WZekLSR3AW8B8Fm0hEem9viit1KVQoufV0sBngL1JBe6VwOW2n8o1WJMkfaTRfduTWpUlhO5EoRgAkLRmo/u2n2xVlt6S9CPbJ+adI5SLpKt5Z1fhbOBm27/NJ9XiSdJ/SK2HE7L/LvIGZvvKPHL1laShwMbAM7afzztPT0j6IPBP289l5wcCY4Ange/afinPfKH/RKEYSkPSfbZH5Z2jLyRtBKxj+6rs/OfActnts23fl1u4XpC0I7BRdvqQ7VtyjNMrXbT+DAe+AMy0fXyLIzUtGwowy/Z5Nde/DKxdhMcAIGkcXY/hs+1DWhin1ySdC5xle5qk5UirNCwgPa+OsX1prgF7QNJ9wEdtvyTpw6Ti/avA5sAHbH8214Ch30ShGACQ9Cr1X4AL01Uo6UHSIPe6swaL8Ak3a7061fbfs/PpwLeAdwNjbO+RZ76ekrQaqVvwTTrH9G1JGuS+p+1n8srWXyQNBu61vXneWboj6V5gdO0MYUmDgCm2N84nWf+RtLLtf+edoyckTbO9UXY8FtjB9h6SVgH+anuLfBN2T9KDtjfLjs8BXrD93ez8gSL8uwg9E5NZAgC2l807Qz/YgFSU1CsUDYxsbZxeWbVSJGZesX0FLGz9KYqzSTNRx1VfzLqnfkkaZ1ZothekCbiFsES9ZWRsd6hAD6JWtlPOGGA/4AOkNWCLYF7V8S7A7wFsP1egX8dgSUNszwd2Bg6ruhe1RYnELzOUyfQifBLvxiIFu+3qHWVWanGWvtjQ9p61F21fLOmkPAL1Vhc7fqwAHEjasaUI3pC0nu2Z1RclrUdxVjUAQNJSpA8a+wFbkP7N7AHcmmeuJs2VtDvwDLAdaSF6JA2hOEvLXApMkjSb9By6DUDSusDLeQYL/SsKxbBYKFC31LOStrZ9V/XFbAvCZ3PK1Bt1d33KujoHtzhLX91LapGuNPUYeBG4mbRQfRF8G/irpB/SORRgNGmXmbG5pWqSpEuA7YHrSVsq3kQae3lLnrl64cukxcNXAcZWJoSQWuauzS1VE2yfku3ysypwfVWL9SDgqPyShf4WYxRDaUg6uLqrs7Zbynbbd0tJ2gq4DBgHVCaubAkcBOxt++6cojUlm4SzDOlN8D/ZtaWBnwNvFmSR6lKRtDFpTcjKeMRpwOm2p+aXqjmSHiAVIhcDE2w/Lekx20UYVtIjkj5o+568c/RG9m98L2Af25/MO0/oH1EohlJp1C1luyPPbD0laWXgSNJsYZPe0G8kvfgemWe2nsqW+zgVOJi0XIaANUg7tJxoe17XP91+JK1E5+8E0u/knKIsZVImkjYA9iWtpTgbeD+wcUF6DOqStCHpMe0LzLU9OudIPSbpXcAnSa+5u5L2rr7S9tW5Bgv9JgrFUBo13VIT6OyWKspOB4uQNIr0xvE54HHgCttn55uqOVnhvm52+qjt1/PM0xuStgMuIbXyVs/gPgjY3/btOUXrMUkX0XhZmUNbmae/SNqSVKB8Dnja9rY5R+oxSWvRWRy+DaxJmpn+RH6pek7Sx0jZP0YahnEZacmftfLMFfpfFIqhNMrQLSVpfTrfPGaTXnyPsd1wQfR2I2mvRveLtDCypDuBI2zfX3N9c+A821vnk6znJI2pc3kN4GhgsO3VWxypX2Ut2CfY/n7eWXpC0h3AMNIH2gm2Z0p6vEgfarPdl24DDq7ss12019vQMzGZJZSG7c2ruqVuzGbjLVugiSwAD5NefHe3PQtA0tH5RuqVTzW4Z9Iai0UxrLZIBLD9gKRCLCtVWWIJQNJI4ETgw8BpwG/yytUsScNIQwBWA64CbsjOvwFMyTFas/5Negwrk7YifMcuMwUwirTX9o2SHiMVvUWbqBZ6IFoUQ2lI2sb2nVXnW5KKxs9TkG4pSXuQXny3A64jvfj+ukgtDZBaFIvUatiIpH8A29qeU3N9OPB32xvkk6w52Yeok0ljd08HfputgVcYkv4MzCHtZLIzackoAV+z/UCe2ZqV7ciyF+k1aj1geWDXokxYqyZpW9LjGAM8CPzR9vn5pgr9JQrFUBpdbeGXLSi8ve3CrLOWzR78DOnFdydSd/ofbV+fa7AeKsN2ihWSDgO+BBzDojPRfwxcWLstXjuS9HtS5jOAy0nbxS1UhF2LACRNtb1JdjwY+Bcwwvab+Sbrm2wC2+dJHxJH2F4j50i9ki1/9VHSxLtCbKcYuheFYiiNMhUn1SStQBqsv7ftnfPO0xNl+11kiyMfR+dM9OmkpWUKMbNT0hN0dm1WrwkJaTJLIcaV1T6vyvY8A5C0pu0n887RnWyyXZdcsH3pQ9eiUAylIWkuDXZnsP3pFsZZrEl6HZhV7xapMNm0xZEGhKSlK+tEhoEnaQFQ+fsWaReT1ynQnvSwcE/3Lt98i/BaJenmqtMt6VwRANLvYqcWRwoDJCazhDJ5gdS1FvL3OI0ntBSKpNVIO1BMsT0vW1dxLGmdyCIs5F6K1h/bZZks8dPsvwIuAL6YY5Zesb1j5VjS/dXnoVyiUAxl8prtSXmHCADMK0L3WU9IGgucRGohXULSL0njEy8mtaQUQaMPUCaNgy2crICvFI/PFmVyTvXrlKQyvG5F12SJRaEYymSOpFUq+6ZKOpA0C+9J4LtFGbBfEu9YhFrSOqTFkfexvdE7f6RtHQa83/ZLkkYAM4DtbN/bzc+1jbK09kg6ARhatV7iHcDLwFDSrj+n5pWtD6LICm0tCsVQJssD8wAkVdaI+yqwOXA+8Nn8oi1ebB8FIOl9pK3W9gM2Ib2R75NjtN54s/Ihw/ZTkh4pUpEIaf9g4J8l+BD1OdLuSxUv2t4imwE9iYIUitnSShWDswlrCycYFeH3IeksOovc1SWdWX0/9nMvjygUQ5kMqnqB3Rs4P1to+Ips15bQItmSMvuSFhW+HDgU+LPt7+UarHdq3wRXrT4vyBvieaRlSwr/Iapm8tAvsmsLsu0ii+JeFp19Xj1G1EARZqFPrjou1Aen0JwoFEOZDJE0JBuntDOpy3DhvZwyLa7OJnUL7md7MoCkonaxHVtzXsQ3xcEl+RC1jKShtt8GsD0OQNISpC3xCqFoC+h34TJgWdsvVF+UtCLwaj6RwkCIN89QJpcCk7Kt+94gbYWHpHVJ45hC66xK6iY8Q9IqpFbFoflG6h3b4/PO0A8Gl+RD1B+A8yQdZft1WLg4/dnZvUKQtCupyPpDzfUxwCu2b8gnWVPOJO0eVbsD04eAjwFHtDxRGBCxjmIoFUnbkIqU6ytdVJLWB5YpyhIgZSNpdVIr1r7A0qQdZk7MN1XPSfoQMNL2xdn5H4DKGLMf2r4pt3A9JOkk4BPAbGAEMMq2sw9R421vl2vAHsrGIp5CWk7mSVLX7Rqk/apPLsqsZ0m3A3vUaY17L3C17f/KJ1nPSbrXdt1Z/5KmFWzCWmggCsUQwoDI9q1eF5hq+/9l19YnzXr+fsMfbiOSJgJftT09O59KWj9xaeBE27vlGK/HevIhStIKtXtat6NsPOK62eks22/kmadZkibbHt3FvSlFWJBe0j9sf6DZe6F4itTlEEIoiGytwY2AvwM/kLSV7R/YngEUpkjMDKsUiZmZlVnPkgoxyxbA9p11rs2ouTQRaOst8bLFzo8kPb8Apkk6x/bzOcZq1rCqoQALSRpK2m2mCJ7P/l3fXX0xm2H/Qhc/EwooCsUQwkD4MLBZNhv13aTxoj/IOVNvLV99YnuvqtOVW5xloKn7b8mPpO2AS4BxpAXPIS16frek/W2/Y/3ONnUlcEE21rLSursMaRZ37Zi/dnUscLmkcXRO8BoNHEjxlsAKDUShGEIYCPNsLwCw/bqkti5AuvGwpE/avrb6oqTdgUdyyjRQ2n0s0hmksX33V127StIfSUsAbZ1PrKadDPwQeFJSZQejEcCFpF2A2p7tuyVtDXyFNBQDYBqwdcFad0M3YoxiCKHfSXqdtOUdpFaqdbJzAS7CGKyKbMLHtaRu9MqEqC2BbYHd63TfFpak+2y3bdezpOm2N2z2XruqN9ZS0nYFahl9B0m7AMfZ3iXvLKF/RItiCGEglGYgu+1ZkjYF9qdzXNytwOG238wv2YBo95Zf1Ztwk+10MiinTE3LZm9/nrQg/XW2H5K0u6QTSWMUt8g1YA9I2gk4F3gf8CfS/ucXkZ5Dp+QYLfSzaFEMIYR+IOmOIixrUk3S8sCRtk/Jzoe38/Zx2Y4/XwKOYdHW3R8DF9o+L69szcjG9a0B3E3qLn+WNL7veNt/yjFaj0m6HziatLD+x4HfkvKfnWuw0O+iRTGE0O8kvcqi491MWsPvZuCbtl/MJdjAWjLvAF2RtAbwLTpbfy4lzT4/IDsG2n+PYdvnS3qWNDFqI9LzajppPcurcw3XnNHAprY7JC0JPAesU7B/F7Z9S3b8J0nPRJFYTlEohhD6ne1la69JWoE06P1c0q4tZdPO3TMXA5OAK4DdSPv0PkAqVp7LM1izbF8DXFN7XdLSNftAt7N5tjsAbL8p6bGCFYkAy0uqXgFgSPW57aLM3g7diK7nEEJLtfuEid5q58cl6UHbm1WdPw2MqBQrRSJpNdLC4VNsz8vWVRwLHGz7ffmm65kyTPaSdFGD27Z9SMvChAEVLYohhJbJFhQu6+tOW08EyVp0KxlfBJarLFvU7l3OFZLGkpaPmQUskS3s/mNSi2nd7eTaVOEne9n+77wzhNaIFsUQQr+r6ZKqWIG05/PfCraF3wa2H86Ol7D9VtW9bSo7nkja2PZDeeVsRNITQAf1i1nbHtnaRL0jaTrwIdsvSRoBzAC2q+yUE1pH0tdrLlXGIf/N9uM5RAoDJArFEEK/q9MtZVIr1i21C1e3u+ou5dru5Xbubi6jOn//i3SpF0UZJntJ+k6dy8OBXYHv2p7Q4khhgEShGEIIDUi63/YWtcf1ztuVpC/Y/m12vMiCztk2coWYrSrpeaC6ANmn+tz2/7Q8VD+pmuy1re3CTvbK1rS8MT5AlUdhFigNIRSHpNMlfbnO9S9LOi2PTH1Q2/LT1b12Vt1NeFbNvSJNOjiWtK9w5av2vLBsz7H9c9LElsLKxru29Xjd0JyyDioPIeRrJ+C4OtcvAKYAx7c2Tp+sLulM0ptf5ZjsfLX8YjVFXRzXO29btsdLWhFYk7Tl3dy8M/WnMkz2krQjMKfbbwyFUegnZAihbS3hOuNasgWGC1OYZI6tOp5cc6/2vF2VoVUUSV8EfgQ8Cqwt6TDbV+Ucq2ndTPb6Q4vj9IqkqbzzuTOctMvMga1PFAZKjFEMIfQ7SfcA+9meWXN9PeBS26PzSbZ4qlq3r3rNPrLzkbaXzitbMyQ9BOxo+wVJI4HfFW3bRCjHZC9Ja9ZcMvBigRY9Dz0ULYohhIHwbeCvkn5I59ix0cAJpMWRC0NSwxYr259uVZY+KPy6fZl5tl8AsP2YpCXyDtQblTUIJb3X9uy88/TSv4HDgXWBqcBvbM/PN1IYCNGiGEIYEJI2JnXbbpxdegj4qe2p+aVqnqQXgH+S9kS+i5oxfbYn5ZFrcVSWWc+SdgcuAt4mrW/5edt/zzdVcyRdRsp/G/Bx4EnbX8s3VRgIUSiGEPqdpCWBZSutP1XXVwRetf1mPsmaJ2kwsAuwL7ApcC2p+3xarsGaUGfdPmXnlS3jhuUSrEmSDmp03/b4VmXpC0lTSMXhw5K2Bn5i+yN552qGpKm2N8mOhwB3x5I45RRdzyGEgXAmcB1wZc31DwEfA45oeaJesr2A9Fiuy7o69wVukfS9oqw/CEwEViH9PibYfirnPL3S00JQ0lm2vzrQefpgfmW3H9t3SVo270C98HblwPb84s1RCz0VLYohhH4n6V7bdffelTTN9katztQXWYH4SVKRuBZwFXCh7WfyzNUMScsBe5G6a5cELiMVjYXY57kZ7b5jjqSngZ9VXfp69bntn73jh9qMpAVAZeKKgKWA1ylYK3XoXrQohhAGwrsb3CvUQv+SLiaNs/wL8L123c+5O7ZfBi6SNJ5ULJ5JKhjbvigpoQuAZRuctz3bg/POEFojWhRDCP1O0iTgWNt311z/IHCG7Q/nk6x5kjrobDmBzrF+hWo5kbQtqUV0e+BvwGW2b8s31cBo9xbFnpJ0gu1T884RFm9RKIYQ+p2krYDLgXEsujzOgcA+tu/KKdpiSdITwFzSDOGbgEWWMbF9Xw6xBkxR9uDuTlkK3lBsUSiGEAaEpJWAb9C5d+2jpNbE5/NL1XvZ1mSVsZUP2b4lxzhNkXQLXe/AYts7tTBOr0na2/ZlPfi+g22Pa0GkAVWWgjcUWxSKIYR+ly2X8SPgEKAyw3YEcCFwku23u/rZdiNpNdJs4TfpbB3dkjR4f88iTWgpOknXkMbWf8X2Y3nnGWjRohjaQRSKIYR+J+nnpMH5R9t+Nbs2DPgp8EaRFuaV9Efgz7UtVJIOBMbY/kwuwZqUtfAeSWer6DTgnKK18EraAzgVuAT4FWnBagDKNoM7WhRDO4hCMYTQ7yTNBNZ3zQtMtnj1w7bXyydZ8yQ9Yvv9zd5rJ5K2IxVW41i0VfQgYH/bt+cUrVckbQbcCsyhs0vdtkfml6rnJB3VkzU4JZ1o+0etyBRCV6JQDCH0O0kzbK/f7L12JGlmvcJW0iBghu11c4jVFEl3AkfYvr/m+ubAeba3zidZc7L1LE8GPkuaVX9NzpF6JbqUQ5EUaj2zEEJhTM+6Zhch6QvAwznk6YtrJF0gaenKhez4XNLaikUwrLZIBLD9AMVav28KMBgYVdQiMYSiiRbFEEK/q5oA8gaLLo9TuAkgkoaSxsQdDDyZXR4BjAdOtD0vp2g9JukfwLa259RcHw783fYG+SRrjqTLbX8+7xx9JWk+aReTd9yiQGtzhsVDFIohhAEjaSc6J09Mtz0xzzx9IWkpoNLN/Kjtem/0bUnSYcCXgGOAypqJWwI/Jm1FeF5e2ZpRli7bmKQSiiQKxRBCaCDrLpft/6u5fgCwwPYl+SRrjqTdgeNIhbuB6cDptq/ONVgTJD0I7EBqeXuHosx6jkIxFEkUiiGE0ICku4Cdbb9Wc31p4FbbW+aTrOd6Osu23Ul6C3iG+oVikWY9x2zmUBgxmSWEEBobWlskAtj+DzA0hzy9cUjeAfrJdNsjba9d56sQRWLmBUnrASi5SNIrkqZIKnzXeiiXKBRDCKGxpapnPFdIWhZ4Vw55Qh2Snur+u9rG14AnsuN9gU2BtYGvA7/IKVMIdUWhGEIIjf0G+IOkNSsXJK0FTMjuFcGmWYtV7derkl7JO1wTGhVRdccttqn5VdtY7g5cbPtF2zcC7/hQEkKehuQdIIQQ2pntn0p6DbhV0jKkguRV4DTbv8o3XY9NLcPkidptFGtvtypHP+iQtCppZ5mdgVOq7i2VT6QQ6otCMYQQumH7XODcrLuZyv7VobUkfb2rW8AyrczSR98GJpMWD7/K9jQASR8BHsszWAi1olAMIYQGuthhZuGx7YtbGqh3fp93gH7SaBeZwozts31NNpRh2ZpF0O8B9skpVgh1xfI4IYTQgKSzurj1aWA1223/gVvSl4BbbM9UqnIvBMaQJlQcbPu+Rj9fBJI+aPuevHP0RvY72QnYD9jd9so5RwphoSgUQwihh7I39P2Bb5IWrD7F9pR8U3VP0kPAFrbflrQf8A3gY8AWwHdsb59rwF6StCFp1vC+wFzbo3OO1BRJ25CKwz2A4cCRpK7oOQ1/MIQWavtPwiGEkDdJQ0h7PR8D3Al81vYjuYZqTt1ZtsCNkn6SY66mZTPOK8Xh28CawGjbT+SXqjmSfgR8DngKuBT4HjDZ9vhcg4VQRyyPE0IIDUg6ktR6uCWwm+2DC1YkQjbLVtKSpFm2N1bdK8wsW0l3ANeSGjnGZLvivFqkIjHzReDfwK+A/8uK9ujeC20pWhRDCKGxs4DngQ8B25JiQ9MAAANRSURBVFVNZBFp27hN8wrWhLLMsv03sBqwMrAiMJNiFlirAruQWkX/V9LNpIXdh9ien2+0EBYVYxRDCKGB6oW267H9ZKuy9EXWfb7ILNtsxxnV26KwXUlaDtiLVGStBywP7Gr77lyD9ZKkJUjDAfYFtgcm2t4v31QhdIpCMYQQSk7SXjWXDMwGHijSmpCS1qruZpa0EvB5UpE1wvYaeWVrRjYE4HBgXWAKcKHt+ZKGAXsUZMmlsJiIQjGEEBqQ9Cr1uzcrXc/DWhypaZIuqnN5OGmP4UNt39TiSL0iaRbwa+CntV20ktYsUOvuZaSJOLcBHweesD0231Qh1BeFYgghLKaybvXLbW+dd5aeyHbG+T5pzcGjbN+Wc6RekTTV9ibZ8RDgbtujco4VQl0xmSWEEBZTtp+UNDTvHD2VdZMfLWlLYKKkp4EOijWxCFJrIgBZl3OeWUJoKArFEEJYTEnaAHgr7xzNkLQTabu+XwPnkArFotlM0ivZsUgznl+hQMMZwuIjCsUQQig5SVfzznGWw0nLtHyh9Yl6R9IEYHVgP9tT887TW7YH550hhJ6KQjGEEMrvKtLag5UxfQZeBN5DWiOyKG60/WtJa0vaPbs23XaR1oIMoVBiMksIIZScpGuAE2pb4SRtAvzI9qfySdacbPmYC4DRwIPZ5c2Be0mzt1/p6mdDCL0TW/iFEEL5rVyvqza7tlbr4/TamcA/gPVs72V7L2AdYCpwdq7JQiipaFEMIYSSkzTT9npd3Jtle91WZ+qNbh5Hl/dCCL0XLYohhFB+kyV9qfaipC+Sum3LINaYCWEARItiCCGUnKSVgT8C8+gsDEcD7wL2tP1cXtmaIWk88CjwA1e9eUn6FrC+7QNyCxdCSUWhGEIIiwlJOwIbZ6fTirJ1X0U2meU3wCjggezy5sD9pMksL+eVLYSyikIxhBBCoUhaB9gwO51u+1FJY23/b565QiijKBRDCCEUnqSnbI/IO0cIZROTWUIIIZRBTGYJYQBEoRhCCKEMonsshAEQW/iFEEIoBEmvUr8gFLBUi+OEsFiIMYohhBBCCKGu6HoOIYQQQgh1RaEYQgghhBDqikIxhBBCCCHUFYViCCGEEEKoKwrFEEIIIYRQ1/8H6G+JI+G0q+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0" name="AutoShape 8" descr="data:image/png;base64,iVBORw0KGgoAAAANSUhEUgAAAooAAAKZCAYAAAA/Ngq5AAAABHNCSVQICAgIfAhkiAAAAAlwSFlzAAALEgAACxIB0t1+/AAAADh0RVh0U29mdHdhcmUAbWF0cGxvdGxpYiB2ZXJzaW9uMy4yLjIsIGh0dHA6Ly9tYXRwbG90bGliLm9yZy+WH4yJAAAgAElEQVR4nOzdd3wU1f7/8dfZNFJJQoCEEggBLPQiHQlIE0VQ0CsqKhYE672iqASVi2LhCn6tF8HeQC7YRYpKQFB6U1AgtBASShqppM7vj11CEgZFsyTR3/v5eOwDdubszOfs50z25DMzG2NZFiIiIiIiFTmqOwARERERqZk0URQRERERW5ooioiIiIgtTRRFRERExJYmiiIiIiJiSxNFEREREbGliaKIiIhIDWeMedMYc9QY8/MZ1htjzIvGmHhjzDZjTEd37FcTRREREZGa721g8G+svxRo4XqMBf7rjp1qoigiIiJSw1mWtRJI+40mw4B3Lac1QLAxJqKy+9VEUUREROSvryFwsMzzRNeySvGs7AakehSm7P3L/+3FN9s/Vt0huIX3Xz4TTkWmuiOoPM+/SS7y/wa/wnv9TXLh8TfpR/Hf4PgGuDXx/SrtSVV+1nrXjb4D5ynjk2ZbljW7qvZ/JpooioiIiFQz16SwMhPDQ0DjMs8buZZVyt/g91YRERGR/+99Dtzouvu5G3Dcsqzkym5UFUUREREROyXF1R1BKWPMXCAGCDPGJAKPA14AlmXNAhYBQ4B4IBcY4479aqIoIiIiUsNZljXqd9ZbwF3u3q8miiIiIiJ2rJLqjqDa6RpFEREREbGliqKIiIiInRJVFFVRFBERERFbqiiKiIiI2LB0jaIqiiIiIiJiTxVFERERETu6RlEVRRERERGxp4qiiIiIiB1do6iKooiIiIjY00RRRERERGzp1LOIiIiInZLi6o6g2qmiKCIiIiK2VFEUERERsaObWVRRFBERERF7qiiKiIiI2NEXbquiKCIiIiL2VFEUERERsWHpGkVVFEVERETEniqKIiIiInZ0jaIminK6yU/NZOXqdYSGBPPp+7OqOxwAekwdTWS/9hTl5RP3r9mk/Lz/tDZhbZoS8/wdeNbyJuG7Lfzw2HsA+AT70//VuwlsXJesg8dYNv4lCo7n4l3bj5gZYwlqUo/i/ELiJswhfWci/hGh9H1hHH5htbEsi18+XM7Pbyxxa38axrSl69TRGIeDXXPj+OmVL8qtd3h7cvEL46jTJor89Czixr9MdmIKPiEB9J19L2HtmhE/fyVrJr9b+pqOD11N85G98K7tz/stb3NrvGV1nzqaxq5crPjXbFLPkIs+z9+BRy1vDn63hR/L5KJfmVx868oFQET3C+g+5QYcnh6cSM/iy5HTqN0sgkv+e3fpdgMj67HxuQWVzsefff8B2tw9lJbXxmCVlLDm0XdJWvETAN5BfvR87jaCz2sElsWqCXM4tjGe9vdfRcvrYjiRlgXApmfmk/jd1krFb6fnv08dI8vvP/Mx0nfmqWNk9ePOvDS7rAud/3UVIS0a8PHQxzm2bV/pa0LPb8zFz9yCd4AvlmXx8eWPUZxf6La4G8a0pdu/R+PwcLBzbhzbbHLR5//GEdY2ihPpWSwvk4u2dw3lvFExlBSXsOaxdznkykXv526ncf/2nEjJ5OP+j5Tb3oVjBnDBTQOwiks4+N0W1k+b57a+lO1TF9f42n2G8dW7zPhaUeb4jilzfK8tc3wPeH8ivvVrYzw8OLpuJ2smvY1VYrklVne//2faZu+ZY4nodj4FWXkArPzXa6TtSKDNuMuIvrKHc38eDmq3aMgH7cZTkJFT6f5J5enUczUxxmS7/m1qjMkzxmw2xvxijFlnjLm5OmMbPmQAs2Y+WZ0hlNO4XztqR4Uzr9cEVj70Br2evtm2Xe+nx7By4uvM6zWB2lHhNO7bFoD2dw3l0OodzOv9AIdW76DDXUMB6HjPMFK3H2DBgEksv28WPf89GgCruIQ1Uz9kfr+H+PSKKbS6qT/BLRq4rT/GYeg27SaW3jCdT/pOpNnwbtSusP2Wo2LIP57Dwl4T2D5nMZ1jrwWg+EQhm6YvYP0TH5623YPLNvHFZY+7LU47J3Mxv9cEVv1GLno+PYbvJ77OfFcuGrly0e6uoSSt3sH83g+QtHoH7V258A7yo+e0m1kyZiYLLnmYb+54CYDje5P5eFAsHw+K5ZNLJ1OUl8/+xRsq1YfKvP+1WzSg2bBufNLvIZZeP53uT92McRgAuk4dTeLybXzSZyKfDZjE8d1JpdvbMWcxnw+M5fOBsedkkhjZ15mXub0nsOKhN+j91M227S5+agwrJr7O3N6uYyTGmZe0nYksGfsCyWt3lmtvPBxc8uJ4vn/kLeb3f5jPr55GSWGR2+I2DkOPJ29i6ejpLOw7kWbDup12rJ13rTMX/3Pl4qJJzlwEu3KxsN9DLLlhOj2mncrF7v+tZMkN/zltfxE9LiByYCc+GTiJjy95mJ9mLXJbX8r2qeu0m1h2w3Q+7TuRKJvx1WJUDAXHc/i41wR2zFlMpzLH9+bpC9hgc3zHjXuJzwfE8lm/h/EJDaTp5V3dEqu73//f2+a6aXP5dFAsnw6KJW1HAgA/zfqqdNn6Z+ZzeM0vNWeSaJVU3aOG0kSxZthjWVYHy7IuAK4F/mmMGVNdwXRu34baQYHVtfvTNB3YiV0LVgFwdNMefIL88asXXK6NX71gvAJ8ObppDwC7Fqyi6aDOp17/v++dy//3feny4BYNObR6BwAZe5IJaBSGb1gQuUczSqsxhTknyNidhH94qNv6E9Yhmqz9R8hOOEZJYTF7P1tD5KBO5dpEDuxIvCvm/V+tI6JXKwCK8vI5un6XbUXn2KY95B3NcFucdpoM7MTuMrnwDvLHt0IufOsF410mF7vL5KJJhVw0cS2PHt6D/V+vJycpFYATqZmn7btBr1ZkHjhK9qHUSvWhMu9/5KBO7P1sDSUFRWQfPEbW/iOEdYjGK9CX+l3PY/fcOABKCospyMytVJx/RNOBndi10JWXzb9zjGx2HSMLVxHlev8z4pM4vjf5tO02vrgNqb8cJPUX5wd6fka2W6pYJ9VtH03m/iNklc3FwDPnYt9X62hwMhcDy+cic/8R6raPBuDw2p3kZ2Sftr/zR/dn2ytfUFLgnOzajbPKqji+9rnp+C7MdlbhjKcHHt6eWFQ+D+fi/T+bbf6W6OHd2fvZj5Xum7iPJoo1jGVZe4H7gXurO5aawj88pHQCAZCTnIZfeEi5Nn7hIeQkp5Vr4+9qc3LyB5B7NAPfsCAA0nYkEHWp84OybvtmBDYKwz+i/IQwoFEYdVo3Kf1wdQe/8BBykk7FmlsmVrs2VnEJBZm5+IQEuC2GP8s/PITsCrmoGLv/7+Ti5GQ2r0wuajcLx7u2P5f9L5bhi56gxYhep+07+oru7HHDB0hl3n//Cq89ORYDI+tyIjWLXs+P5YolT9LzP7fh6etT2u78MQMYtuwpes64He/afpXuQ0UV85J9Fnmxa1NR7WbhYFlc9v5ERix6kvbjLnNr3H4R5WPKPZyGf8TpcWcn2+SiwmtzDqfhF/H7/anf9TyGfjGFIQtiCWvXzI29cao4vs748+pPHN8DPpjItVtfpTD7BAe+XFf5WM/B+/972+w08RquXPYUXR+/Hod3+avfPGp50yimLfsWra9039ympLjqHjWUJoo10ybg/OoO4m/L9Yv45le+wCfInxFLptF6zEBSfj6AVXyq/O/p58PA2ffx45T3S3+bFzdz5cLh6SCsbRRLbnyOr69/lg7/HE7tqPDSZg4vD5oM7Mi+L9dWU6C/zXh4UKdNU35991s+HzSZotx82tztPK3+67vfsLDH/Xw2MJa8oxlc9Nj11Rzt2XN4ehB+UUu+vedVPrtqKk0Hd6Zhz1bVHdaf5vBw4BMcwBdDp7Duybn0K3P961/BsuunM7/j3Ti8PQn/C+ZhwzPzWdjnQT677DF8ggNoe+fl5dZHDujAkfW7as5pZwE0UaypjO1CY8YaYzYYYza8/u7cqo6pSrW6qT8jlkxjxJJp5B7NwL9BndJ1/hGh5B5OL9c+93B6uWqgf0QoOa42eSmZpafh/OoFk+c63VSYnUfchNksHBTL8vtm4VsnkMyEY4DzA3Lg7PvY/ckP7Pu6ctfEVZR7OB3/Bqdi9SsTq10b4+HAO8iP/PTTT6VVhQtv6s9VS6ZxlSsXARVyUTH2nN/JxclT1b5lcpGTnE7iim0U5eWTn57N4bW/EnphZOk2GvdtR8pP+8lLqfypwsq8/zkVXntyLOYmp5GTnEaKq/K8/6t11GnTFIATKZnO07WWxa4PllO3vXuqWK1u6s/IxdMYufj0vAScRV7s2lSUnZxG8tqdnEjPpuhEAQnLtxLWuqlb4gfITS4fk194KDnJp8cdEGGTiwqv9Q8PJTf5t/uTczidA187q1UpW/ZilVjUCnXvZTYVx9cZf179yeO7OL+Qg0s3ETmoY+VjPQfv/29t8+TZhJKCInbNX1l6qcBJzYa556yBW+kaRU0Ua6gOwC8VF1qWNduyrM6WZXW+7cZR1RBW1dn+zjcsHBTLwkGx7F+8kZYjnaci63WMpiArt/RU8km5RzMozM6jXkfnD56WI3uxf+lGAA4s20TLq3s7l1/du3S5d5AfDi8PAM6/Lobktb+WVg77PHcbGfFJ/DTna7f3LWXLXoKiwgloXBeHlwfNhnXj4NJN5dokLN1Ec1fMTS/rQrLrWsrqsOOdb0pvKNm/eCMtKuSi4nWReUczKCiTixYje3HgDLkoXb5kI+EXnYfxcOBRy5u67aPJiD91M0i0Gz9AKvP+H1y6iWbDuuHw9iSgcV2CosJJ2byHvGPHyUlKIyg6AoCIXq3I2HUIoNw1nJGXdiZ9Z6Jb+rH9nW9YMDiWBYNj2bdkIy1dp+vrdfidY6SD6xgZceoYOZODK7YRen5jPGt5YzwcNOh6Pum7D7klfoBjW0/PRcKyCrlYdioXUZd1IcmVi4Rlp+fi2JbfvkTkwOINRPS4EICgqHAc3p6ld6O7S8XxFWUzvg7+wePb08+ndBwZDweNLmnP8fjTryn9o87F+/9b2yx7LDQZ1KncseAV6EtEt/NJWFJ+/1L9jGW578JkOXvGmGzLsgKMMU2BLy3Lau1a3hT4GHjJsqy3zvT6wpS95yxxDz7+DOs3byMjI5M6ocHceetoRgwd5Pb9vNn+sbNu2+vJm2gU05aiEwXE3T+bFNfXd4xYMo2Fg2IBCGsbRd+ZY51fyRK3ldWur5bwCQ5gwKx7CGhYh6zEFL4Z/xL5GTnU79icmP+7AyxI35VI3ANzKDieS/hFLRn2yWOk/pJQeuH+umfnc/AMd6t6/4lMNOrXji7/vsH59RkfrWDbi5/T4YERpGzdx8Flm/Dw8aL3i+Oo06op+RnZxN35MtmuaufINc/jHeCLw9uTgsxclox6huO7k+gcey3NruyBX/1gco9ksOvDOLbM/PisYyqyrWOfrseTN9HYlYsVZXJx1ZJpfFwmF31mjsXTlYsfyuTiElcushNT+NaVC4C24y6j5TUXY5WUsHNuXOlX4Hj6+jBq3f8xr8f9FGb99iUAnmeZi8q8/23vvYIW/+iDVVzC2sff49DybQCEtoqk539uw+HlSVbCUVbdP5uC47nO7VzYBMuyyE5M4YeH3vzdm47y/8Sv8L1O5iWvgLgJs0u/4mbk4mksGOzMS92yx8jyrax61JmXpoM702vqjfiGBpKfmUvqjgN8dcN0AFpc2dP1TQEWCd9tZc1TZ/d1Ml5/IBfdpjhzseujFWx96XM6unKR4MpFnxfGUae1MxfL73yZLFcu2t1zBS3/0YeS4hLWTnmPRFcuYl6+i4juF1ArNIC8lEw2zVjIrnkrcHh50HvGWOpcGElxYTHrnviQ5B9+e5Lm8SeO74Zlxle8a3y1f2AEqRXGV6hrfK2ocHx7lTm+l456hvz0bPq/8wAOb0+Mw3D4h19YN+X9cpfK/J7iMxzf5+L9t9smwKUfPUKtOkEYIHVHAqsffpOi3HwAWlzdm0YxbVl+1yu/2Y9bE98/y59U7pH/y/IqmyT5XNC3Svt2tjRRrCYVJoq/AL8CtYAs4FXLst7+rdefy4liVfkjE8Wa7M9MFGuis50o1mRnO1Gs6f7MRLGmOduJYk33ZyaKNdGZJop/NVU+Udz+bdVNFFtdUiOzpC/criaWZQW4/t0P+FZvNCIiIiKn00RRRERExE4NvsmkqvwNTnCIiIiIyLmgiqKIiIiInRJVFFVRFBERERFbqiiKiIiI2LCsmvun9aqKKooiIiIiYksVRRERERE7uutZFUURERERsaeKooiIiIgd3fWsiqKIiIiI2FNFUURERMSOrlFURVFERERE7KmiKCIiImKnRN+jqIqiiIiIiNjSRFFEREREbOnUs4iIiIgd3cyiiqKIiIiI2FNFUURERMSOvnBbFUURERERsaeKooiIiIgdXaOoiqKIiIiI2FNFUURERMSOrlFURVFERERE7KmiKCIiImJHFUVVFEVERETEniqKf1Fvtn+sukOotFu2TK3uENxiUevJ1R2CW6R5/PV/byww1R2Be6Q6rOoOodKaFVZ3BO6x3+vvMagi/yb5qGqWVVzdIVS7v/4ng4iIiIicE6ooioiIiNjRNYqqKIqIiIjUdMaYwcaYncaYeGPMwzbrI40xy40xm40x24wxQ9yxX1UURUREROzUkL/MYozxAF4BBgCJwHpjzOeWZe0o02wyMN+yrP8aYy4EFgFNK7tvVRRFREREarYuQLxlWXstyyoA5gHDKrSxgCDX/2sDSe7YsSqKIiIiIjVbQ+BgmeeJQNcKbaYAS40x9wD+QH937FgVRRERERE7JSVV9jDGjDXGbCjzGPsHox0FvG1ZViNgCPCeMabS8zxVFEVERESqmWVZs4HZZ1h9CGhc5nkj17KybgUGu7b1ozGmFhAGHK1MXKooioiIiNixSqru8dvWAy2MMVHGGG/gWuDzCm0SgEsAjDEXALWAY5V9CzRRFBEREanBLMsqAu4GlgC/4Ly7ebsxZqox5gpXswnA7caYrcBc4GbLsir9Z5506llERETETg36wm3Lshbh/MqbssseK/P/HUBPd+9XFUURERERsaWKooiIiIidGvKF29VJFUURERERsaWKooiIiIidGnSNYnVRRVFEREREbKmiKCIiImJHFUVVFEVERETEniqKIiIiInZ017MqiiIiIiJiTxVFERERETu6RlEVRRERERGxp4miiIiIiNjSqWcRERERO7qZRRVFEREREbGniuLfXI+po4ns156ivHzi/jWblJ/3n9YmrE1TYp6/A89a3iR8t4UfHnsPAJ9gf/q/ejeBjeuSdfAYy8a/RMHxXLxr+xEzYyxBTepRnF9I3IQ5pO9MxD8ilL4vjMMvrDaWZfHLh8v5+Y0lVdzjUyY/NZOVq9cRGhLMp+/PqrY47NTr25Y2T9wIHg4SPljO7pe/KLfe4e1Jx5fGU7ttFIXp2ay/40XyDqbQ6KqeNL/zstJ2QRdGEjcglsztB2gwrBst7xuO8XBwZNkmdjw5z+1xN4xpS9epozEOB7vmxvHTK6fHffEL46jTJor89Czixr9MdmIKAG3uHkrLa2OwSkpY8+i7JK34CQDvID96Pncbwec1Asti1YQ5HNsYT9PLu9D+/qsIbtGALy57nNRt+9zal3NybAT60u/F8QQ0rIPx8GDba4vYOX8lDXpcQPfHbyjdbnB0BN/e9Qr7l2x0W38GTrmR6L7tKMwr4MsHXuOwTX/CWzdl6IxxeNbyYs/yrSyd8i4A9S9swqXTbsHTx4uS4mIWT36LpK17AYjsdgEDHxuNw8uD3LQs3v/Hk26LuaKImLZ0fMI5vvbMjeMXm+Oi24vjCW3TlPz0bH4Y9xI5iSmEtm9Gl//cVtru5xkfk7h4A4HREfScdU/p8oDIevz0nwXsfH3xOevDSQOmjCa6b3sK8/L58oHZHDlDPi6bcQdetbzZs3wLy6Y4x1e9CyMZXCYfSya/TfLWvbQY0JGLJ4zEKrEoKS7mm3+/T+KGXeck/oiYtnR25SJ+bhw7bHLR48VxhLqO9VXjXiYnMYU67ZvR5T+3AmCAbTM+IXHxBvwahNL9hXH41nV+PsS/v5yd1fj5cNZ0M4sqin+EMSbWGLPdGLPNGLPFGLPc9W+8Mea46/9bjDE9XO23GGPmuf4/psz6AmPMT67/P2OMudkYc6zM+i3GmAsrG2/jfu2oHRXOvF4TWPnQG/R6+mbbdr2fHsPKia8zr9cEakeF07hvWwDa3zWUQ6t3MK/3AxxavYMOdw0FoOM9w0jdfoAFAyax/L5Z9Pz3aACs4hLWTP2Q+f0e4tMrptDqpv4Et2hQ2W78acOHDGDWzHP3ofanOQxtnx7Dj9dN57uLH6ThlT0IbNmwXJPI62IoyMjh2+73s+e1r2k1eRQAiR+vJq7/JOL6T2Lj3f8lN+EYmdsP4BUSQKtHr+OHq6exvM9EfOoFE9arlVvDNg5Dt2k3sfSG6XzSdyLNhnejdoX8thwVQ/7xHBb2msD2OYvpHHstALVbNKDZsG580u8hll4/ne5P3YxxGAC6Th1N4vJtfNJnIp8NmMTx3UkApP+ayHe3v8DhNTvd2g84d8dGq5sGkL77EAsGxvLF1dPo9th1OLw8SPrhFxYOimXhoFi+/MdTFJ0oINE1UXaH6L7tCI0K5799JrDokTcY/OQY23aXTruFrx5+nf/2mUBoVDjRMe0A6PfIKL5/4WNeHzKJFTMX0O8R53jzCfJj8JNjmH/bDGYPeIiP73zRbTFXZByGTk/dTNz101kUM5Emw7oT1KL8cdFslPO4+LLnBHbO+Zp2ruPi+M5ElgyezOIBk4i7fjoXTb8F4+Ega08yiwdMYvGASSwZFEtRXj4Hv95wzvpwUnTfdoREhTOrzwS+fuQNBj95s227QdPG8PXDrzOrzwRCosJpFuMcX/0eGcWqFz7mzSGxfD9zIX1d+di/ejtvDJ7Em0Ni+erBOQx59jbb7VaWcRgueuomll8/nS9jJtJ0WDeCKhzr0a5cfN5zAr/OWUyHyc5jPWNnIosHP8rXA2L57vr/0HX6GIyHg5KiEjZN/ZAvYx5iyeVTaHlz/9O2KTWTJopnyRjTHbgc6GhZVlugP3C9ZVntgduA7y3Lau96/GCMuQDwAHobY/wty3rr5HogCejrev6waxcflXl9e8uydlQ25qYDO7FrwSoAjm7ag0+QP371gsu18asXjFeAL0c37QFg14JVNB3U+dTr//e9c/n/vi9dHtyiIYdWO8PL2JNMQKMwfMOCyD2aUVqVKcw5QcbuJPzDQyvbjT+tc/s21A4KrLb9n0lIh+bk7DtCbsJRrMJiDn36I+GDOpVrEzGoMwfnO9/7pC/XEtar9WnbaXRlDw59+iMA/k3qkbPvMAWpWQAcW/kzDS7v4ta4wzpEk7X/CNkJxygpLGbvZ2uIrBB35MCOxLvGzP6v1hHhmqxGDurE3s/WUFJQRPbBY2TtP0JYh2i8An2p3/U8ds+NA6CksJiCzFwAjscnkbkn2a19OOlcHRuWZeHl7wuAl38t8jNyKCkqX5FodlkXDi7fStGJArf1p+WATmxb6Bovm+OpFeRHQIX+BNQLxjvAl6TN8QBsW/g9LQd2Ko3bO8AZt0+gH1lHMwBoPawHOxevJzMpFYDc1Ey3xVxRaIdosvcfIcc1vhI+W0OjCuOr0aBO7PvfSgAOfrmOcNf4Ks4rwCp2vs8ePl5gnb79+r1bk33gKLmHUs5ZH05qMaATPy90jq+kzc7x5V8hH/71gvEJ8CVps3N8/bxwFS0HnhpHPmXykX00HYDC3PzS13v7+WDZddQN6lQ41g98tobGp+WiI3tdx0DCl+uof4ZcWK4QTxzNIP2n/QAU5ZzgeHwSfhHV9/lw1qySqnvUUDr1fPYigBTLsvIBLMv6vZ82o4D3gAuAYcCH5za80/mHh5Dj+gEPkJOchl94CLmuDwEAv/AQcpLTyrXxDw8BKJ38AeQezcA3LAiAtB0JRF3amcPrdlK3fTMCG4XhHxFKXsqpD5GARmHUad2Eo64fgnJKrYgQ8srkJS85jZCOzc/YxiouoSgrF+/QQArSskrbNBzWjbU3zwAgZ98RAqIj8G0cxomkNCIGd8bh7d7D2y88hJykU2MlNzmNuh2iz9jGKi6hIDMXn5AA/MNDSidccGosFp8o4ERqFr2eH0vohZGkbtvP2sfeoygvn3PpXB0b299exqC37ueGjS/jHVCLb8a/TOknpUv0Fd3YNvtrt/YnMDy0dDIHkHk4jcD6IWSX6U9g/RCyDp/qT1ZyGoGuX+SWTX2PUe8+RP/Y6zAOw9tX/RuA0KhwHF6e3DAvFu8AX9a/uZifPl7l1thP8gsPJbdMH3KT06jTsfz48g0PIbfC+PIODaAgLZs6HaLpOnMsfo3CWHPPf0snKyc1GdaNA5/+cE5irygwPKRcPrJc+cipkI/MMvnITE4j0DW+vpn6Pv94dyL9XPl415UPgJaDOhMz8Rr8woL435jnzkn8Zd9nsM9FxWO9MDMXn9AA8l256DbzdvwbhfHDPbNOy4V/ozBCWzchZZM+H/4KVFE8e0uBxsaYXcaYV40xfX6n/T+AecBcnJPG3/OPCqeefSsbsNu5Pu82v/IFPkH+jFgyjdZjBpLy84FyPwg8/XwYOPs+fpzyPoXZedUU7N9bSIdoivPyyfo1EYDC4zlsfegtLnrtXnp99ji5icdO++FcExkPD+q0acqv737L54MmU5SbT5u7h1Z3WH+c69hoFNOG1O0HeL/T3SwYFEvPJ2/EK+DUoexXL5jQ8xu79bSzO3S6oT/Lnnifl7rfy7Kp73P59NsBcHh6ENE6io/GPMfc0c/Q694rCY0Kr+Zo7aVu3sOivg+x9NJHufCeK3D4eJWuc3h50HBgJw5+sbYaIzx7HW+4hG+f+IBXut/HN1M/YIgrHwC7lmxg9iUTWXj78/SeMLIaozyz1M17+Krvwyy+9DFa3TO0XC48/Xzo/fp9bHzsfYr+Cp8PJSVV96ihVFE8S5ZlZUhwV7sAACAASURBVBtjOgG9gb7AR8aYhy3LertiW2NMZ5zVxwRjzCHgTWNMqGVZaRXblvGRZVl3/1YMxpixwFiA64O70Nu/xWltWt3Un/Ov6wvAsa178W9Qp3Sdf0QouYfTy7XPPZyOf5nyv39EKDmuNnkpmfjVCyb3aAZ+9YLJc512KszOI27C7NLXXPfj82QmHAOcHywDZ9/H7k9+YF8VXAv0V3QiOR3fMnnxjQjlRHKabZsTyWkYDweegX7lq4nDu5P4yY/lXnNk2SaOLNsEQJMb+rl9oph7OB3/BqfGil+ZsVKxTa4rbu8gP/LTs8mp8NqTYzE3OY2c5DRSXJXn/V+tO2cTxao4Ns67pg9bXDf4ZO4/QtbBYwQ3j+DYFueNIc2GdmX/4g2UFBVXuj+dbhxAh2ud/UnatpegMv0JCg8l60j5/mQdSS+tIAIERoSWVhjbjOhdemPLL1+t5bJnnROTzOQ08tKzKczLpzAvn4R1v1LvgkjS9h2udPwV5R5Ow69MH/wiQslLLt+HvMPp+DUIJa/M+CpIyy7XJjM+iaKcEwSf14g01w1QEf3ak/bTfk6knLtT5x1v7E97Vz6SK+Qj8Az5CCqTj6CIULJc46v1iN6lN7b8+tVa22sRD67bSXBkPXxDAshLzz5tfWWcfJ9PssvFyWP9ZC68gvzI/51cGE8Per9+H/s//qFKrhUV91BF8Q+wLKvYsqw4y7IeB+4GRpyh6SjgfGPMfmAPEPQbbf/I/mdbltXZsqzOdpNEgO3vfFN60fz+xRtpObIXAPU6RlOQlVvu1Bo4T5sVZudRz3VaoeXIXuxf6rwT88CyTbS8urdz+dW9S5d7B/nh8PIA4PzrYkhe+2tp5bDPc7eREZ/ET3Pce2rt7yRjyx78m4XjF1kX4+VBw+HdOby0/N2vh5dupPE1zve+weVdSVm9/dRKY2hwRbfS6xNP8nad/vSq7U/Uzf058MFyt8adsmUvQVHhBDSui8PLg2bDunFw6aZybRKWbqK5a8w0vawLya5rWQ8u3USzYd1weHsS0LguQVHhpGzeQ96x4+QkpREUHQFARK9WZOw65Na4T6qKYyP7UAoNXddq+YYFERwdQdaBo6XbbD6sO/Gflc/bn7Xx3WW8PmQSrw+ZxK6lG2g7wjVeOjQnPyuv3GlngOyjGRRk59Ggg/Myh7YjerNrmSvuo+lEdrsAgKY9W5G23zkR3LVsI40uaun8ZaWWNw3aR5Man+SW+CtK27KXwKhw/F3jK3JYNxIrHBeHlm4i6uqLAWh8eReOrHIeF/6N62I8nB9nfg3DCGzegOzEY6WvazK8+zk/7bzp3W94c0gsbw6JZdfSjbQe4RxfDTpEk5+VW+60M0DO0Qzys/No4Lp8o/WIXuy2yUeTMvkIaVK/9PX1WzfF09vT7ZNEgNQKuWgyrBuJFY71Q0s30cx1DERe3oUjq5zHetlc+DesQ1DzBuS4ctFtxm1k7k7iVzdfenFOqaKoiuLZMsacB5RYlrXbtag9cMCmnQO4BmhjWVaSa1lf4FFgThWFC0DCd1uI7NeOa1fNoOhEAXH3n6oCjlgyjYWDYgH4ftLb9J05Fo9a3hyM28rB77YCsPnlLxgw6x7Ov7YPWYkpfDP+JQBCmjcg5v/uAAvSdyUS94CzW+EXtaTlyN6k/pLAiCXTAFj37PzS7VW1Bx9/hvWbt5GRkcklw2/gzltHM2LooGqJpSyruIRtk96m+9yHMR4OEubGkbXzEOdPHEnGlr0cXrqJAx/G0fHlO7nkx5kUZuSw4Y6XSl9fp/v55CWlkptwtNx22zxxI7VbRQKwc8Yn5Ox1b9XHKi5hzeR3GPjhRIzDwe6PVpCx6xAdHhhBytZ9HFy2id3zVtD7xXGMWDWD/Ixs4u58GYCMXYfY98Varlz+LFZxCT/Gvo1V4jxfu/bRd+jz0ngcXp5kJRxllWucRg7uTLcnb6RWaCAD3n2AtO0HWHr9dLf05VwdG5te+JSYmXcw8punMcDapz7ihOuDPKBRGAENQkn68Ve39KGs+O+2EN23PXeunFn69Tgn3bboKV4fMgmAxZPf4vKTX8cSt5U9y539+eqh1xk45UYcHg6K8gtZ9PDrAKTGJ7F3xTZuX/IMVkkJW+bFcWxXotvjB+f42hD7NjEfPoTxcLB33goydx2izYMjSNu6j0NLN7FnbhzdXxzP5atnUJCRw2rX+163y3lcePdQSoqKsUpK2DDprdJKo4evD+G9W7N+4hvnJG47e77bQnTfdoxbOYPCvAK+euDU+Lpl0TTeHOIcX0smv83lM8biWcubvWXy8fVDb9B/ymgcHg6K8wtZ/LAz9vMuvYjWI3pRUlhMUX4Bn9718jmJ35mLd+j34USMh4M981ZwfNch2j44glRXLuLnrqDHi+O4YrXzWF893hlLvS4tS3NBicX6SW+Tn5ZN3S4taXZ1b9J3JHDpMufnw9an55NUTZ8PcvaMZZ2bu6b+blynnV8CgoEiIB4Ya1lWijEmBnjAsqzLXdcuPmtZVrcyr/UADgEdLMtKdlUaO5+8IcYYczPwH1ebk+60LOuMvwK/1uiGv3zibtkytbpDcItFrSdXdwhukebx1z/BUGCqOwL3SPH4yx/eNCus7gjcY7/X32NQRf5N8nF90vtVmpC8j/5dZQej7z8er5GDTRXFs2RZ1kagxxnWxQFxrv+vALpVWF8MhJd53rTC+reBt90XrYiIiEjlaaIoIiIiYqcGXztYVf7655pERERE5JxQRVFERETEjiqKqiiKiIiIiD1VFEVERETs1OC/wVxVVFEUEREREVuaKIqIiIiILZ16FhEREbGjm1lUURQRERERe6ooioiIiNjRnzlWRVFERERE7KmiKCIiImJH1yiqoigiIiIi9lRRFBEREbGjiqIqiiIiIiJiTxVFERERETv6E36qKIqIiIiIPVUURURERGxYJfoeRVUURURERMSWKooiIiIidnTXsyqKIiIiImJPFUURERERO7rrWRVFEREREbGniaKIiIiI2NKpZxERERE7+nocTRT/qrz/BmN3UevJ1R2CWwz5+cnqDsEt7ug8sbpDqLQoy6e6Q3CLfyfHVXcIlbYjuk11h+AW+3PDqjsEt2hXK6O6Q5C/KE0URUREROzo63F0jaKIiIiI2FNFUURERMSOKoqqKIqIiIiIPVUURUREROxYf4M7RytJFUURERERsaWKooiIiIgdXaOoiqKIiIhITWeMGWyM2WmMiTfGPHyGNtcYY3YYY7YbYz50x35VURQRERGxU0P+MosxxgN4BRgAJALrjTGfW5a1o0ybFsAjQE/LstKNMfXcsW9VFEVERERqti5AvGVZey3LKgDmAcMqtLkdeMWyrHQAy7KOumPHqiiKiIiI2LFqzDWKDYGDZZ4nAl0rtGkJYIxZDXgAUyzLWlzZHWuiKCIiIlLNjDFjgbFlFs22LGv2H9iEJ9ACiAEaASuNMW0sy6rUH/rWRFFERETEThVeo+iaFJ5pYngIaFzmeSPXsrISgbWWZRUC+4wxu3BOHNdXJi5doygiIiJSs60HWhhjoowx3sC1wOcV2nyKs5qIMSYM56novZXdsSaKIiIiIjWYZVlFwN3AEuAXYL5lWduNMVONMVe4mi0BUo0xO4DlwIOWZaVWdt869SwiIiJiw6pBX7htWdYiYFGFZY+V+b8F3O96uI0qiiIiIiJiSxVFERERETs15Au3q5MqiiIiIiJiSxVFERERETs15wu3q40qiiIiIiJiSxVFERERETu6RlEVRRERERGxp4qiiIiIiJ0a9D2K1UUTxf9PNIxpS9epozEOB7vmxvHTK1+UW+/w9uTiF8ZRp00U+elZxI1/mezEFHxCAug7+17C2jUjfv5K1kx+t/Q1HR+6muYje+Fd25/3W95WJf2o17ctbZ64ETwcJHywnN0vn96Pji+Np3bbKArTs1l/x4vkHUyh0VU9aX7nZaXtgi6MJG5ALJnbD9BgWDda3jcc4+HgyLJN7HhyXpX05WxMfmomK1evIzQkmE/fn1Xd4fym6x6/hTZ9O1CQV8AbD7xMwvZ95dZ71/Jm/KsTqNcknJLiErZ+u4EFz34AwMBbL+fiay+huKiErLRM3pr4CqmHUqos9kFTbqR533YU5hXw+QOvcfjn/ae1CW/dlGEzxuFZy4v45VtZMsV5LNS/IJIhT92Ct18tMhKP8cl9r1KQnUftRmGM//Y/pO5JBuDQ5ngWxb5ZZX16fuZULh3cj9y8PG699V9s3vLzaW28vLx48YUn6dOnByUlJTz62LN88skixt4+mvHjb6K4uISc7BzG3TmRX37ZXWWxA/j16kS9SePB4eD4gsWkvz6/3Prgm66i9shBUFxCcVoGhyc/T1HSUQA8I+pS/4l/4hleFyyLQ3c8RlHSkSqNv6wBU0YT3bc9hXn5fPnAbI6cYXxdNuMOvGp5s2f5FpZNeQ+AehdGMnjaLXj6eFFSXMySyW+TvLXSf5XtDwm4uCMRj40Fh4P0+UtJmbWg3Po6tw4n5JqBUFxMUVomhyb+H4VJx/BqUJfIWbHgcGA8PUh990vSP/y6SmOXytOp53PAGDPcGGMZY84vs6yLMSbOGLPbGLPJGPOVMaaNa90UY8whY8yWMo9gt8XjMHSbdhNLb5jOJ30n0mx4N2q3aFCuTctRMeQfz2Fhrwlsn7OYzrHXAlB8opBN0xew/okPT9vuwWWb+OKyx90V5u9zGNo+PYYfr5vOdxc/SMMrexDYsmG5JpHXxVCQkcO33e9nz2tf02ryKAASP15NXP9JxPWfxMa7/0tuwjEytx/AKySAVo9exw9XT2N5n4n41AsmrFerquvT7xg+ZACzZj5Z3WH8rjYxHagfFcEjMffwzqRZ3DhtrG27JXM+J/aS+5hy2YM073Q+bWI6AJCwYx9Thz7E45dOYMPXP3L1I6OrLPbmfdsRGhXOK30m8NUjbzDkyTG27YZMu4UvH36dV/pMIDQqnOiYdgBc/uxtfPvMPF4b9DC/LtlAjztO/UKSfuAIc4ZMYs6QSVU6Sbx0cD9aNI/i/At7MX78Q7zy8tO27SY9ci/HjqVyYavetGkbw8qVPwIwd94ndOjYn84XDeQ/M17luelVeJwDOBzUe/QuDo2dzP6hYwm6LAbv6MhyTfJ/iSfh6ns5MHw8WUtXUfeBW0vXhT/zIOlvLuDA5WNJ+Md9FKdlVG38ZUT3bUdIVDiz+kzg60feYPCTN9u2GzRtDF8//Dqz+kwgJCqcZjFtAej3yChWvfAxbw6J5fuZC+n7yKgqjB5wOGjw7/HsH/M48YPupPbQPvg0b1yuyYnte9gz7F/ED7mHzK9XEf6w8xgqOpbO3pEPsOfye9l71QTqjhuJZ73Qqo2/skqsqnvUUJoonhujgFWufzHG1AfmA5Msy2phWVZH4Gkgusxrnrcsq32Zh9t+soV1iCZr/xGyE45RUljM3s/WEDmoU7k2kQM7Ev+/7wHY/9U6IlyTpaK8fI6u30VxfuFp2z22aQ95R6vuB3BIh+bk7DtCbsJRrMJiDn36I+EV+hExqDMH5zv7kfTlWsJ6tT5tO42u7MGhT50fiP5N6pGz7zAFqVkAHFv5Mw0u73KOe3L2OrdvQ+2gwOoO43d1GHgRP3wcB8DezbvxC/Sjdt3yv+sUnCjg1x+3A1BcWMSB7XsJCa8DwK8/bqfgREHp608urwotB3Ri20LnmDm0OZ5aQX4E1Csfe0C9YHwCfDm0OR6AbQu/57yBzrEXGhVBwtpfAdj3/U+cf2n1j5+hQwfx3gfOqs/adZuoHVyb8PB6p7W7+aZreebZlwCwLIvU1HQAsrKyS9v4+/vh/MtgVadW2/MoTEimMPEwFBaRuWgF/v26l2uTt24b1ol8AE5s/RXP+mEAeEdHYjw8yP1hMwBW7onSdtWhxYBO/LxwFQBJm/fgE+SPf4Xx5e8aX0mb9wDw88JVtBzYGXDmxSfAFwCfQD+yj6ZXYfTg264l+QeSKTx4BKuwiONfriRwQLdybXLW/FT6Hudu3olnuDMXVmERVkERAMbbCxymSmMX99BE0c2MMQFAL+BW4FrX4ruBdyzL+uFkO8uyVlmW9WlVxOQXHkJOUlrp89zkNPzDQ87YxiouoSAzF5+QgKoI76zVigghL+nU3zfPS06jVkToGdtYxSUUZeXiHVp+otVwWDcSP3WmImffEQKiI/BtHIbxcBAxuDO+DapukvJ3EVK/DmllcpN2OO03J3u+QX60v6Qzv6zedtq63tf046e4zeckTjuB4aFklok983AagfXLHx+B9UPIPHzqGMpMTiMw3Dn2ju1OLJ00XnBZV4LKjMngxnW5fdE0bvxoMo0vOu9cdqOchg3CSTyYVPr8UGIyDRuEl2tTu3YQAFOnTGTd2sXMm/sa9eqFla4fP+4mdv6ymmeemsw/73+MquRZrw5Fh4+VPi86koJX/TOPp9ojBpHz/QYAvJo2pDgrm4gXHyVy4cuEPXAbOKrvoy4wPKTc+Mo66/HlbPPN1PfpO2kUd/34Av1iRxH37EdVE7iLV3gdCpPL5CL5t3MRcs1AsldsPPX6iDCaL3qJ81a/RcprCyk6mnbG19ZIVknVPWooTRTdbxiw2LKsXUCqMaYT0ArY9Duv+1eZ087Lz3mU/58K6RBNcV4+Wb8mAlB4PIetD73FRa/dS6/PHic38RhWcc09YP8OHB4Oxr34L755exHHDh4tt67b8N40bRvN4tmfVVN0f9wXD86m0+gB3Pblk/j4+1Jc6KygZB/N4MXu9zFnSCxLn3ifK1+8C29XZagm8PT0oHHjBvywZgNdug5mzZqNTH/21ITwv7Pe4bwLevJI7DQmPXJfNUb62wKH9sOndQvS33BWUI2HB76dWpMyfQ4J19yLV+Nwgq4cUM1R/nkdb7iEb5/4gFe638c3Uz9gyPTbqzukM6o9LAbfNs1JmbOwdFlhcgrxQ+5hV9+xBF91CR5hbruqSqqIbmZxv1HAC67/z3M9L8cYsxYIApZalnXyJ/DzlmU991sbNsaMBcYC3Fi7CzH+Lc4qoNzD6fg3OFXl8IsIJedwum2b3OQ0jIcD7yA/8tOzK26qWp1ITi9X7fONCOVEcpptmxOufngG+lGQllW6vuHw7iR+8mO51xxZtokjy5zz+CY39NNE8Sz1Gz2Yi0ddAsC+rXsILZOb0PBQ0g+n2r7upqfHcWRfMsve/Krc8gt7tuHyu0fw7D8eo8h1uupc6XzjADpc2xeApG17CSoTe1B4KFlHyh8fWUfSCQo/dQwFRYSS5aoApe5J5sPRzwAQGhVO837tASguKCKvwHkMHf55P+kHjlAnKpzkn8rf5OMu48fdxK23Xg/Ahg1baNT41HXIDRtFcCjpcLn2qanp5OTk8skniwBYsPBLxoy5loo++ugzXnnJ/hrHc6XoaKrzRhQXz/phFB45fTz5de9A6B3Xknjjg1iFzstjio6kkP/rHudpayD72x/xbXc+mQuXVE3wQMcb+9PeNb6SK4yvwLMeX842rUf0Lr2x5dev1jLk2aq5cfCkwsOpeEWUyUWEfS78e7aj7l3/YN+oh0tPN5dVdDSN/F0H8L+oFZlfrz6nMbtVDb52sKqoouhGxphQoB/wujFmP/AgcA2wHeh4sp1lWV2BR4Haf2T7lmXNtiyrs2VZnc92kgiQsmUvQVHhBDSui8PLg2bDunFwafkCZ8LSTTS/ujcATS/rQvLqHX8ktCqRsWUP/s3C8Yusi/HyoOHw7hxeurFcm8NLN9L4Gmc/GlzelZTV20+tNIYGV3QrvT7xJO8w5yk4r9r+RN3cnwMfqKB7Nr57bzFThjzIlCEPsnnpOnpcFQNAsw4tyM3K5fix069fvXLCtfgG+jF36lvllke2iuLGp+7gxdueISs185zHvuHdZaU3mexcuoG2I5xjpmGH5pzIyiO7wrW32UczyM/Oo2GH5gC0HdGbXcucY8+vjnP8YAy97xnOxg++dS4PDcS4rskKblyX0Khw0hPKV1Dd6b+z3qHzRQPpfNFAPv98CaOvHwlA1y4dyTyeyeHDp+/7y6+WEdOnBwD9+vYqvbO5efOo0jaXDenP7vhzM7k9kxM/7cSrSQM8G9YHL0+ChvQhZ/macm18Loim3pR7SLprCsVpx8u8dhcegQF4hDh/vPp1bUf+noQqjX/Tu9/w5pBY3hwSy66lG2k9ohcADTpEk5+VS06F8ZXjGl8NOjgvW289ohe7XeMr+2g6kd0uAKBJz1ak7S8/4T/X8rbtwqdpA7wa1cd4eVL78ovJ+mZtuTa1LmxGwyfvJmHsExSnnsqFZ3gdjI83AI4gf/w6X0j+3sQqjV8qTxVF9xoJvGdZ1h0nFxhjVgDLgPeMMUvKXKfoV1VBWcUlrJn8DgM/nIhxONj90Qoydh2iwwMjSNm6j4PLNrF73gp6vziOEatmkJ+RTdydL5/q1Jrn8Q7wxeHtSeTgziwZ9QzHdyfROfZaml3ZA09fb67Z8CK7Poxjy8yPz2k/tk16m+5zH8Z4OEiYG0fWzkOcP3EkGVv2cnjpJg58GEfHl+/kkh9nUpiRw4Y7Xip9fZ3u55OXlEpuhQ/rNk/cSO1Wzjsqd874hJy9VfuD+Lc8+PgzrN+8jYyMTC4ZfgN33jqaEUMHVXdYp9m2fBNt+3bkmRUvU5CXz5sPvlq6bsqi/zBlyIOEhIcy9J6RJMUn8vhX0wH49p3FfP/Rt1zzyGh8/Gpx56sTAEg9lMJLtz9bJbHHf7eF5n3bc9fKmRS5vh7npNsXPcWcIZMA+HryW1wx4w48a3mzJ24r8cu3AtD6iu50vtF5avPXxevZOn8FAJFdzyfm/pEUFxZjWSUsmvQmJ47nVEmfFn39LYMH92PnL6vJzcvjttvuL123Yf1SOl80EIBHJk3jnbdeZMaMKaQcS+PW2/8FwJ3jb+aSS3pTWFhERvpxbrn1n1USd6niEo49+SqNXp8GDgeZHy+lIP4Ade4ZzYmfd5OzfA1hD96Gw8+XiOdjAShKPkbSXVOgpIRj/5lDo7eeAQMntsdz/H/V95Use77bQnTfdoxbOYPCvAK+emB26bpbFk3jzSHO+JdMfpvLZ4zFs5Y3e+O2ssc1vr5+6A36TxmNw8NBcX4hix9+o2o7UFxC0pRZNH1nKsbhIP1/y8jfnUC9f15P3k+7yfp2HeGP3ILDvxaNX34YgMKkYySMfQKf5o2JmHQrlgXGQMqcj8nfeaBq45dKM1V9N9vfmevawmcty1pcZtm9wAXAO8CzQEPgKJACTLUsa4MxZgpwO3CszOaGW5a1/0z7eqvhDX/5xIX+TU7xDvm55n99zdm4o/PE6g6h0qIsn+oOwS3+nRxX3SFU2o7oNtUdglsszA37/UZ/AUM9qu8rgtyp9d4vq/TW6exHRlTZZ23A0wtr5G3hqii6kWVZfW2WvVjmaZ8zvG4KMOXcRCUiIiLy52iiKCIiImJHN7PoZhYRERERsaeKooiIiIgdVRRVURQRERERe6ooioiIiNipwX9ar6qooigiIiIitlRRFBEREbGjaxRVURQRERERe6ooioiIiNiwVFFURVFERERE7KmiKCIiImJHFUVVFEVERETEniqKIiIiInZK9D2KqiiKiIiIiC1NFEVERETElk49i4iIiNjRzSyqKIqIiIiIPVUURUREROyooqiKooiIiIjYU0VRRERExIZlqaKoiqKIiIiI2FJFUURERMSOrlFURVFERERE7KmiKCIiImJHFUVVFEVERETEniqKf1FFprojqLw0j7/H7yl3dJ5Y3SG4xWsbpld3CJX2WZtHqzsEt3g7rG91h1BpqzOrOwL3CK/uANxkQ1FwdYfgFq2reH+WKoqqKIqIiIiIPVUURUREROyooqiKooiIiIjYU0VRRERExE5JdQdQ/VRRFBERERFbmiiKiIiIiC2dehYRERGxoa/HUUVRRERERM5AFUURERERO6ooqqIoIiIiIvZUURQRERGxo6/HUUVRREREROypoigiIiJiQ3c9q6IoIiIiImegiaKIiIiInZIqfPwOY8xgY8xOY0y8Mebh32g3whhjGWM6//EOn04TRREREZEazBjjAbwCXApcCIwyxlxo0y4QuA9Y6659a6IoIiIiYsMqsars8Tu6APGWZe21LKsAmAcMs2n3BPAscMJd74EmiiIiIiI1W0PgYJnnia5lpYwxHYHGlmV95c4d665nERERETtV+D2KxpixwNgyi2ZbljX7LF/rAGYCN7s7Lk0URURERKqZa1J4ponhIaBxmeeNXMtOCgRaA3HGGIBw4HNjzBWWZW2oTFyaKIqIiIjYsGrOX2ZZD7QwxkThnCBeC1x3cqVlWceBsJPPjTFxwAOVnSSCrlEUERERqdEsyyoC7gaWAL8A8y3L2m6MmWqMueJc7lsVRREREZEazrKsRcCiCsseO0PbGHftVxNFERERETs159RztdGpZxERERGxpYri31z3qaNp3K89RXn5rPjXbFJ/3n9am7A2Tenz/B141PLm4Hdb+PGx9wDwCfan36t3E9i4LlkHj/Ht+JcoOJ4LQET3C+g+5QYcnh6cSM/iy5HTqN0sgkv+e3fpdgMj67HxuQX8/MaSSvWhYUxbuk4djXE42DU3jp9e+aLceoe3Jxe/MI46baLIT88ibvzLZCemANDm7qG0vDYGq6SENY++S9KKnwDwDvKj53O3Efz/2Lvv8CiqtoHDv7MppJOEtqEmhKL00HuVKgiKr2KhWRDsioACKtLEggWxoZ8KFtAXpYiUIBAQkF4FKQkECCSE9F73fH/sEDbJhpqm73NfVy7YmTMzz8mUnHnmnNmGNUFrto7/gkt7Q/Ef2JYWL96Dd/3q/Hrn68QeOn1LsV+vB19/hKY9gshKz+L/XprP2SP5t+vs4sy4T8ZTtY4ZS66Fgxv2sPSt7wHo8+hAug7rRW6O2rDHaQAAIABJREFUheS4JL6e+DGx52NKJe7rNXX2e2zZtgtfH2+Wf/dZWYeTT7UezWgxfTjKwcTpH0I4Pr/w8dVm3jh8mvmTFZ/Cjic+Is04vireXouWbz+Ko6crWDQb+r+KJTObxi//hzr3dsHZ253l9R4t8Tr4dW9GmxnWcyR0cQhH7NSh47wr58gfY+eTGhGDuWsTgibfj8nJEUt2DvtmLObitqM4urvQZ/mrecu7+fly+udt7H39u2KPvTTP7+6fPo1XoF9emaykNFb2mVIu69Do0b40eLA7KMWJHzZx9Msr19HbR/fmtlG90bkWIjYcYM+sJbdcB3t1amvU6WQRdepiU6fNRp0q+HjQfcGzVG5el9CftrBz6iIAHN1dGLAs/zF16pdt7CqBY6o4laPBLGWm3GcUlVI1lVIrlFInlVJhSqkPlVLOxry2Sqktxncf7ldKfamUcjPm9VdK7VFKHTXmzTWmf6OUurfANlKMf/2VUulKqQPGcp8Z7yZCKVVZKZWtlBprfP7YptzlZQ4ope613YZSylkp9YHx3YwnjbrUtNm2vhyb8fklpdS04vjd1erZnIoBZn7qPJ6tk/6Pzm+Osluu05uj+WPil/zUeTwVA8zU7NEMgOZPDeLCtqP81OUlLmw7SounBgHGRXjWKNaNfo+lvV7m9yc+AiDxVCS/9J3CL32nsKz/VHLSMwlfe2sDrpRJ0X7WSIIffptlPSZSd0h7Ktavnq9Mgwe6k5mYys+dx3Pki7W0njIMgIr1q1N3cHuW9ZxE8ENv02H2KJRJAdBu+nAiNh1iWbeJrOg9mcSTFwCIPxbBxsc/JGrH8VuK+0Y07R5EtQA/Xun+DAsnf8aIWWPsllv3xUqm9HqOaXdOoF6r22jaPQiAs0dPM33QJF7vP549a/7kP68ML7XYr9eQAb357L2ZZR1GYSZF0OxRbH3obdZ1m0itIR3wbJDvHbb4P9CdrMRU1nYcz4kFa2g69QEAlIOJNvOfZN+kr1jffRKbh87Ekp0DQGTwfjYOsNt1qNgpk6Lt7JFsfOhtfu0+Ef/Bhc+Reg90JyshlRWdxvP3F2sJmmo9RzLjkgkZOZffer3C9uc+p9O8sQDkpGawuveUvJ/UiBjOrd5dIrGX5vkdMm4+K/tMYWWfKZxZvZszxVCnkqiDd8OaNHiwO7/e+Torek+m1h1BePpXA8Dc8XZq923Fit6TWd7zZf76bHWhmIqjTu1mjWT9w2+zvMdEAuzUqb5xXvzSeTxHv1hLK6NOuRnZ7H97KXtm/JCvfE5qRt7vfmWfKaRExBTL71+UvHLdUFTWlwH9AizXWtcHGgAewCylVDXgv8AkrXVDrXUQsBbwVEo1AeYDD2utGwGtgdDr3GyY1roF0Azr9ykOMab/B9gBPACgtX7KKDfg8jLGz9IC65uN9f1GDY06LAd+MeoGkAnco5SqTDGr06cVJ5duBSB6XxjOXu64VvXOV8a1qjfOHq5E7wsD4OTSrfj3bZ23/In//gHAif/+QR1jeuCQjoSv2U3qhVgAMmKTCm27eufGJJ2JJuV87C3VoXJQIMnhF0k5ewlLdi6nVuygdt9W+crU7tOSUCPO8N924de5sXV631acWrEDS1YOKecukRx+kcpBgTh5ulKtXUNOLg4BwJKdS1aSNVOaGHqBpLDIW4r5RgX1acP2X6yxnNp/EjdPNypWyb+fsjKyOPbnEQBys3M4c+QUPuZKABz78whZGVl5y1+eXp60btGUil6eZR1GIb5BgaSEXyT17CV0di7nVuygeoHjq3q/Vpz5aQsA51ftomoX6/FVrVtTEv8+S+LRswBkxaeA8TVccftCyYhOKJU6VCpwjoSv2EHNAnWo2bclp4xz5OyqXZiNcyT+rzOkX7TGmXg8AgcXZ0zO+R80edY141LZi+idxX/zVNrnt62AQe04veLPclkH7/rVubQ/jNyMLHSuhagdx6jT33r9vW3EHRz6+FcsWdabEnvX3+Ku0+kbqFNOeibRu0+Qm5ld5Pq96ppxrezFxRI4poqdpRR/yqly3VAEegIZWuuvAbTWucALwCPAeGCh1jrvTNdaL9VaXwQmArO01scuL6e1/vRGNmwMRd8O1DMmPWBss4ZtRvBqjOzmaOAFI3aMumQadQPIwfqCzRduJL7r4W72IeXClYZaamQc7mafQmVSI+PslnGt7EW68ccuPToB18peAFSsa8a5ojt3/ncKQ1bPoP7QzoW2HXhXB8KK4SLsZvYh9cKV+NLs1MG2jM61kJWURgUfD2vdLuSvm5vZB8/aVciITabz+2O4a91MOr3zGI6uFW451pvlU60ScTb7KS4q7qqNPVcvN1r0as3f2w4Vmtflvp4cDtlfInH+G7mafUm3uZlJj4zDtcDx5Wr2Id3m+MpOSsPZ1wOPQD/Q0HnxJHoFz6TBkwNLNfbL3Mw+pBU4R9z8Cp8jaQXqUMHXI1+Z2ne2Ie6v8LwGyGX+g9tzZuWOEou9LM7vau0akn4pkaTTF8tlHeKPRVCtXUMq+Hjg4OJMzZ7Nca9uvSZ41TVTrW1DBv46jf5Lp1C5ed1brsO16nQ5ruup0/UIuKs9p0vomBLFr7w3FBsDe20naK2TgLNYG3B77S2E9e3kRc27LkYjrxdwWClVC/DTWu8CfgLuv87V1APOGjHb2oO1bpd9DDyklKp4KzGXOOM7y02OJio3C2DdiHdZ89BbBD0/hIoB5rxiJicH6vRpyelVO8so0KtTDg5UaurPsUUbWNl3KjlpmTR9elBZh3VdTA4mxs57gd+/Wc2lc9H55rUf0gX/ZoGsXbCijKL732JyMFG5bQN2PfUxIYOnU6N/a6p2bnztBcuhig1qEDRlGDsnflVoXp3BHQhfdus3faXles7vukM6cKoYbmRLSmLoBQ5/vIo+P0yiz/cTiTtyBm2xppxMDiYqeHuwatA0ds9cTPfPnr7G2sqfgMEdOL28/P7+bWlL6f2UV+W9oVgS9DWmBSqlDgDbgN+01muwNgx/MuYvwXj8XGwBWRuSi4Bnr1ZOKTXG6He5Z0vqSbtlGo28g3vWzeKedbNIi07Ao/qVzJS7ny+pUfH5yqdGxePu52u3THpMUt6jateq3qQbjzhSI+OJ2HyInPRMMuNTiNp5DN9GtfPWUatHc2IOh5Mec+uPRNKi4nGvfiU+Nzt1sC2jHEw4e7mRGZ9irVv1/HVLi4onLTKO1Mg4YvZbH7eH/7aLSk39bznWG9FzeD+mrX6HaavfISE6Hl+b/eRr9iU+yv4j+5FvjuXi6UjWf5X/O98bdWrKwKeHMu+xOeQUyAiJoqVHxeFa48rv3tXPl/QCx1d6VDyuNseXk5cbWXEppEXGcWnHMbLiUshNzyJq4wG8S/k4Auvx71bgHEmLLHyOuBWoQ2ZcSl75bv/3PNuf+4yUM/lvPrwb1cbkYCLucHiJxV7a57dyMFGnfxtOryyeG9mSqAPAySWb+bX/q6wZOpPMxDSSTkUB1uvvmTXWvn0xB06hLZoKvsXbraNgnWzjuladrsWnUW2Uo4nYEjqmRPEr7w3Fo0C+jhFKKS+gNhBWcJ6NI1eZFwvk5dCVUr6A7RDRy/0Ng7TW04xpDwCjlFLhwEqgmVKq/nXEHwbUVkoVPItbGTHa+gB4FHAvamVa6wVa69Za69Zd3e1v/ujC3/MGlISv3Uv9e62Phau2DCQrOS3vUfJl6dEJZKWkU7VlIAD17+3MmWBrMvbM+n00+E8XABr8p8uV6ev2Ym7TEOVgwsHFmSotAkkIvZC3zsDBxfPYGawXQq8AMx61qmBycqDu4PacC96Xr8zZ4H3UM+L0v7MtkduOAnAueB91B7fH5OyIR60qeAWYidkfRvqlRFIvxOWNfvTr3JiEE+cpTRu/Xcu0AROYNmAC+4N30fGe7gDUDapPWnIaiZcK92+7e/wwXD3dWDz963zTazcOYMTsJ5j32BySS6C/0r9Z/IFTeASYcatVBeXkQK3B7Ylcl/9hROS6fdS5rysANQa2JXqr9dS9GHKIirfXwsHVGeVgonL720kq5eMIIPbAKTwDzLgb54j/4PZEFDhHIoL3Udc4R2oPbMvFrdZzxMnLjR6LxrN/9o9c2l345tN/SAfCSzDzVhbnd/UuTUgMvUCaTZeb8lYHAJdK1q4+7tUrUad/a04t225d17o9+HVsBFgfQzs4O5IZl1wsdSmqTgF26nSuiDpdS91/UDYRJKMIoLS2l2ArH4wBH7uBeVrrRUopB+AzIAl4G9gF3Ke13mmUvwdrJrAa1kEwA7TWJ4yRy2O01p8ppQYCzxvzspRSLwJNtNaPKKX8gVVa6yY2MTQAftVaN7SZ9gaQq7WeXsQy3xjTliql3sM6mGWs1jpXKTUCa+awjdZaK6VStNYexnJvY/3+xq9sGql2fVHz4evacR1njqRW92bkZGSx+cUFxBive7ln3Sx+6Wt9LUTlZgF0e28Mji7OnAs5yHbjdQYVvD3o9dkzeNSoREpEDBvGfURmQioAzcbeSYP7uqItFo4vDsl7BY6jawUe2PUBSzq+SHZy+lVjc7zOQ69mz+a0feNh62saftzMoXkrCXppKDEHT3Nu/T4cKjjRZd5YKjX2JzMhhZAn55Ny9pI1zmfvov793dC5Fna+/i3nN1n79fk2rk2ndx7D5ORI8tlotr64gKzENGr3a037mSNw8fUkKymNuCNnCH7o7avG94dTxvVV5Coenv4YTbq1ICs9k68mfEL4Yesfi2mr32HagAn4mH2Zu2MBF0IjyMmydhLfsHAtf/y4gZe+e40aDWuTeMl6xx97PoaPHn/rhmP4fM/V63krJrw+h937D5GQkEQlX2+efHQ4Qwf1LfbtrGj66rULFWDu2Zzmxutxwpds5tiHK2g0YSjxB08TGbwPUwUn2n40Du8mdchKSGXn2I9INY6v2kM70fCZu0BrojYc5PDMxQA0nfoAte7uiKvZm/SoBMJ/2MTRub9cd0wZeWPdrk/1ns1p/cbDKAcTYUs289e8lTSbMJS4g6eJMOrQad5YfJtYz5Gt46znSJPnBtPkmUH5+uptGPYWmcYNx+A/32PT8HdICr3xAV7Z11mF0jy/ATq/P4ZL+0I5/u3GG65Tadah/y+v4uLjgSUnh11v/ECkcYNicnKg89wx+DaujSU7l90zfriuRtqNHVFQw6ZOoUadWrw0lNgCdfI16rTZpk737ngfJw9XTM6OZCWlEfzAnLyR50O3v8fvw98h8SYHDY46/92NVuWWRPfqVmqNpKobNpdq3a5XuW4oAhj9Az8BbsOaAV2N9YuuM5VSHbA2GKtiHTO0BevAkTSjQfgG4Ib10fIqrfVEY52vA/cCuVizfmO11peKaPS9DrhqrV+2mdYM+FFrfft1NBQrAO9iHR1tAY4BT2qtzxllbRuK1YDTwNvF1VAsz663oVjeFUdDsTwoyYZiabmZhmJ5dKMNxfLoehuKonT8W3ZHaTcUL/YovYZitU3SUBTFSBqK5Yc0FMsPaSiWH9JQLF/+LbtDGoqlT76ZRQghhBDCHl0u226lqrwPZhFCCCGEEGVEMopCCCGEEHaU59HIpUUyikIIIYQQwi5pKAohhBBCCLvk0bMQQgghhB3aIoNZJKMohBBCCCHskoyiEEIIIYQdMphFMopCCCGEEKIIklEUQgghhLBDywu3JaMohBBCCCHsk4yiEEIIIYQd0kdRMopCCCGEEKIIklEUQgghhLBD3qMoGUUhhBBCCFEEySgKIYQQQtihdVlHUPYkoyiEEEIIIeySjKIQQgghhB3SR1EyikIIIYQQogiSURRCCCGEsEMyipJRFEIIIYQQRZCGohBCCCGEsEsePQshhBBC2CGvx5GMohBCCCGEKIJkFP+hHP8FdzlZ/5I+wgG6QlmHUCxWNH21rEO4ZYMPzyjrEIrFjiYTyzqEW7bT2aWsQygWVXPLOoLiEe9Q1hH8M8lgFskoCiGEEEKIIkhGUQghhBDCDq0loygZRSGEEEIIYZdkFIUQQggh7NCWso6g7ElGUQghhBBC2CUZRSGEEEIIOyzSR1EyikIIIYQQwj7JKAohhBBC2CGjniWjKIQQQgghiiAZRSGEEEIIO+SbWSSjKIQQQgghiiAZRSGEEEIIO7Qu6wjKnmQUhRBCCCGEXdJQFEIIIYQQdsmjZyGEEEIIO2Qwi2QUhRBCCCFEESSjKIQQQghhh3yFn2QUhRBCCCFEESSjKIQQQghhh3yFn2QUhRBCCCFEEaShKIQQQghhh9al93MtSql+SqnjSqlQpdTLdua/qJQ6qpQ6pJTaoJSqUxy/A2koCiGEEEKUY0opB+BjoD/QCHhAKdWoQLH9QGutdTNgKfB2cWxb+igKIYQQQthRjkY9twVCtdanAJRSS4DBwNHLBbTWm2zK7wAeLo4NS0ZRCCGEEKJ8qwGcs/kcYUwryqPAmuLYsGQUhRBCCCHsKM1Rz0qpMcAYm0kLtNYLbmI9DwOtgW7FEZc0FP/FanRvRrvpw1EmEycWh3D441/zzTc5O9L1w7FUahpAZnwyIePmkxIRA0DTpwfRYFh3tMXCjlcXcWHzYQCcvdzo9O5jeDesCVqzdfwXXNobSosX76HBg93JiEsGYN+cn4jYeLDY6tJx+nBq92xBTnomIS8sIOav8EJlKjf1p/v7T+Do4szZjQfY/tq3AFTwdueOT57Gs1YVks9dYv24j8hKTMPZ05We88bhUaMSysGBQ5+v5vhPW6je8XY6vH4lY+8d6MeGpz4mfN3eYqsPQN9pI6jXoznZ6VmsfOlzouzUydzEn8Fzx+Lo4kTopoOsm7YIgGq312bA7EdwdnMhIeISy577hKyUdCrWrMy4De8QGxYJwPn9oaye8lWxxn1ZtR7NaDF9OMrBxOkfQjg+v/Dx1WbeOHya+ZMVn8KOJz4izTi+Kt5ei5ZvP4qjpytYNBv6v4olM5vGL/+HOvd2wdnbneX1Hi2RuG/W1NnvsWXbLnx9vFn+3WdlHc5V+fRoQd0Zo1EOJqK+30DE/OX55nu1v53A6aNxb1SHY2PfJ2bVjrx5nc//SOrfZwHIPB/D0ZFvlWrsPd8YTkAP67m+ZvwCou2cF9Wa+tNvrvVcP73pABtf/zZvXtCo3rQY0RttsXBq4wG2zF6CV83KjN74NvHGeXFhfyi/T/66xOpQvXsz2hjX3tDFIfxl59rb+cOx+BrX3i3j5pMaEUMFHw+6LXiWSs3rEvbTFnZNXZS3jP/gDjR95i7QmrSLCWx95hMy41NKrA4A3d4Yjr+xL4LHL+CSnX1Rtak/vY19Eb7pAJtt9gVA0OP96frqQ3zefCwZ8Sk0HNKR1uMGglJkpaSzaco3xBjH2/86o1FYVMPwPFDL5nNNY1o+Sqk7gClAN611ZnHEJQ3FfyllUrSfNZJ1D8whLTKOQaunczZ4L4knL+SVafBAdzITU/m583gC7mpP6ynDCBk3n4r1q1N3cHuW9ZyEWzUf+i55mV+6vIS2aNpNH07EpkNsGjMPk5MDjq4V8tZ39Iu1/PX56mKvS62ezakYYGZJ5/FUbRlI5zdHsXzQtELlurw5mi0TvyR6Xxj9v51ArR7NOLfpEC2eGsT5bUc58PGvtHhqEEFPDWLn7B9pPLI38SfPs3b0e7j4enL/lnc4uWwbF7b/zc99pwDWRuawrXOJMBrKxaVej+b4Bpj5uNt4agTVY8DM0Xw15PVC5QbMeoRVL3/J+f2hPLBwIoHdmxMWcpCBbz3G+lk/cHbnMZrf142OT9xJyNylAMSfucgXAyYXa7yFmBRBs0fxx/1vkhYZR681M7gQvI/kE1euW/4PdCcrMZW1HcdTc3B7mk59gJ1jP0I5mGgz/0l2P/MpiUfP4uzjgSU7B4DI4P2EfbWeftvnlmz8N2HIgN48OPQuJs94t6xDuTqTicA3H+Ov+6aTGRlHi7VziAveQ9qJiLwimedjOP7cx9R88q5Ci1systh/x4TSjDhPQI/m+Pib+b+u4/ELCqT3rFF8P3haoXJ3zBpN8KQvidwfxtCFEwjo3ozTIYeo1eF26vVpxaJ+k8nNysGtklfeMolnLrKo/5QSr4MyKdrNGsl649o7YPV0zhW49tY3rr3LO4/H/672tJoyjC3j5pObkc2Bt5fifVtN68345XU6mGgz/WFWdp9EZnwKLacM47bRfTj43i8lVg//Hs3x9jezsOt4zEGB9Jw1ih/t7Ises0azYdKXRO0PY/DCCdTp3owzIYcA8PDzpU7XpiQZN4gASecusfS+mWQmplGnezN6zXnE7nrLi+sZjVxKdgP1lVIBWBuIw4AHbQsopYKAz4F+Wuvo4tpwifdRVEqlGP/6K6W0UuoZm3nzlVKjbD6/pJQ6ppQ6oJTarZQaYUx3Vkp9YAwJP6mUWqGUqmmznFZKfWfz2VEpdUkptcr4PMr4fMDmp+BoIduY6yulVimlwpRSe5VSm5RSXe2s65hS6oUCy44xph9TSu1SSnW2mReulKps87l7ETEeVUo9fhO/7jyVgwJJDr9IytlLWLJzObViB7X7tspXpnafloT+9w8Awn/bhV/nxtbpfVtxasUOLFk5pJy7RHL4RSoHBeLk6Uq1dg05uTgEAEt2LllJabcS5nXx79OKE0u3AhC9L4wKXu64VfXOV8atqjdOHq5E7wsD4MTSrfj3bX1leaOeJ/77R950rTVO7q4AOLm7kJmQiiXHkm+9de9sy7lNB8nJyCrWOjXo3YpDP1tjOr8/FBcvNzwK1MmjqjcVPFw5vz8UgEM//0HDPtZ96Bvgx9mdxwA4/cdhbuvftljjuxbfoEBSwi+SevYSOjuXcyt2UL3A8VW9XyvO/LQFgPOrdlG1i/X4qtatKYl/nyXxqDWLkBWfAhbr1ThuXygZ0QmlWJPr17pFUyp6eZZ1GNfkGVSPjNNRZJyNRmfncGn5Nnz7tslXJvPcJdL+PgMWSxFrKRv1+rTiyM/Wcz1yv/Vcdy9wXrhX9cbZw5XI/dZz/cjPW6lnnNMtht/Bzk9+JTfLeuORFptUitFbVSpw7Q1fsYNaBc6NWn1aEmZck878tguzce3NSc8kevcJcjOz869UKZRSOLpZb8ydPF1JuxhfovWo26cVfxv7Imp/0dddZw9Xoox98ffPWwk09gVA19cfZuvsJflaW5F7T5KZmGasNxQPP98Srce/hdY6B3gaWAf8DfyktT6ilJqulLp8x/cO4AH812hLrCyObZd2RjEaeE4p9bnWOt9fXqXUWKA30FZrnaSU8gLuNmbPBjyBhlrrXKXUaOAXpVQ7rbUGUoEmSilXrXW6sZ6CKdkftdZPXytApZQL8BvwktZ6pTGtCdbn/Vts16WUqgQcV0ot1VqfU0oNBJ4AOmutY5RSLYHlSqm2Wuuo6/j9XF5vVeCIUmql1vridSxXiJvZh9QLcXmf0yLjqBIUWGQZnWshKymNCj4euJt98hpcAKmRcbiZfcjNyCIjNpnO74/Bt1FtYg+Fs/O1b8lJt2a3bxvdm8B7OxNz6DS7p39PVmLxNCLdzT6kXogtFE+aTYPCzexDamRcvjLuZh8AXCt75ZVNi07AtbI1y3Dkm/X0/fpFHt47H2cPF34fN7/Q7WPgXe05tKBY+gPn42n2JcmmTklRcXhW8yHFpk6e1XxIirpSp6TIODzN1ovqpZMRNOzTiuPBe7n9znZ42VxsvWtV4fHVs8hMTmfTu//l3O7jxR6/q9mX9PNX4k+PjMO3wPHlavYh3eb4yk5Kw9nXA49AP9DQefEkKlTy5NzyHZz4ZFWxx/i/qoKfL5kXrmRwsiJj8WxZ/7qXN1VwpsW6t9A5uUR8tIzYtbtLIky7PMw+JEdeOa6So+LwMPuQanNeeJh9SLE5Ly6XAfAJMFOzbUO6TPgPOZnZbJ65mKhDpwCoWKsKw1fPJCslna3vLuX8ruI/L8D+tbeynXMjrcC5UcHHo8hHyTonlx2vfM2gDXPIScsk+XQUuyZ/UyLxX+Zh9iHFZl+kGL/ntKvsixSbfVG3d0tSouKv+li58f3dCd90qASiLz7laNQzWuvVwOoC016z+f8dJbHd0h71fAnYAIy0M28yME5rnQSgtU7SWi9USrkBo4EXtNa5xryvgUygp83yq4E7jf8/ACy+yRgfAv683Eg0tveX1vqbggW11rFAKOBnTJoETNBaxxjz9wELgaduJAAjZRwGFMvLMouLcnCgUlN/ji3awMq+U8lJy6Tp04MAOLbod37u+CIr+kwhPTqBNq89VMbRXoXRFqzZvSmxR87wXaunWdp3Cp1mjsDJwzWvmFtVb3xvq1Xsj52Lw68TFtBqeG8eWzWTCu6u5BqPblOiE5jX4Tm+GDCF4Bnfcfe8p3C2qVN5YHIwUbltA3Y99TEhg6dTo39rqhoZFVH2drUex4G+kzg+7gPqzhiNS51qZR3SdTM5mnCp6MH3g6exedZiBn1izQ2kRifwefvn+XbAVEJmfM+d854sd+fF1ShHBxqOuINVfaewtOXTxP99libPFO42UF44ujjT5um72GF0h7GnZofbaXx/N7a9uaQUIxM3oyxej/MW8JLx8kgAjOyh5+X3AxVQDzh7uQFpYw9g+9dlCTDMyAg2A3YWKH9/gUfPRV0lGgP7rqciSqnagAtw+ZaoMVBwxEPBOK9nvXWBulgbobbTxyil9iil9oSknrzqOtKi4nGvfiXL5ObnS2pUfJFllIMJZy83MuNTSC2wrLufL2lR8aRFxpEaGUeM8Zgh/LddVGrqD0BGTBLaYn29/InvN1GlRd0bqXIhjUfewdB1sxi6bhZp0Qm4V69UKJ5CdfHLH/Pl+qbHJOU9MnGr6k268Tiq4X3dOL1mDwBJ4RdJPncJ73p+eeuoO6gd4Wv3YMnJvaW6XNZ6RG8eXz2bx1fPJiU6AS+bOnmZfUku8Cgp+WI8XuYrdfLy8yXZuHuPDYvkh+EP1O6yAAAgAElEQVRz+HLgVP5auZ34M9buKLlZOaQnWLMSUX+FE3/mIpUCzMUSv630qDhca1yJ39XPl/QC+yQ9Kh5Xm+PLycuNrLgU0iLjuLTjGFlxKeSmZxG18QDexnEkbl1mZBwVquf1cMHZrxKZNtn2a8kyjrGMs9Ekbj+CR9OAYo/RVosRdzBizSxGrJlFanQCnn5XjitPsy8pBY6rlKh4PGzOC9syyZHxnDQyoFEHT6G1xtXXk9ysHDKM8+Li4XASz0TjU7f4zwuwf+0teL1Kj4rHrcC5cbWBKb6NrTmDFOM8D/91J1VaXX+W+Ho1G3EHD66ZxYPGvvCw2Rce17EvLpepWKcqXrWq8NDa2Yze9j4efr48uHomblUqAlD5tlr0evsxfn3s/bz9Ul5prUrtp7wq9Yai0RjcSYFOmMWw3kOAP9Zsor0RFT9qrVvY/KRfz3qVUsuUUn8ppWx7Dd+vlDqEtSH3idY643rDvMa0+5VSB7BmQ5/QWue7umutF2itW2utW3d3v/pFIubAKbwCzHjUqoLJyYG6g9tzLjh/+/ds8D7q/acLAP53tiVym/W9neeC91F3cHtMzo541KqCV4CZmP1hpF9KJPVCHF6B1saUX+fGJBiDF1xt+q7U7t+a+OMR3IojC3/n575T+LnvFMLX7qXBvdaunlVbBpKVnJbv8QdYHylnp6RTtaX1EU+DezsTHmxts59Zv48GRj0b/KdL3vSU8zHUMDJZrpW98A70I/nMlf6/9QZ3IHTFn7dUD1t7Fq3niwGT+WLAZI4H76HZUGtMNYLqkZGcnu+xM1izg5kp6dQIqgdAs6FdOLHeGnteJ32l6PLMEPZ+v8E63dcTZbJecLxrVcE3wEz82WLr05wn/sApPALMuNWqgnJyoNbg9kQWGBUeuW4fde7raq3jwLZEbz0CwMWQQ1S8vRYOrs4oBxOV299O0olCg/fETUo+EIpLXT8q1K6KcnKkypBOxAVf3+Njx4ruKGdrjyRHX0+82tyWbxBMSTiw6HcW9Z/Cov5TCF23l8ZDree6X1Agmclp+R47gzU7mJWSjp/xOLfx0M6EGud0aPAeanewdj/3CTBjcnIkPS4ZV5vzomLtKngHVCPxTPGfFwCxB07haXPt9bdz7T0XvI9A45pU5862RG07am9VedKi4qhYvwYVfK19ZKt3bUpi6IWrLnMzDi36nR/6T+GH/lMIW7eX2419YTb2hb3rblZKOmZjX9w+tDOngvcSezyCL1o+xdedXuDrTi+QEhnHDwOmknYpEc/qlbhzwfMEP/8ZCaevp0eWKGtlNep5Ntavl9kM1sfMSqkUpVRdO1nFMKC2UspTa51sM70VULBj00rgXaA7UImbcwToevmD1vpupVRrY72XXe5L2BoINvoSRmF9Q3orYGOBOI8Y/48FfIDLHYh8bf6ft96bjDsfnWthx9SF9PlhIspk4uSPm0k4cZ6gl4YSc/A059bv4+SSzXSZN5ahW+eSmZBCyJPzAUg4cZ7Tv+7k7k1voXMt/DnlG2u2ENj56kK6fTQOk5MjyWej2fqidSR/66nDqNSoDlprUiJi2D6p+F7JcnbjAWr3bM6wrXPJycgi5MUrbw8Yum5W3gjlPyZ/Q4/3xuDg4sy5kIOcM17Ps3/+r/T+7BluG9aN5IgYfh/3EQD7PlxO9/ee4N7f30QBO2f/SIZxV+9RszIe1X258OexYquHrdCNB6jXowVPbXmPHOP1OJc9vnp23qjlNVO/5i7j1RNhIQcJ3WStU5O7OtB6RG8Ajq3dzcGfNgNQu91tdH/xXnKzc9HawurJX5GRmFrs8etcCwcmf0OXxZNQDibCl2wm6cR5Gk0YSvzB00QG7+P04hDafjSOftvnkpWQys6x1t97dmIaJz9fQ881M0BrojYcJGrDAQCaTn2AWnd3xMHVmQF7PyL8h00cnVtyIztvxITX57B7/yESEpLoNeRhnnx0OEMH9S3rsArLtRA2+UuaLJ6KcjBxcfFG0o5HUGfi/SQfCCMueA8eLQJp9NVEHL3d8e3dmtoT7mdftxdwrV+T+u+MQVs0yqQ499GyEm8o2jq18QABPZrz2B9zyU7PYu1LV871EWtm5Y1a/n3qN/SfO8Z4Pc5BThvnxeEfN9PvnTGMWv8muVm5rHnRel7VbHcbncYPxZKdi7Zo1k/+ukTOC7CeG7umLuQO49ob+uNmEk+cp/lLQ4k9eJoI49rbed5YhmydS1ZCCluMay/APTvex8nDFZOzI7X6teb3B+aQePICh97/hb6/TEVn55JyPobtL9zw6/VuSPjGA/j3aM7IP+aSk57Fept98eCaWfxg7ItNU7+ht7Evzmw6SPimq78Wre1zd+Pi40GPmaMAsOTmsmTga1ddRpQtpUt47LdSKkVr7aGU8gdWaa2bGNN/AtoDr2mtv1FKPQkMAu43Go4ewD1a60VKqfewDmYZawxmGQE8C7TRWmubbdQ0lpmnlOqOdUDKQGNkdevrHMziChwGXrQZzNIVmK617l5wXUqpD4E0rfUrxsijV7EOTY9VSrXA2nhtp7WOVEq9a5R9zXj0/l9guVHH644R4OsaD5efQfs3Kav8ZtpvSLTDP35XAHB78Q7sLhODD88o6xCKxY4mE8s6hFu209mlrEMoFlWLp+dJmYt3uHaZf4Lnzn5Xqn85dla/p9Qu8O0u/FIu/yqW5XsUZ2H9AuvLPsU6rHu3UiobyAYuv0ztFawZvRNKKQtwDLhbF2jlaq0jgHlFbO9+21fVAE9qrbcXLKS1TjdGL7+nlPoAuAgkAzOLWO9bwD6l1Gyt9UqlVA1gu1JKG8s9rLWONMrOAD5VSh0EFLAW+M7uWoUQQgghyliJZxRFyZCMYvkhGcXyQzKK5YdkFMsXySjenB2lmFFsX04zimUx6lkIIYQQQvwD/M9+hZ9SqinwbYHJmVrrdmURjxBCCCHKl/L0wu2y8j/bUNRaHwZalHUcQgghhBDl1f9sQ1EIIYQQ4mrK84uwS4v0URRCCCGEEHZJRlEIIYQQwg5LWQdQDkhGUQghhBBC2CUZRSGEEEIIOzTSR1EyikIIIYQQwi7JKAohhBBC2GH5d3zx1i2RjKIQQgghhLBLMopCCCGEEHZYpI+iZBSFEEIIIYR90lAUQgghhBB2yaNnIYQQQgg75PU4klEUQgghhBBFkIyiEEIIIYQd8hV+klEUQgghhBBFkIyiEEIIIYQd0kdRMopCCCGEEKIIklEUQgghhLBD+ihKRlEIIYQQQhRBMopCCCGEEHZIRlEyikIIIYQQogiSUfyHyvwXNPFjTbqsQygWb0SGlHUIxeKbyj3KOoRbtqPJxLIOoVi0/+vtsg7hls1v9WJZh1AsRua4lHUIxWKlY1pZh1Asnivl7cmoZ8koCiGEEEKIIkhGUQghhBDCDoskFCWjKIQQQggh7JOMohBCCCGEHRbpoygZRSGEEEIIYZ80FIUQQgghhF3y6FkIIYQQwo5/x0vcbo1kFIUQQgghhF2SURRCCCGEsEO+wk8yikIIIYQQogiSURRCCCGEsMOi5PU4klEUQgghhBB2SUZRCCGEEMIOGfUsGUUhhBBCCFEEySgKIYQQQtgho54loyiEEEIIIYogGUUhhBBCCDssMuhZMopCCCGEEMI+ySgKIYQQQthhQVKKklEUQgghhBB2SUZRCCGEEMIOeY+iZBSFEEIIIUQRpKEohBBCCCHskkfPQgghhBB2yOtxpKH4P6XTG8Op3bMFOemZbHpxATF/hRcqU7mpPz3eewJHF2fObjzAtte/BaDunW1p/cI9+NSvzi+DXufSodN5y/jeVouucx7B2cMVrTW/DHyN3MzsEqtHn2kjCOzRnOz0LFa99DlRduphbuLPoLljcXRxImzTQYKnLQKgWqM69J/1CI4VnLDk5rJ26tdcOHgKgNrtb6fPa8MxOTmQFpfMd/fPLLE6FPT+e9Pp368naenpPProC+w/8FehMk5OTsz7cCbdunXEYrHw6mtvsWzZasY8Ppxx40aSm2shNSWVsU9O5O+/T5Z4zH7dm9FmxnCUyUTo4hCOzP8133yTsyMd542lUtMAMuOT+WPsfFIjYjB3bULQ5PsxOTliyc5h34zFXNx2FEd3F/osfzVveTc/X07/vI29r39X4nW5zKdHC+rOGI1yMBH1/QYi5i/PN9+r/e0ETh+Ne6M6HBv7PjGrduTN63z+R1L/PgtA5vkYjo58q9TivhFTZ7/Hlm278PXxZvl3n5V1OFc1atpjBPVoRWZ6Jp++NI/Tf53KN9/ZxZkXPp1ItdpmLBYLe3/fzeK3rNesEa8+QuMOTa3lXJ2pWMmbR5o9VCpxV+7RnEYzR6IcTJz7fiOnPlqZb77J2ZFm85+iYrMAsuNT2D/mQ9LPXUI5OdD0ncep2KIu2qI5OnUhcduP4uDuQoeV0/KWd/Hz5fzPW/n71UWlUh+AR6Y9TlCP1mSlZzL/pQ/s7ovxn07CXNsPi8XCnt938f1b1vgqV6/M0+89j7uXByaTie/eWsj+TXtLLXZxa6Sh+D+ido/mVAwws7jLeKoGBdJl9iiW3TWtULmus0ezeeKXRO8PY8CiCdTq3oxzIYeIOx7BujEf0m3OI/nKKwcTveaNY+NznxH791kqeHtgyc4psXoE9miOb4CZT7uNp3pQPfrNHM03Q14vVK7/rEf47eUvubA/lGELJxLYvTlhIQfp+coD/PHhL4SFHCSwR3N6vvIA3w2bRQUvN/rNHM2SEW+RdCEWt0peJVaHQrH260n9egHc1qgz7dq25OP5b9Kx86BC5Sa/8iyXLsXSqHEXlFL4+noDsHjJMhZ8Yf3jOHBgb959+3XuHPRwicasTIq2s0eyYdgc0iLj6L96OhHr9pJ48kJemXoPdCcrIZUVncZTZ3B7gqYOY+vY+WTGJRMyci7pFxOo2LAmvX6YyC+tniUnNYPVvadc+b2sncG51btLtB75mEwEvvkYf903nczIOFqsnUNc8B7STkTkFck8H8Px5z6m5pN3FVrckpHF/jsmlF68N2nIgN48OPQuJs94t6xDuaoWPVphDvDjuW7jqB/UgEdnjmXqkImFyq1asJwjf/6Fg5Mjr/4wnRbdW3IgZB+LZnyVV6bfqDvxbxxQOoGbFI3nPMKu+2aRcSGWTutmE71uLyknzucVqflgD3ISUtjc/nn8hnSg4asPcmDMh9R+uBcAf3SfiHNlL9r88DLb+k4hNzWDrb1ezlu+U/Bson7bVTr1AYJ6tMIvoDrPdHuC+kENGTNzHK8MKXysr1ywnCN/HsbRyZHXf5hBUPeW7A/Zx9Bn7mf7qm0Ef7eGmvVrMfnr13iy8+OlFv+tkK/wu4U+ikops1JqiVIqTCm1Vym1Wik1Rim1qkC5b5RS9xr/H6iU2q+UOqiUOqqUekIpNUUpdcD4ybX5/7PGMmOUUseMn11Kqc426w5RSp1VSimbacuVUinG//2VUuk26zyglBphzAtXSh1WSh1SSm1WStW5Rn2nKKWOGOUPKKXa2cTQ2madP9ssc69S6hubz/2VUnuMuu9XSs01pk9TSp0vEKf3Te4au/z7tOLEz1sBiN4fRgUvd9yq5t+EW1VvnDxcid4fBsCJn7cS0Lc1AAmhF0g8FVlovbW6NiX273PEXs6kJKSgLSU3TqxB71Yc+vkPAC7sD8XFyw2PAvXwqOqNs4crF/aHAnDo5z9o0KcVAFprnD1cAajg6UZydAIATQZ35Pja3SRdiAUgLTapxOpQ0KBBffn2+6UA7Ny1j4reFTGbqxYqN2rkMOa89RFgrUdsbDwAyckpeWXc3d3QuuTH6VUKCiQ5/CIpZy9hyc4lfMUOavZtla9Mzb4tOfVf6746u2oX5s6NAYj/6wzpF62/98TjETi4OGNyzn/P6lnXjEtlL6J3Hi/xuuRtM6geGaejyDgbjc7O4dLybfj2bZOvTOa5S6T9fQYs/9w/H61bNKWil2dZh3FNbXq3ZcvPIQCc3H8Cdy93vKv65CuTlZHFkT+t2ffc7BxO/xWGr7lSoXV1vKsL21b8UeIxA3i3rEfa6SjSz0Sjs3OJXL6dav1a5ytTrV9rIn7aAkDUrzupbJwbHg1qELP1CABZMUlkJ6VRsUXdfMu61/XDuXJF4nccK4XaWLXp3Y6QnzcBcHL/cdyK3BeHAcjJzuHUX2FUMlcGrNcrN+O66+bpRnx0XKnF/m+ilOqnlDqulApVSr1sZ34FpdSPxvydSin/4tjuTWUUjYbZMmCh1nqYMa05UPg2+8oyTsACoK3WOkIpVQHw11ofB2YZZVK01i1slhkIPAF01lrHKKVaAsuVUm211lFGsQSgE7DVaFz5Fdh0mO06C+hhrPcNYCpg9xZHKdUBGAi01FpnKqUqA85FrLOVUqqR1vpogXU0AeYDd2qtjymlHIAxNkXe11qX2C2+u9mHFKMRBJASGYe72Yc0o6F0uUxqZFyhMldTsa4ZtObO7ybi4utF2Mo/OfDZb8VfAYOn2TevMQeQFBWHZzUfUmzq4VnNh+SoK/VIjozD0+wLwPrp3/LAokncMeVBlEnxzT1vAOAbYMbk5MjDS6bg7OHK7q/WcviXrSVWD1s1qpuJOHclE3c+IpIa1c1ERUXnTatY0ZrhnD5tIl27deDUqTM8+9wUoqNjABg3diTPPzcGZ2dneve9r8RjdjP7kHbhyu84LTKOyi0Diyyjcy1kJ6VRwdeDzLgrDdvad7Yh7q9wLFn5s9D+g9tzZuUOSlMFP18yL8Tkfc6KjMWzZf3rXt5UwZkW695C5+QS8dEyYteWYjb0X8jH7Euszf6IjYrFt5ovCdHxdsu7ebnT6o42rPkqX66CyjWqULVWVf7afrhE473MxexLhs01Kv1CHN4t6+Uv4+dLxnlrGZ1rITs5HSdfT5KOnqVa31ZELtuGS41KVGwWgGv1SiQaN+8AfkM6ELniz1Kpy2WVzJWIvXAp73NcVCyVqlW66r5ofUdbfvvK2h3lpw8W8+q3b9B/1EAquLkw/cFX7S5XHpWX1+MYbYaPgd5ABLBbKbWyQFvjUSBea11PKTUMeAu4/1a3fbMZxR5AttY6r4OL1vogcLVbNk+sDdNYo3ym0Ui8mknABK11jLHMPmAh8JRNmSXAMOP/9wC/3EA9LvsTqHGV+X5AjNY604gjRmt9oYiyc4EpdqZPBGZprY8Z68jVWn96E7GWKyZHB8xtGrDhmU9Ycc90/Pu1pkanxmUdVpFaPXwH62d8x0cdnmX99O8Y+Lb13sDk6IBfkwB+HP0ui4fPofOzd+MbYC7jaK9wdHSgVq3qbN+xh7bt+rFjx17efuu1vPmffraQhrd34pUps5j8ynNlGOn1q9igBkFThrFz4leF5tUZ3IHwZaX7x/BW7Wo9jgN9J3F83AfUnTEalzrVyjqk/xkmBxPPfvQia7/+jehzF/PN6zioMztX/4n+B2SBI37YREZkHJ2CZ9Noxkjid58oFLffkI5cWLatjCK8NpODiRc+eonVX6/K2xed7+pKyNKNPNH+EWaPeoNnPngBmweB4vq0BUK11qe01llY2z6DC5QZjLWNBLAU6KWK4Rd9sw3FJsAN9UTVWscBK4EzSqnFSqmHlFLX2n5jO9vZY0y/bAPQ1WhtDwN+LFA+sMAj3S52ttMPWG5n+mXBQC2l1Aml1CdKqW5XKfsT0FIpVa/A9Gv9zl6wiXGTvQLGY/g9Sqk9f6Rce7BC45F3cO/aWdy7dhZp0Ql4VL/ySMbDz5fUqPx3g6lR8bj7+V61TEEpkXFE7jxORnwKORlZnN10kMpN/K8Z241oNaI3j62ezWOrZ5MSnYCXTT28zL4kX8wfY/LF+LwMIoCnn29ehrHp0C4cX2PN9Pz9206qN7dmwZIi4zi15RDZ6Zmkx6dwdtcxqt5eu1jrYWvc2JHs2R3Mnt3BREZdpGat6nnzatT04/yFqHzlY2PjSU1NY9my1QAs/XkVQUFNCq33xx9XMPiuviUW92VpUfG4Vb/yO3bz8yUtMr7IMsrBhJOXW1420c3Pl27/9zzbn/uMlDPR+ZbzblQbk4OJuMPhJVuJAjIj46hQvXLeZ2e/SmRGXv8jsizjGMs4G03i9iN4NC2lPnH/In1G9Oet1e/z1ur3SYiOp5LN/qhkrkTcRfv7Y8ycJ4k6Hcnqr34tNK/jXV3YtnJLicVcUEZUHC421yjX6r5kRuWPOyMyDpca1jLKwYSTpyvZccnoXAt/v7aIrb1eZu/Id3Gq6E5q2JUuP56NamNydCDJZjBhSek3YgDvrP6Ad1Z/QHx0HJWqV8mb52uuROzFWLvLjZ3zNJGnL/DbV1cG8PS6vzfbV1mf0JzYdxznCs54+pZeP/BbYVGl93MNNYBzNp8jKJzgyiujtc4BEoHCfTFuUHG/R7GoLK0G0Fo/BvQCdgEvAYVTCTcuF9iKtZHoqrUOLzA/TGvdwubHNuu5SSl1HugPLC5qA1rrFKAV1kfFl4AflVKjrhLPO8ArN1iP921i7FFEHAu01q211q27eFz7kdiRhb+ztN8Ulvabwul1e2kw1Nq9s2pQIFnJafkeOwOkRSeQnZJO1SBr46nB0M6EB1/9fuDc5kP43lYLRxdnlIOJ6u1uI/7k+asuc6P2LlrPlwMm8+WAyZwI3kOzoda2fvWgemQmp+d77AyQEp1AVko61YOsbfVmQ7twYv1eY148tdvfDoB/p8bEhVsbZCfW76VmmwYoBxOOLs5UbxFIbGhRSeNb9+lnC2ndpg+t2/Rh5cp1DH/oXgDatW1JUmJSvsfOl636bT3du3UEoGePznkjm+vVu9IguXPAHZwMLfk/IrEHTuEZYMa9VhVMTg74D25PRPC+fGUigvdR9z/WfVV7YFsubrU+IXHycqPHovHsn/0jl3YXvuHxH9KB8FJ+tAaQfCAUl7p+VKhdFeXkSJUhnYgLvr7Hx44V3VFGP0tHX0+82tyWbxCMuD7Bi9YwacALTBrwAruDd9J1aHcA6gc1IC051e6jzvtfehA3T3cWvvF/heZVD6yBu5cHJ/aWXl/XxP1huNc141q7CsrJAb8hHbm4Lv91NHrdXmre1xUA86B2xBr9Ek2uzji4VQCgctem6JzcfINgqt/TqdSyiWsXrWbCgOeZMOB5dgXvpPtQ65+l+kENSUtOs7svhr30EG6ebnz9xpf5psdcuETTTs0AqFGvJk4VnEiKTSz5SvzD2CaDjJ8x116q5N3sqOcjwL12pscCBTu1+QJ5HU201oeBw0qpb4HTwKirbOco1gbaRptprYzt21qCtc/ktGuHnk8PrH0cvwfeAF4sqqDWOhcIAUKUUoeBkcA3RRT/FmtD0fYdJ0eM2A/eYIzF4uzGA9Tu2ZwHts4lJz2LkPEL8ubdu3YWS/tZn5b/MeUberw3BgcXZ85tOsjZTdZw/fu1pvP0Ebj6etL/m5eIPXqG3x5+m6zENA59sYZ7Vk0HNGc3HuTsxgMlVo/QjQcI7NGCJ7e8l/d6nMseWz2bLwdMBmDt1K8ZOPcJnFycCQs5SJhRj98mfUmfaSMwOZjIycxm9cvWC1ps6AVObT7E4+vmoC0WDiwJ4VIp/aFfvWYD/fr15Pjf20hLT+exx64chnt2B9O6TR8AXpk8i4Vfz2Pu3GnEXIrj0cdfAODJcaPo1asL2dk5JMQn8sijz5d4zDrXwu4pC+n1w0SUg4mwJZtJPHGeZhOGEnfwNBHB+whdvJlO88YyeNtcMhNS2DpuPgANR/fGM6AaTV+8m6Yv3g3AhmFvkWkMIKozqB2bhr9T4nUoJNdC2OQvabJ4KsrBxMXFG0k7HkGdifeTfCCMuOA9eLQIpNFXE3H0dse3d2tqT7iffd1ewLV+Teq/MwZt0SiT4txHy8ptQ3HC63PYvf8QCQlJ9BryME8+Opyhg0o+C32j9m/cS1CPVny45TOyjNfjXPbW6veZNOAFfM2VuOeZ+zgfeo45v70HwLpFv7Fxye8AdBzUhe2/ls4glst0roUjr3xN2yWTwcFExOJNpByPoP7E/5B48BTR6/Zy7odNNJ//FN12fEB2Qgr7n7DWrULlirRZ8gpYNBlRcRx4+uN86/a7qz27Hyz91y7t27iHlj1aMX/L52SmZ/KJzb54Z/UHTBjwPL7mStz7zP1EhJ7j7d/eB2Dtot/YsGQ9C2d+xdg5TzPw0cForfl4/IelXoebVZodFrTWC7CO5bDnPFDL5nNNY5q9MhFKKUegIkZ3v1uhbmaEpPHMewfwf0bFUEo1w9pI/AYYoLX+2xhJvAVohjXT1lprHWKUvwP4QGvdxGa9KVprD5vPdwGvAv201rFKqRZYH1+301pHKqVCsGYm9wLjgW+MwSkpWmsPY8TPKttt2Kw73IgnRinlBxwGGhiPyAuWbQhYtNYnjc8zAW+t9dOXY9Ba7ymwzieBl4GNWutRxu/nF+N3c8J47D5Ga/2ZUmoakHIjg1k+q/Vweelje9NiTf/4KgDwemRIWYdQLL6pbDeR/Y9Sx5JR1iEUi/Z/vV3WIdyyh1sVed/9jzIyw6WsQygWX7mklXUIxWLpmZWl2rnxi5ql97f28Yjviqyb0fA7gfWp7HlgN/Cg1vqITZmngKZa67HGYJZ7tNa3PLrxpjKKWmutlLob+EApNQnIAMKB54GHga+VUi5ANvCY1jpRKeUJ/8/efcdHVawNHP/NphCSEJIQYENNERGkhRoUMChdKV6uBRRBryK2a0FBCSqK4WLBdrn3KhaKClhQAWkRaQIivaqUQGhJgJCE9LY77x97EnaTXQiSTcD3+frhY/acOWdncp6TTJ6ZOcs4pdSHQB6Qw4WziWitFymlGgIblVIayALu1VonlymnAVedrEillH2K61Ot9fv2BYxO5zxsi2QmOzmHP/BvY1V1MXAIxxXLznyCbSV1yXvsVko9BcxTSvliG463X573tFLK/uF3Q5wMo0ASUcoAACAASURBVAshhBCiilwpS6C01sVKqceBFYAHtr7MPqXUq8BWrfUibP2Oz5RSh4A0zi/0vSx/+oHbxqpfZz3Vg0C0k/JZwICLnNPfybb/AU5XB2utYy50HqOjVdNFmbAyr5+4QL22ATdcrA725zRWSDcoU/YHHDuHJdsncenD5kIIIYT4f0JrvRRYWmbbS3Zf5wN3VPb7yiezCCGEEEI4oeUpPtJRtKeUqoPtcTtl3aK1vuwJoUIIIYQQVxPpKNoxOoOuPsVFCCGEEP+PXClzFKtTZT9HUQghhBBC/EVIR1EIIYQQQjglQ89CCCGEEE7I0LNkFIUQQgghhAuSURRCCCGEcOKv8flhl0cyikIIIYQQwinJKAohhBBCOGGVB25LRlEIIYQQQjgnGUUhhBBCCCdk1bNkFIUQQgghhAuSURRCCCGEcEIyipJRFEIIIYQQLkhGUQghhBDCCXmOomQUhRBCCCGEC5JRFEIIIYRwQp6jKBlFIYQQQgjhgmQUhRBCCCGckFXPklEUQgghhBAuSEdRCCGEEEI4JUPPQgghhBBOyONxJKMohBBCCCFckIziVcrrL/BnTkRRddegcvwW2bq6q1ApNmRWdw0u36/ePtVdhUoxvcMz1V2Fy/b5treruwqV4r/tX6ruKlSK2f+oVd1VuCpZJacoGUUhhBBCCOGcZBSFEEIIIZyQx+NIRlEIIYQQQrggGUUhhBBCCCdkhqJkFIUQQgghhAuSURRCCCGEcELmKEpGUQghhBBCuCAZRSGEEEIIJ6yqumtQ/SSjKIQQQgghnJKMohBCCCGEE/LJLJJRFEIIIYQQLkhGUQghhBDCCcknSkZRCCGEEEK4IB1FIYQQQgjhlAw9CyGEEEI4IQ/cloyiEEIIIYRwQTKKQgghhBBOyONxJKMohBBCCCFckIyiEEIIIYQTkk+UjKIQQgghhHBBMopCCCGEEE7IqmfJKAohhBBCCBckoyiEEEII4YSsepaMohBCCCGEcEEyikIIIYQQTkg+UTqKf2kNY9oQ/coITB4m9s9bw+7/LHbYb/L25KZ3xxDSJpz89CxWPzKd7BOpALR5bCDNh8VgtVjZ9NIcTq7dA0D3tx6ica925Kdm8m2vFxzO1/L+3rQY2RttsXJ81U62xM2v9DaFxrSh/eQRKJOJhHlr+H16+TZFv/8Iwa3DKEjPZuOYf5NzIpXgdhF0fvPB0nJ7p33LieVbqRUZyo0fPFG63b9JPfa8+Q37P15e6XV3xbdbB+pNeARMJs59s5z0j79y2B848m/U/ntfsFixpGWQMvEdipNOA+AZWpf6k5/C01wXtObkwy9RnHTKbXVtGNOGLq/avv8H5q1hj5OY6vHeGOq0DqcgPYs1djHV+vGBXHt3DNpqZdOLc0gyYso7wJcb33qQwOaNQGvWj/2IM9sOEfO/xwmIDC0tU5iZy6I+sW5p182vjCC8ZzuK8wpYNnYGp/cmlitTv3UY/aY9jKePN0dW72TVy5+V7osa1Zt29/VGW60cXrWTdVPmE9AohPtXvUF6QjIASTsOsXLCTLfU35lRkx4kqmcHCvIK+N+z73Nk72GH/d4+3jz9v3HUb2LGarWybeUW5r1ua9N9Lz7A9V1b28rV9KZ2nUAeaHNPldW9IiZOeZt1GzYTHBTI959/UN3VKeemV0YQZsRU/NgZnHESU/Vah9HbiKnE1TtZaxdTAFEP9afHi/fwYdsx5Kdn0zC6BQM/fprM42cAOLR8C5vf+97tbfGIbIN33xFgMlG8Yw1FGxzve8+2PfDuNQxrVjoAxVviKd6xBlNYS7z73FtazhQSSsGC6Vj2b3N7nUXlkY7iX5QyKW54bSTLh08lJzmNQUte5Vj8NjIOJpWWaX53DAXncvi621giBkXTacLdrH50OoHNGhAxOJoFN4/Ht34Q/ec9zzc9nkVbNQe/Xsdvs37kpncfdni/0Bta0KRPB77rMwFrYTE+dQLc0qYOU0ax+u5/kZecRp+lkzm5YjuZB0+WlokYFkNhRg4/3DiWJoOjaTtxGBvH/Jtz+0+wot9EtMWKT71A+q+cwskft5OVkMzy3hNKzz94+3SOL9ta6XV3yWSi3ouPcfIfEyg6lUrTr94nZ/UmChOOlRYp+P0Qx+5Ygs4voPbdt1L32X+Q/My/ADBPfY60D+eRu3EHytcHrO77+1eZFNFxI1kxbCq5yWkMXGqLqXN2MXXtMFtMLeg2lvBB0XSMvZs1j0ynthFT3xkx1Xf+83zb3RZTXV4dwYnVu1k9+n1MXh541qwBwJpHppeet9NLwynMzHVLu8J7tiUozMwnPcYSGhVJ77hRfDF4UrlyveLuJ378xyTvSGDo7OcIj2nDkTW7ady1Bdf06cCcfhOwFBbjaxf7546eYk5/93RuL6Rdzw6Yw0N58qZHaBZ1Lf94bQwTh4wrV+6HGd+z75e9eHh58uLcV2kX056da7YzZ/KnpWX6jbqVsOvDq7L6FTJkQG+GDx3EhMlvVXdVygnr2ZbAMDOze4zFHBXJzXGj+NJJTPWMu5+fxn9Myo4EBs9+jqYxbTi6ZjcA/qHBNO3RmkzjD60SSVv2s+j+aVXRDBul8O4/ivzP/4XOTMPnwckU79+OTj3pUKx43yYKl8922GZN/I38Gbafr/j44fvE21gS9lRVzSuFrHquwBxFpVS2k221lVJzlFKHlFIJxte1lVIPKaW+tCsXYOyPMF5/r5TaVOZck5RSzxpf36+U2mn8K1RK7TG+/lopdUApVdPuuCVKqWEu6jxKKXXGOPY3pdRDTrb/oZR6usxxo43tfyilNiulutnt81RKTVFKHbSrY6zdfouxba9SarFSKrDMuXcqpeaX2TZLKZWrlKplt+1dpZRWSoU4vyIVU7ddJJmJp8g6dgZrkYXDCzfRpE8HhzJN+rTn0Nc/A3BkyWYadLve2N6Bwws3YS0sJvv4GTITT1G3XSQAKb/upyCjXEhw3Yhe7P7PYqyFxQDkn828nOo7FRwVSXbiKXKMNh1buIlGfR3b1KhvB458vQ6A4z9sxmy0yZJXiLbYbnmPGl5OxxPqd29F9tHT5J5MLb/TTXzaNKfoWDJFJ1KgqJjMpWvxu7mrQ5m8zbvR+QUA5O/6A8/6ttDwjmyC8vAgd+MOAHRufmk5dwiJiiQr8RTZ9jHV13VMJS7ZTGhJTPV1jKmsxFOEREXiVasm9bs05+C8NQBYiyxOO4ThA7twZOEvbmnXNX06sG/BegCSdyRQI8APv3oOty9+9QLx9q9J8o4EAPYtWM81fTsC0G5EL37972IsRuznuiH2L1Wn3p1Zt2ANAAd3HMAvwI/AekEOZQrzC9n3y14ALEXFHNmbQLC5Trlz3TCoOxsW/uz2Ol+qju1aUzug1sULVoOIPh343YipFCOmfMvElK8RUylGTP2+YD2RRkwB9Hj5XtZPmQ+6egc/TQ0jsaafQmecAasFy75NeDbvcPEDy/Bs2RnLoV1QXOiGWgp3+rOLWT4BDmutr9FaRwJHgI+Nf42VUr2Mcq8Cn2qtDxsdpw5A7ZKOY1la65la63Za63ZAEtDTeH0H8C0QC6CUGgJ4aa3nXaCOXxrniQGmKKXql9l+IxCrlGpsnPM24GGgm9b6OmAMMFcpZTaOew1oALQ2ju8OeNm9X55R11ZAGvBYyQ6lVAvAA+iulPIrU89DwGCjnAm4GTjJZfINDSInOa30dW5KGn6hjr8o/MxBZBtltMVKYWYuNYL88StzbE5KGr5lji2rdoSZ+l2aM3DxJAZ8E0tIW6eX+LL4moPJTTpb+jo3OY2aZepV0xxEbpJjm7yD/QGoExXJgNWv03/VVLaM/7S041ii6eBojn6/sdLrfSGe9epQnHKm9HXxqVS86pf/ZV2i9tC+5Pxsy3h6hTXEkpVN6Psv0mTBdEKefRBM7luf5msOIifJLqaS0/AzB7ks4xBTZY7NSU7D1xxErSZ1yT+bRbd3RjNoxWvc+OaDpRnFEvW7NCfvzDkyj7hnSN3fHERW8vm4ykpJw79Mu/zNQWSnpDktExRuplHn5tyzcBJ3fRWLuc352K/duC4jlr7GXV/F0rBzc7fU35kgczBnk87/wXM25SzB9YNdlvcN8KNDr07s3bDbYXtIw7rUa1yPvRuvrixQdfM3B5FtF1PZFYgp+zIRvduTnZJO6u/HKMvc/hqGL49j8OznCL62oZtacJ6qFYw+d74tOjMNVav87wOPFp2o+fC/qPH3J1EB5WPN8/quFO91zx977qSr8L8r1SX/VlFKXYOtwzfZbvOrQEcgAlsH612lVEfgFuBNo8zfgMXAfODuP1HXV4E7lFLtgKnYdcQuRGt9GkgAmpbZfhZbJy3U2DQeeE5rnWrs3w7MBh5TSvkCDwFPaK3zjf1ZWutJLt72F8D+Dh4GfAbEY3QK7cwH7jK+jgE2AMUVaduVxORhokagP4sHTmLza/O4+X+PV3eVyjm7I4GlPccT3/9FWj4xCFON8/18k5cHDft04PjiX6uxhhdWa+DN1GjVjPRPvgFAeXhQs0MrUt/4iGN3/hOvxmYCbu9dzbW8NMrDgzqtw/hjzk8s6juR4twCWj8+0KFMxJCuHHZTNrEymDxN+NT254vBk1gbN4+B/7XFfs7pDD6MforPBkxkzeQvuPX9R/H2r3mRs1U9k4eJf/77GZbPXMLp446d8RsGduPXpb+grTIAV1U8fbzp9PggNk37pty+M3sTmdn1Keb2i2XXrHgGfvS0kzNUveID28l7/ynyPnwBy+E91Bg8xmG/8g/EVK8xloTdLs4grmR/Jv3QEtiptbaUbDC+3glcr7XeDawAfsLWsSrJMw8D5hn/nA4ZX4jWOhd4FlgHzNdaH6zIcUb2MgJbp9B+exPAByiJ3OuBsjNstxrbrwGOaa2zKvB+Htg6yIvsNt+FrUPorO0HgLpKqSBjn8sVIMbQ+Fal1Na1ORdufm5yOn6h5/+q8zUHk5Oc7lAmJyUdf6OM8jDhHeBLQXo2OWWO9TMHk1vm2LJyUtI5umwLAKk7D6OtGp/gyh0Wyk1Jw7fB+Wybb2gweWXqlZeSjm8DxzYVpjkOlWceSqI4J9+2eMIQenM70vYkkp9atcOGxafP2haiGDzrh1B06my5cr5dowh++G6SHp2ELiqyHXsqlYI/EmzD1hYr2T/9gk/La9xW19yUdPwa2MVUaDA5KekuyzjEVJlj/UKDyU1JJzc5jZzkNFKN4bfEJZup0zqstJzyMNG0fyeOLKrcDny7+3px37I47lsWR87pDGqFno+rWuZgssu0KzslHX9zsNMyWcnpHFxui/2UXYfRWlMzuBaWwmLyjWkap/Ykcu7oaYIizLhLn/v68/rSd3h96TtknE6nToPzs1fqmOuQdirN6XGjpz5KypFkln66uNy+GwZ1Z8OidW6r819Jm/t6MXxZHMONmPK3iyn/CsRUSZnaTesR0Lgu9yyfwv0b3sE/NJjhS1/Dt25tCrPzKMq1TS9JXL0Lk6cHPkH+bm2XzkpD1T7fFhUQjM4q8/sgLxsstvxG8Y7VmEId57R6tOxC8R9bwWpBXH3cNU71H+Ck1noNgDHs2wxYr7U+ABQppVpd6km11ouBDOC/FSh+l1JqJ7bO2cNa6zS77buxdRz/W5IhvBR2cymPlwxdAzWN90sB6gM/GmU7Aqla62PYOs9RSqmyeflvsWVZuwAuJwNprWdorTtqrTve5NfsgnU8s+swAeFm/BvXxeTlQcTgaI79uN2hzLEft3PNHd0BCL+1M0kbfivdHjE4GpO3J/6N6xIQbubMzoQLvt/R5VsJvaElAAHhZkzenuSnXbRffUnSdh6mVrgZP6NNTQZHcyLesW9/Mn474Xf0AKDxbZ05tX4fAH6N66I8bOHu2zCEWtc0IPvE+SHfpkO6VvmwM0D+nv14NW2AZ8P64OVJwICbyFntMI2XGi0iqTfpCZIem4Ql7ZzdsQfwqOWPR1BtAHy7tKUgofxQVWVJ3Vk+po7Hl4mp+PMxFXZrZ5KNmDoeXz6mUnckkHfmHDlJaaWrm0O7XU/GgfMzLxp0b8W5Q0nkJjvv5PxZO+esZE7/WOb0j+XQim1cP9Q2HTk0KpKCrFxyTmc4lM85nUFhdh6hUba5utcP7cYhI/YOxW+lSVdb7AeFmzF5eZKXlkXN4FookwKgdpO6BIbX59zR05XaDnvxc5YxfsDTjB/wNFvif6XH0BgAmkVdS25WDhmny/+xd9ezw/Gt5cfsVz4pt69BZEP8Avw5sG2/2+r8V7J7zkrm9o9lbv9YElZso4URU2YjpnLLxFSuEVNmI6ZaDO3G4fhtnN1/go/aP8bMG59m5o1Pk52cxtwBE8k9cw7furVLj6/fNgJlUuSnl58zXpmsJw9jCjajAuuCyQOP66MpPuD4c1f5n59/6XFtB6ypSQ77PVvdQPG+K3dU4EKsVfjvSvVnVj3/BrRTSpm01lYonVvXztgH5dt9JxAEHFFKAQRgy579meWAFf2efqm1djb++aXW+nGjAxevlFqktU4x6t4BWGVXtgOwD1unsolSqpYx5DwTmKmU2ott7iEYcxSNYeoV2IbG3zfaeZ1SKtEoFwAMBT6yrxO2bOZsrbXV+B5dFm2x8suLs+n3xTjbo0y+XEvGgZO0f3YoqbuOcOzH7RyYv5ab3hvDHeunUZCRzepHbatMMw6c5MjiXxm66nWsFiu/TJyFNlbTxkx/jNCuLfAJ9ufuLe+zfdoCDsxfy4Ev19J92mj+tvJfWIosrHvqw8tug7M2bY2dRczc8SgPE4fnryXzwElaPzeUtF1HOBm/nYR5a+j6/iPctmEahRk5bHjk3wDU7dyclo8PxFpsQVutbJ0wszTT6FGzBuburdgyrvwvS7ezWDnz2n9p9HEcmExkfhtP4aGj1HliBPl7D5KzehMhzz2Iybcmoe/Ybpfi5DMkPTYJrFbOvPkRjWZOBQX5+w5x7utlbquqtljZNHE2febaYuqgEVNRRkwd/3E7B+evpfv7YxhqxNSaMjF1++rXbbEZez6mfn1xNjf9+xFMXp5kHTvN+mdmlL5n+OBotw87H161k/CebXnw52kU5RWy/Nnz73/fsrjSVcsrJ86i/7TRxuNxdnFk9S4A9ny5ln5vjmbUj//CUmhh2TO22G/U5TpuHDsUa5EFbdX8OGEm+edy3NqWEjtWbSOqZwfeW/cBhcbjcUq8vvQdxg94mmBzHf72xJ2cPHScqUveBmDFnCWsmr8SgBsGdmfj4itvEUuJ516eypYdu8nIyOSWIffy6D9GMHRg3+quFgCJq3YS1rMtI3+eRnFeIT/axdTwZXHMNWJq9cRZ9DZi6ujqXSQaMeXKNQM602bELViLLRTnF7Hs8f+4tR0AaCuFy2bhc894UCaKd65FnzmJV8xQrElHsBzYjmfnvnhe2x5ttUB+DgULzz+uSNUOQQUEY0383f11FW6h9EVWVCmlsrXW/mW2fYtt+PlV4/VLQFut9VDjdRjwg7GwA6XURmCs1voX43U4sFJrHamUmgRka63fKvMeiUDHkjmDF9tepswoo8zjF9qulHoPyNVav6CUGgS8CPTTWp815kIuArporZOVUm9gyxQ+rLXON4aYfwf6aK0T7b9PSqko4HtsWdQE4xxJxr6ewIta65uVUrOM79M3SqmHje9JQkXa+Emje6/cma8V5OvGR7lUpQ61yw8VX402ZF7WQvsrwlmPi5e5Gmwp/7CJq87n296u7ipUiv+2f6m6q1ApHnzwr/Hz1u+lLy4/k3IJHg27s8q+cf9N/OpPt80YqfwSCAMSgTu11ullyrQD/octYWUB4rTWX3IRFRl69lVKnbD79wzwD+Ba49E3CcC1xjZnlQ/DtpCkdDxNa30EOKeU6mJsmmj/HhWoU2V5HbjfyBQuAj4FNiql/sCW8btXa51slI0FkoG9Sqkd2IaIZ2Nbne1Aa70D29zHF7ANwduXWQe0VEqFljnmQ631hcd3hRBCCCHKex74SWvdDNs0t+edlMkF7tNaXw/0w7bwONBJOQcXzSiKK5NkFK8cklG8ckhG8cohGcUri2QU/5xHqjCj+L/LyyjuB2KMEdBQYI3W+oLP5FJK7QL+frHFwe576JoQQgghhKgK9e1GQEsW1bqklOoMeGObHndBV/VH+Cml7geeLLN5g9a6Qs9YFEIIIYRwxVqFD8JWSo0GRtttmqG1nmG3fyXg7BlbDguDtdZaKeWy4kbG8TNgZMmi5Au5qjuKJauPq7seQgghhBCXw+gUzrjA/l6u9imlTimlQu2Gnp0+i0spFQAsAWK11puclSlLhp6FEEIIIZy4ip6juAgYaXw9ElhYtoBSyhv4DpijtS7/0T8uSEdRCCGEEOLqNhXorZQ6CPQyXqOU6qiU+tgocyfQAxhlfGjITuORORd0VQ89CyGEEEK4i67COYqXQ2t9FtvHB5fdvhV40Pj6c+DzSz23ZBSFEEIIIYRTklEUQgghhHDiSv4M5qoiGUUhhBBCCOGUZBSFEEIIIZy4WuYoupNkFIUQQgghhFPSURRCCCGEEE7J0LMQQgghhBOymEUyikIIIYQQwgXJKAohhBBCOGHVsphFMopCCCGEEMIpySgKIYQQQjgh+UTJKAohhBBCCBckoyiEEEII4YRVcoqSURRCCCGEEM5JRlEIIYQQwgn5CD/JKAohhBBCCBckoyiEEEII4YR8MotkFIUQQgghhAuSUbxKefwFpk0keqnqrkKlSMwNqe4qVApzdVegEtSzVHcNKsfIYp/qrsJl+2/7l6q7CpXi0e2vVncVKsUHUX+N6/FEFTdDVj1LRlEIIYQQQrggGUUhhBBCCCdk1bNkFIUQQgghhAvSURRCCCGEEE7J0LMQQgghhBPyeBzJKAohhBBCCBckoyiEEEII4YTWsphFMopCCCGEEMIpySgKIYQQQjghD9yWjKIQQgghhHBBMopCCCGEEE7IqmfJKAohhBBCCBckoyiEEEII4YR8hJ9kFIUQQgghhAuSURRCCCGEcEJWPUtGUQghhBBCuCAZRSGEEEIIJ+STWSSjKIQQQgghXJCMohBCCCGEE/IcRckoCiGEEEIIFySjKIQQQgjhhDxHUTKKQgghhBDCBekoCiGEEEIIp2ToWQghhBDCCXngtnQU/99oGNOGzq+OQJlMHJy3hj3/Weyw3+TtSff3xlCndTgF6VmsfWQ62SdSqRHkT8yMfxLSNoJDX63j14lzSo/p/fk4atavjfLw4PTm/WyaMAttdf9N1XvSCCJ7tqMor4Afnp3Bqb2J5cqYW4Vx67SH8fLxJmH1Tn6c9BkA9Vo2oV/cA3jW8MJqsbBi4iySdx2mWe/29Bj7d7RVY7VYWPnK55zYesDtbXFnm9yhYUwbuhhxdMBFHPWwi6M1RhwBtH58INfeHYO2Wtn04hyS1u4BoOU/+nLt8BhQigNzV/PbxytKz9fi/t5cN6o32mLlxE872Ro3v9Lb1CCmDZ2MNh2at4a9TtrU7b0xBBttWvfIdHKMe+OmGf+kTtsIEr5ax2a7eyNscFdaPzEItCb3VAbrn/gvBenZlV73EiE929LytZEoDxPHv1jF4X8vKteGNtMfo3abcIrSs9kx+j3yjp9BeXnQ+s2HqN0uAm3V/DZxNmkbf8PDz4euiyaVHu8TGszJBev5/cU5uNtNr4wgrGc7ivMKiB87gzNO7oV6rcPoPe1hPH28SVy9k7Uvf+awP+qh/vR48R4+bDuG/PRsGka3YODHT5N5/AwAh5ZvYfN737u9LRczccrbrNuwmeCgQL7//IPqrk45PV4ZQdObbddi5TPOr0Xd1mH0ett2LY6u2sk641p0efbvRPRpj7Zq8s5msvKZD8k5lQFAw+gWdJ90LyZPD/LTs/j2jriqbJa4RDL0/P+AMim6xI3kx3vf4Pue4wgfEk3tZg0cyjQbFkPhuRy+7TaW3z5aTofYuwGw5Bex441v2Dp5brnzrhnzbxb1jmXhzc9TI7gWYbd1cXtbInu2JSjczAc3jWXZC5/Q77VRTsv1jbufZc9/zAc3jSUo3ExETBsAbn5hGOvf+5ZPB8Ty89sL6PnCMAASN+zjk34T+HRALEue+4gBrz/o9raUcFebKpsyKaLjRhJ/7xt813McEU7i6NphMRScy2FBt7Hs+2g5HY04qt2sARGDo/nu5vHE3/MGXaeMQpkUgc0bce3wGBbf+jILe0+gca8oaoXVB8B8Qwua9O3Awt4T+P7m59n7wVK3tKlL3Eh+uvcNFvUcR5iLe6PgXA7fdxvL72XujZ1vfMO2MveG8jDR6dV7ib8jjsW9J5D++zGuu79Ppde9lElx/dQH2DJ8Kuu6j6XB7Tfif21DhyKNhvekOCObtdFPceTDJTR/cTgATe69BYCfY8ax+c44Wky6F5TCkpPP+lueL/2XdyKVlCWb3dcGQ1jPtgSGmZndYyw/Pf8JN8eNclquZ9z9/DT+Y2b3GEtgmJmmxr0A4B8aTNMerck0/kApkbRlP3P7xzK3f+wV0UkEGDKgNx+8/Vp1V8Oppj3bEhhu5rPuY1k1/hNipoxyWq7nlPtZNe5jPus+lsDw89di+wdLmNdnAvP7xXJk5Q46PXk7AN4BvsTEjeKHB95mbq/nWTbm31XVpD9Fa11l/65UbukoKqUsSqmdSqm9SqmvlVK+xnZPpdQZpdTUMuVvU0rtUErtUkr9ppR6WCkVa5xjp935diql/uniPScppU7ave8gY/sspdTfy5TNNv4fppTKM475TSk1RynlZezzUkpNVUodVEptV0r9opTqb+xLVEqF2J0vRin1Q5n3+F4ptanMtuZKqTXG+/2ulJphd/w5uzbuVEr1+nPf/fJCoiLJSjxF9rEzWIssHFm4iSZ9OziUadKnPYe+/hmAxCWbCe12PQDFeQWc3nIAS0FRufMWZefZ2uXpgYe3Z5WsDmvWuwN7PLLZ3QAAIABJREFUF6wHIGlHAjUC/PCrF+hQxq9eIDX8a5K0IwGAvQvWc22fjoDtpq/hXxOAGrV8yT6dbmtLbkHp8d6+Nap0pZu72lTZysbR4UuIoyZ9O3B44SashcVkHz9DVuIpQqIiCWzWgDM7ErDkF6ItVlI2/UHT/rZ2XXdfL3b/ZzHWwmIA8s9mVnqb6pRpU+LCTTQu06bGfdqTYLTp6JLNmC92byiFUgpP3xoAeNWqSe4p91wTgMD215B7JIW8o6fRRRaSv99I/X4dHcrU79eRE1+tAyBl8a+EGG3wv7Yhqev3AVCYmklRZi6120U4HOsXEYp3SG3SN/3htjaUiOjTgd+NeyHFuBd8y9wLvvUC8favSYpxL/y+YD2Rfc+3t8fL97J+yny4gn/xlujYrjW1A2pVdzWcsr8Wpy5yLU7ZXYsI41qU/H4A8PKtAcbP1OZDbiBh+Rayk84CkOeG+1pULncNPedprdsBKKW+AMYAbwO9gQPAHUqpF7TW2uiYzQA6a61PKKVqAGFa6/1AnHGO7JLzXcQ7Wuu3lFItgJ+VUvUqcEyC1rqdUsoD+BG4E/gCmAyEAq201gVKqfrATRVpvFIqEOgAZCulIrTWJeOA7xt1XGiUa2132M9a69sqcv5L5WsOIicprfR1TnIadaMiXZbRFiuFmbnUCPK/6HBZ7y/GEdIukpOrd3H0B/dnHGqZg8g0fsAAZKWkUat+EDmnM86XqR9EZsr59mYmp1HLHATAylc/564547g5djjKpJjzt1dKy13btyMx4+7ENySAr+9/y+1tKa2vG9tUmcrGUe4lxJGfOYjT2xNKy+Ukp+FrDiL9jxO0H38HNYL8Kc4rpNHNbUnddQSAgAgz9Ts3p8O4O7AUFLFl8jxSK3lI3VmbQsq0qaY5iFy7NhVd5N7QxRY2vTCTgT9NpTi3gKwjKWyeMKtS623PxxxMvl385CWlEdj+GscyocHknzx7vg1ZeXgF1yLzt2PU79uB5O824NOwDrXbhFOzQR3O7Th/rUKHdCV54S9uq789f3MQ2cnn25Kdkoa/OYhcu3vB3xxEtt29UFIGIKJ3e7JT0kn9/Vi5c5vbX8Pw5XHknMrg57i5pB046caWXP38zEGlnTmA7GQX1yLZ8XeLn3EtAKLH3cF1Q7tRmJXLt3dOASAw3IzJy4Pbv4rF28+HXZ+u4A+jQ3olkjmKVTP0/DNQ8lNrGPAecAzoamyrha3DehZAa11gdBL/NK3170AxEHKxsnbHWIDNQEMjA/oQ8ITWusDYf0pr/VUFT/c3YDEwH7jbbnsocMLuPfdUtH5Xqh/veYOv2j+OydsT843XV3d1Lqr9vbfw0+Qv+E/XJ1n56hcMeOOh0n0HVmxlxi3jWPDQO3Qf+/cLnOXKcqE2XenOHUpiz39+oM/c8fT5Yhxp+46irbbPQjB5mKgR6M8PAyex5bV5xHzweDXXtmKUpwfN7+vFD31j+ab946T/foxWTwyq7mo5dWLuavKT07gxfgotJ48kfcuB0u9/idAhN5D03YZqqmHFefp40+nxQWya9k25fWf2JjKz61PM7RfLrlnxDPzo6Wqo4f8/m974mlldnmT/dxtpO6o3ACZPE/Vah7N45FssvPd1Oj05hMBwczXXVFyIWzuKSilPoD+wRynlA/TC1oGah63TiNY6DVgEHFVKzVNK3aOUuqx6KaW6YPvknTOXcIwP0AVYjq1je0xrfaGc+OqSYWLg4zL7hmFrY2k7De8Aq5RSy5RSTxuZxxLdyww9O6Y1bHUcrZTaqpTauibnYEWbRm5KOn4Ngktf+4UGk5uS7rKM8jDhHeBb4cn3loIijsdvp0nf9hWu06Vof18vHlgaxwNL48g+nUFAgzql+2qZg8kqM6yXdSqdAPP59gaEBpNltLfV0O7sX7YFgD+W/EqDtuW+zRzfvJ/AJvWoGeTvjuYAVd+mylA2jnxDg8mpYBzlXCAGD85fy+L+L7Js6GsUnMsl83AKADnJ6Rw12pW68zDaqqkRXLnDdM7aVPbeyEtJx9euTV4XuTeCr28KQPbR0wAkLv6Vuh2aVWq97eWnpOFjFz81GwRTYJdxA8hPTsOnoa2M8jDhVasmRWlZaIuV31+aw/pbnmfbyLfwqu1HTkJy6XG1WjbB5OlB5u4jbqt/m/t6MXxZHMOXxZFzOgP/0PNt8TcHk13memSnpONvdy+UlKndtB4Bjetyz/Ip3L/hHfxDgxm+9DV869amMDuvdHpJ4updmDw98HHj/X21aj2yF3cvj+Pu5XHkns7A3y6u/ENdXItQx/u67M8EgP3fbSRyQCfbMcnpHFu7m+K8AvLTszn56x+EtGziphZdPl2F/12p3NVRrGl0oLZiyx5+AtwGrNZa5wELgCHGcC9a6weBW7Bl9J4FPv2T7/u08b5vAXdp2+xQZ999+22RxjGngGSt9e4KvldPrXU7Y0i8dOWDMUTdDFivtT4AFCmlWgForWcCLYCvgRhgkzHUDrah53Z2/xIoQ2s9Q2vdUWvdMcav4r94UnceJiDcjH/jupi8PAgfHM3x+O0OZY7Hb+eaO7oDEHZrZ5I3/HbBc3r61qCmMV9FeZhodEs7zh1KvuAxf9b2OSv5dEAsnw6I5UD8NloN7QZAg6hICrJyHYZoAXJOZ1CQnUcDYwix1dBuHPxxGwDZp9NpEt0CgKY3Xk9aoq1TEtS0funx9VuF4entSZ4bV6lWRZsqW9k4inASR8dcxNHx+O1EDI7G5O2Jf+O6BISbSTWGN33qBADg16AOTft35PB3G23nWrGV0BtaArZhaA9vTwrSsiq1TWd3HqaWXZvCXNwbkUabmt7amZSL3Bu5KWnUbtawtFPboEdrzh1KqtR62zu3IwG/CDM1m9RFeXkQOuQGTq3Y5lDm9IptNLqzBwDmgV04a8xLNNX0xsOYSxnSozW62EK23ZBsg7/d6PZs4u45K0sXmSSs2EYL414wG/dCbpl7Ifd0BoXZeZiNe6HF0G4cjt/G2f0n+Kj9Y8y88Wlm3vg02clpzB0wkdwz5/CtW7v0+PptI1AmRb4b7++r1Z7ZK5nfL5b5/WI5bHct6kdFUniBa1G/zLUAqB12/mdqRJ/2pBu/Hw7HbyO0U3OUhwlPH2/MUZGkufH+EJfP7XMUSyilhgHdlFKJxqY6wM3Y5gWWDMPuUUp9BhwBRv2J931Ha112ctlZoHTShFIqGLBfDlcyRzEE2GAsglkJNFFKBVwkq+jMncb7HVFKAQRgyyrGAmitk7B1hD9VSu0FWl3i+S+ZtljZNHE2veeOsz0C5Mu1ZBw4Sbtnh3J21xGO/7idg/PX0v39Mfxt/TQKMrJZ++j00uP/vukdvPxrYvL2pEm/jsQPm0pBeja3zHwGk7cnyqRI2fg7+z/7yd1NIWHVTiJ7tmXMumkU5RWy5NkZpfseWBrHpwNiAVgxcRa3TRuNp483h9fsImH1LgCWjf+EXpNGYPIwYSkoYvnznwDQvH8nWg3thrXIQnFBId8/Nr38m19lbapsJXHUx4ijg0YcRT07lNQycTTUiKM1RhxlHDjJkcW/cvvq19EWK7/Enn+UUs+PnsQnyB9rcTGbYmdTmJkL2DKN3aaNZshP/8JaZOHnpz50S5s2T5xNL7t749yBk7Q17o0TRpu6vT+GIeunUZiRzTq7e+NvdvdG434dWTlsKucOJrH7nW/p++1EdJGF7JOpbHx6xgVqcflt2PfCTDrPnwAeJk7MW032/hM0G3cH53Yd5vSKbRyfu5q20x/jpk3vUpSRzY6H3wegRkhtOs1/Aaya/JQ0dj7+H4dzhw6KZsvw191W97ISV+0krGdbRv48jeK8Qn60uxeGL4tjbn/bvbB64ix6G/fC0dW7SDTuBVeuGdCZNiNuwVpsoTi/iGVl2lldnnt5Klt27CYjI5NbhtzLo/8YwdCBfau7WoDtWjS9uS33rbf9XPpp7PlrcffyOOb3s12LNbGz6PX2+Wtx1LgWN7xwF0GRoWirJutEKqsnzAQg/VASR9fsZnj8v9Dayr55a0jbf6J8Ba4Q1qtgUZS7KXcsyTYWn/jbvQ4ADgGNS+b8KaXuB7oD/wQ6aq3XGNt7Ae9qrVu5Op+L95wEZJftKCqlbgOeAgZorQuVUs9gW6DygFIqDPih5L2UUrcD47TWXZVSbwB1gYeN4+oCMVrrr43ObketdapxXAzwrNb6NqXURmCs1voXY184sFJrHamU6gf8pLUuUkqZgR1AFHBdyfEV/R7PanjvVR+9yfIUzyuKubi6a3D5PKq7ApUkpPjqvxgHa/w1bvBHt79a3VWoFB9EvVTdVagUTxz/XFXl+/VoeEuV/a5dd/KnKm1bRVXVcxRvB1aVdBINC4GB2H62j1NK7TeGgF/hz2UTndJa/4BtQc024/w3AuNdFP8e8FVKdQcmYpvj+JuR+fsBuGB20eh4NgVKH4ujtT4CnDPmTfYB9iqldgErgOe01iXjhGXnKF49qymEEEKIvyBdhf+uVG7JKAr3k4yiqGySUbxySEbxyiEZxStLVWcUu1dhRvHnKzSj+Ne4k4UQQgghKpk8R/Eq7CgqpWKBO8ps/lprLR8WKYQQQghRia66jqLRIZROoRBCCCHcSjKKVbeYRQghhBBCuIFSKlgp9aNS6qDx/6ALlA1QSp1QSlXoOXDSURRCCCGEuLo9j+3xe82An4zXrkwG1lX0xNJRFEIIIYRwQmtdZf8u02BgtvH1bGCIs0JKqQ5AfSC+oieWjqIQQgghxNWtvta65HN0U7B1Bh0opUzANGwflVxhV91iFiGEEEKIqlCVi1mUUqOB0XabZmitZ9jtXwmYnRwaa/9Ca62VUs4q/iiwVGt9wviI4QqRjqIQQgghRDUzOoUuPxhea93L1T6l1CmlVKjWOlkpFQqcdlKsK7ZPgXsU8Ae8jY9IvtB8RukoCiGEEEI4o6+ex+MsAkYCU43/LyxbQGt9T8nXSqlRQMeLdRJB5igKIYQQQlztpgK9lVIHgV7Ga5RSHZVSH1/OiSWjKIQQQgjhRCWsRq4SWuuzwC1Otm8FHnSyfRYwqyLnloyiEEIIIYRwSjKKQgghhBBOyEf4SUZRCCGEEEK4IBlFIYQQQggnrpY5iu4kGUUhhBBCCOGUZBSFEEIIIZyQOYqSURRCCCGEEC5IRlEIIYQQwomr6JNZ3EYyikIIIYQQwinpKAohhBBCCKdk6FkIIYQQwgmrPB5HMopCCCGEEMI5yShepSyqumtw+ZoUVXcNKkdbn4zqrkKl2FocWN1VuGzpHtVdg8qxyDO3uqtw2Wb/o1Z1V6FSfBD1UnVXoVKM2fFqdVfhqiSLWSSjKIQQQgghXJCMohBCCCGEEzJHUTKKQgghhBDCBckoCiGEEEI4IXMUJaMohBBCCCFckIyiEEIIIYQTMkdRMopCCCGEEMIFySgKIYQQQjghcxQloyiEEEIIIVyQjKIQQgghhBMyR1EyikIIIYQQwgXJKAohhBBCOCFzFCWjKIQQQgghXJCOohBCCCGEcEqGnoUQQgghnNDaWt1VqHaSURRCCCGEEE5JRlEIIYQQwgmrLGaRjKIQQgghhHBOMopCCCGEEE5oeeC2ZBSFEEIIIYRzklEUQgghhHBC5ihKRlEIIYQQQrggGUUhhBBCCCdkjqJkFIUQQgghhAuSURRCCCGEcMIqGUXpKP7VNIxpQ/QrIzB5mNg/bw27/7PYYb/J25Ob3h1DSJtw8tOzWP3IdLJPpALQ5rGBNB8Wg9ViZdNLczi5ds8Fz9n97dGERl9HYVYeAOue/pC0347ResytRN5+g+39PEzUbtaQL9o+QmFGzmW3LzSmDR0nj0CZTByat4bfppdv3w3vjyG4dTgF6VmsHzOdnBOp1GkXQec3/wGAAnZP+44Ty7fi2yCYru+NoWbd2mitOfT5avZ/suKy63kp/Hu0J/Sl0WAykf5VPKkffOOwv84/hhB0Zx+wWChOy+TkuHcpSjqDV4O6NPkgFkwmlKcHZ+f8QPrcZVVW74Yxbej8qu1aHJy3hj1OYq37e2OoY1yLtUas1QjyJ2bGPwlpG8Ghr9bx68Q5AHj6+TDguxdLj/cNDebwtxvY/PLnbm/LTa+MIKxnO4rzCogfO4MzexPLlanXOoze0x7G08ebxNU7WfvyZw77ox7qT48X7+HDtmPIT8+m+ZAb6PjIbaAUhdl5rI6dRervx9zelhIPTHqIqJ4dKcwrYPqz73Jk72GH/d4+3oz933jMTUKxWq1sXbmZL163XYuQBiE8/vZT+AX4YzKZ+Pz12exYva3K6g7gEdkG774jwGSieMcaijY4xpdn2x549xqGNSsdgOIt8RTvWIMprCXefe4tLWcKCaVgwXQs+6u2/j1eGUHTm20xtfIZ5zFVt3UYvd62xdTRVTtZZ8RUl2f/TkSf9mirJu9sJiuf+ZCcUxkANIxuQfdJ92Ly9CA/PYtv74irymY5NXHK26zbsJngoEC+//yD6q6OqGR/qY6iUsoC7MHWrt+BkUA94AetdSu7cpOAbK31W0qpWcBNwDlsfYhntNY/GeU6A28B9YFcYBvwT+BOoKPW+nG7c64BntVabzVetwN2AP211svtysUCwwELYAUe1lr/ahwfCuQZRQ9prf9+Se03KW54bSTLh08lJzmNQUte5Vj8NjIOJpWWaX53DAXncvi621giBkXTacLdrH50OoHNGhAxOJoFN4/Ht34Q/ec9zzc9ngW44Dk3x80jcckWh3rs+WAJez5YAkDjXlG0eqhfpXQSlUnRacpIVt09ldzkNPotfZUTK7aRade+yGExFGbksOjGsTQdHE3UxLtZP2Y6GftPsLzfi2iLFZ96gdy6Mo6TP27HWmxl+6tzSd+TiKefD/2XTyZ53R6Hc7qVyUSDVx7hyH0TKU45S8T375C18lcKDh0vLZK/L4GEwU+j8wsIvqc/5ufv5/g/36D4TDqH//4surAYk68P1yz/D1krf6X4dJrbq61Mii5xI4kfZrsWty21xcU5u+9bs2ExFJ7L4dtuYwkfFE2H2LtZ+8h0LPlF7HjjG4Kua0Rg80al5Ytz8lnUJ7b09W3LJnN0qWNsuUNYz7YEhpmZ3WMs5qhIbo4bxZeDJ5Ur1zPufn4a/zEpOxIYPPs5msa04eia3QD4hwbTtEdrMo0/ugAyj5/hmztfo+BcLk1j2nDL1Aecntcdonp2IDS8AU/c9DDNopoz+rVHeGHIc+XKLZrxPft+2YOnlycvz51MVEx7dqzZztAn7mLjDxuI/3wZjZo1ZsLMl3i020NVUncAlMK7/yjyP/8XOjMNnwcnU7x/Ozr1pEOx4n2bKFw+22GbNfE38mdMsL3w8cP3ibexJOypqpoD0LRnWwLDzXzWfSz1oyKJmTKKrwdNKleu55T7WTXuY07tSGDQnPMxtf2DJfz6lu0Pxjb396HTk7ezZsJMvAN8iYkbxcIRb5CddJaadQKqtF2uDBnQm+FDBzFh8lvVXZVKp2XV819ujmKe1rqd0SksBMZU8LjntNbtgKeADwCUUvWBr4HxWuvmWusoYDlQq4LnHAasN/6Pcc6uwG1Ae611G6AXcNzumHuM+re71E4iQN12kWQmniLr2BmsRRYOL9xEkz4dHMo06dOeQ1//DMCRJZtp0O16Y3sHDi/chLWwmOzjZ8hMPEXddpEVOueFRA7pyuGFv1xqU5yqExVJVuIpso26HF24icZ9HevSqG97DhvtO/bDZuob7bPkFaIttg9396jhRcloQv7pDNL3JAK2jsq5Q0n4hgZXSn0rombbayk4mkzR8VPoomLO/bCOWr2jHcrkbNqDzi8AIHfHfjzNIQDoomJ0YTEAytsLTKrK6h1S5locWbiJJn1dx1riks2EGteiOK+A01sOYCkocnn+gAgzNUMCOPXrfvc1whDRpwO/L1gPQMqOBGoE+OFbL9ChjG+9QLz9a5KyIwGA3xesJ7Jvx9L9PV6+l/VT5oPdMFXytoMUnMs1znsI/yqMq069u7BmwWoADu7Yj2+AH4H1ghzKFOYXsu8XWwequKiYw3sTqFMSW1rj618TAN9avqRXwR8f9kwNI7Gmn0JnnAGrBcu+TXg2r/jPnRKeLTtjObQLigvdUEvX7GPq1EVi6pRdTEUYMVWUnVdazsu3BhidleZDbiBh+Rayk84CkHc2091NqZCO7VpTO6CivxrF1eYvlVEs42egzSUe8wvQ0Pj6MWC21rq0l6O1/gZAqQv/Qla2AncAvYGflVI+Wut8bBnDVK11gXG+1Auc5pL5hgaRk3z+B3puShp1oyIdyviZg8g2ymiLlcLMXGoE+eMXGsTp7Qml5XJS0vANtf1iudA5O4y7k6inbidp/T62/OtLrEbHBcDDx5tGMW3YONHxL/4/q6Y5iNwku7okp1GnvWP7fM1B5CSdb19RZi41gv0pSMumTlQk0W8/hF+jEDY+8UFpx7GEX6MQgls1JdXu++BuXuY6FCWfKX1dnJxKzXbNXZYPurMP2WvPD6F5hYbQ9JOX8W4aSsrUmVWSTQTH7zPYYqRsrJW9FiWxVpCefdHzhw+K5siiTZVbaRf8zUFkJ58tfZ2dkoa/OYjc0xmOZVLSypUBiOjdnuyU9AsOK19/VwyJq3e7ofbO1THX4WzS+bhKSzlLnfp1yDid7rS8b4AfHXt1ZsmntuHdr96dx4ufvUL/UbdRw9eHV4e/6PQ4d1G1gtHnzl8TnZmGqWFkuXIeLTpRs+l1WM+mUBj/GTrTMf49r+9K0aaqm45Rws8cVNqZA8hOdhFTyY73kJ/5fGc+etwdXDe0G4VZuXx75xQAAsPNmLw8uP2rWLz9fNj16Qr+MDqkwj1k1fNfL6MIgFLKE+iPbRj6UvQDvje+boVtqNmVu5RSO0v+AR3t9t0AHNFaJwBrgFuN7fFAY6XUAaXUf5VSN5U55xd253zzEute5bZO/YoFNz3HwltfokagP20evc1hf5PeUZzacqBShp0rw9kdCSzp+TzL+7/E9U8MxFTDq3Sfp28Nun/8JNte+pxiu7/mryS1B8dQs/U1pH60oHRbUXIqhwY8wYGeown82y14hARe4AxXj/DBXTnyfeVkot3J08ebTo8PYtO0b1yWadS1BdffdRMb/jW/CmtWcSYPE0//+1mWzvyB08dPAdBtUA/WfLOKh6MfYMqoV3ji3acv+gdyVSs+sJ28958i78MXsBzeQ43BjgNIyj8QU73GWBKqroNemTa98TWzujzJ/u820nZUbwBMnibqtQ5n8ci3WHjv63R6cgiB4eZqrqn4q/urdRRrGp22rcAx4BNwOcHAfvubSqkDwFzg9Qq+15d2w8TtjPcsMQwo+a0w33iN1job6ACMBs4AXyqlRtkdZz/0XG5CkVJqtFJqq1Jq69qcg+UqlJucjp/d8JavOZicZMcMQk5KeukQmPIw4R3gS0F6NjlljvUzB5ObnH7Bc+YZfx1bC4s58NU66rZz/Is/YnBXEipp2BkgLyUd3wZ2dQkNJq9M+3JT0vFrcL59XgG+FKQ5ZrAyDyVRnJNfOj9OeXrQ/eMnSfx2I8eXbaUqFaWcxSu0bulrz9AQik6dLVfO78a21H3sLo6Onlw63Gyv+HQaBQeO4tfperfWt4T99xnALzSY3JQLX4uSWLuYoJZNUJ4mzhpTAtyhzX29GL4sjuHL4sg5nYF/aJ3Sff7mYLLLtCU7JR1/c3C5MrWb1iOgcV3uWT6F+ze8g39oMMOXvoZv3doAhFzXmFveeJDFD75DfsbF2345+t03gDeXvsubS98l/XQadRqcj6tgcx3OOokrgDFTHyf5SBJLPl1Uuu2Wu3qz8QdbpurA9v141/CmVnDVzYfTWWmo2ueviQoIRmeVyYbmZYPFdi8U71iNKTTcYbdHyy4U/7EVrBa31xeg9che3L08jruXx5F7OgP/BnYxFeoipkId76GclPIZ3/3fbSRyQCfbMcnpHFu7m+K8AvLTszn56x+EtGziphYJYfNX6yjm2XW0ntBaFwJngaAy5YIB+2Hf57TW1wLjgU+NbfuwdeouiVLKAxgKvKSUSgT+DfRTStUC0FpbtNZrtNYvA48bZStEaz1Da91Ra93xJr9m5faf2XWYgHAz/o3rYvLyIGJwNMd+3O5Q5tiP27nmju4AhN/amaQNv5VujxgcjcnbE//GdQkIN3NmZ8IFz1nTbs5N074dSN9/ovS1V62ahEZfx7EVju9/Oc7uPEytcDN+Rl2aDo7mRLzj+U/GbyfCaF+T2zpzar2tfX6N66I8bOHu17AOAdc0IOeEbWguetqDZB5M4o8ZVT9Elbf7ADXCGuDVqD7Ky5Pat/Uga+WvDmV8WkbQ8LXHOTZ6Mpaz50q3e5rroGp4A2AK8MO3Y0sKDp+gKqTudIyL8MHRHC9zLY7Hn4+1sFs7k2zE2sVEVEE2cfeclcztH8vc/rEkrNhGi6HdADBHRVKQleswRAiQezqDwuw8zP/X3n3HyVXX+x9/vVMEBAJEaQIBQhHphAhcEKWIoKICUWlSLiiC4DUoIM0ugiJ6pShFIeEqBBRUivIDAgREWmgJiZCEKiBCIKFICcm+f398z2Qnw+zszpY5c04+Tx/74JTd+J7sZOYz35p1r39gzId47Pp7efGRp7lg1JFctN3RXLTd0bz2r5e45BMn8/oLL7Ps+97DJ88fy/Vjz2Xu488N6OMBuO7iv3DsJ8Zy7CfGcvf1d7HDmB0BWG+L9/P6q6/X7Xbe55j9efey7+ai7/16keuzn32BTbZLI3dWW3d1hi4xlFeqnnsDreOZxxg0fBW0/IowaDCDN9qG+TMW7eDRMp2vP4PX35KO2YtOQBuy8bbMn9a6Vump429kwm4nMWG3k3is6jm18hbrMK/Bc2rlmucUwHJrrbzw+0Z+bBRzZv0LgMeuv5dVP/h+NHgQQ5Z8F6tssQ4vzWrRxLvFVAdu2VfmPTBxAAAgAElEQVS7KvMYRSC14kn6l6SdbN8kaTipi/kXdb79bOAQSbtmx3dLutb2XQCS9gJu7+b/cmdgiu1dKxckjQf2lHQX0GG70hy4OfBknx5gFS/o4I5vjWe33x2HBg1ixmWTmDvjGUYdM4bZDz7OUzfcx4wJk/jILw7nc387g7fmvsbNXzkbgLkznuHxq+9izE0/pmNBB3ecPA53GHDdPxNgh7OOYMn3DEPAi9Of4vbjL1yYZa3dRvPMpKnMf+Ot/np4eEEHk08az06XHIcGD+LRCZN4ecYzbHrsGF588HGeuf4+Zl06iW3PPJxP354e3+1HpMe30lbrs+FRn6Jj/gLoMPecOI63XnqNFbdan5Gf254505/i4zekZSYePPVynr3pwX7L3dCCDp797rmsNf77aNAg5vz+Bt6a+RQrjd2fN6bO5NWJd7PKCYcwaOklWePs4wF4+9kXeOqwH7DEumuw6omHYoMEsy+4krce6benU0Ne0MGdJ49nl0vS82JW9rzY/Jj0u/jnDfcxc8Iktj/zcPbKnmuTsucawGfv/DlDl1mKQe8awojdRnP9vqctnDG91qe25sYDWjfy4ombHmCtHTfjoNvOYP4b87jhmPMX3tvvr6dwycfTTOybTx7HLmcclpYyuflBnri58XNkq6/tyZIrLMOOPzwYgI4FC5iw+7cH7HFUu++myYzacUvOvvU83nrjLX55zJkL753+l//l2E+MZfgq7+GzX92bp2f9k59c+3MArrv4WiZOuIHxP7yQw087it0P/Qy2Oecb9V4uB5A7mPfXcSy5/zdBg5j/wCT8wjMM3WEMHc8+zoIZ9zFkq10Zsv4o3LEA3vwPb/25c1kWLfdeNGw4HU/8o7W5M0/c9ABr7rQZB/7tDN5+Yx4Tv9H5nNrnulOYsFt6Tt1y0jg++rPO59ST2XNq2xP2ZoV1VsUd5tWnZ3PziRcBMGfWszx5yxT2u/5U7A6mXXoLLz3Smg+HjRz7ndO45/4pzJ37Cjvv8QW+cugBjPnUrt3/YCgElWmgpqTXbC9T5/qGwDl0tiyebvt32b1xpOVzKhNVxgBfsb1zNkv5J6QldjqAW4GjabA8DmkSzF22z62692ngCOBkUgvj8sB8YBZwmO3ZdZbHmW37o1091t+s/oXC/+KW7Oj+e4pgsyXndv9NBTD5reKPb3x5cN4J+sdtao/ZrH0x/tByzIK98IL2GpvZW4ff//28I/SLoe8d2dJfyHuHrd+y99rZr8xoyydbqVoU6xWJ2fXpwI5d3Du45vwK4Irs+A5g+zo/Ni77qv65HbLD/67z/3EVUBkAtG0XOXaodz2EEEIIIS+lKhRDCCGEEPpLbOFXvsksIYQQQgihn0SLYgghhBBCHWWax9Fb0aIYQgghhBDqihbFEEIIIYQ62nl9w1aJFsUQQgghhFBXtCiGEEIIIdQRYxSjRTGEEEIIIXQhWhRDCCGEEOqIdRSjRTGEEEIIIXQhCsUQQgghhDrcwv/1haThkm6QNDP77wpdfN8ISddL+oek6ZLW6u7PjkIxhBBCCKHYjgcm2l4PmJid13MxcLrtDwBbAc939wdHoRhCCCGEUGyfAcZnx+OBPWq/QdKGwBDbNwDYfs326939wTGZJYQQQgihjgJNZlnZ9r+y4+eAlet8z/rAXElXAmsDNwLH217Q6A+OQjGEEEIIIWeSDgMOq7p0vu3zq+7fCKxS50dPqj6xbUn1KtwhwPbAFsBTwGXAwcBvGuWKQjGEEEIIoY5WLridFYXnN7j/0a7uSfq3pFVt/0vSqtQfe/g08IDtx7Kf+ROwDd0UijFGMYQQQgih2K4CDsqODwL+XOd77gGWl7Ridr4TML27PzgKxRBCCCGEOoqyPA5wGrCLpJnAR7NzJI2W9GuAbCziMcBESVMBARd09wdH13MIIYQQQoHZfhHYuc71ycAXq85vADZt5s+OQjGEEEIIoY5WjlFsV9H1HEIIIYQQ6ooWxRBCCCGEOqJFMVoUQwghhBBCF6JFMYQQQgihjmhPjBbFEEIIIYTQBUX/e+iKpMOqtw8qqjI8jjI8BijH4yjDY4B4HO2kDI8ByvM4wqKiRTE0clj331IIZXgcZXgMUI7HUYbHAPE42kkZHgOU53GEKlEohhBCCCGEuqJQDCGEEEIIdUWhGBopy1iTMjyOMjwGKMfjKMNjgHgc7aQMjwHK8zhClZjMEkIIIYQQ6ooWxRBCCCGEUFcUiiGEEEIIoa4oFEMIoRuSVpQ0WtLyeWcJIYRWikIxLCTpIEn3SfpP9jVZ0oF55+opSRtUHS9Rc2+b1idqnqRhDe6NaGWWvpD07QZf38o7XzMkfRGYBpwFPCzp0zlHalqJnlfDG33lna+nJO1Udbx2zb29Wp+oeZIurzr+cc2961ufKAyUKBQDkIpEYCzwDeB9wGrAccDXJB2QZ7YmXFJ1fEfNvV+2Mkgf3FI5kDSx5t6fWhulT/5T58vAocA3c8zVG2OBjWz/F7AtcELOeXrjlspBwZ9Xs4EHgMnZ171VX5NzzNWsn1YdX1Fz7+RWBumD9aqOd6m5t2Irg4SBNSTvAKFtHAHsafuJqms3SRoDTAD+L5dUzVEXx/XO21V1ztoWkqI8BmyfUTmWtCzwNeAQ0nPpjK5+rk3Ns/0CgO3HalurC6IUzyvgTGBH4HbgUuBvLubSHWV4rWr0917E30noQhSKoWJYTZEIgO0nGnVbtRl3cVzvvF2V4TEAqZsQ+DqwPzAeGGV7Tr6pemV1SWd2dW77f3LI1KxSPK9sj5UkYAfgAOCsrJvzV7YfzzVcc8rw+3i3pC1IPZNLZcfKvpbKNVnoV1Eohoo3enmvnVTewMWib+YidaUXwUqSvk7KXDkmOy9Md46k04G9SAvwbmL7tZwj9cWxNef35pKib0rxvALIWhBvlnQ/sA/wA2AmcEGuwZozUtJVpL//yjHZ+dpd/1hbeQ74WZ3jynkoiVhwOwAg6XVgVr1bwEjbS7c4UtOycZZdsj2+VVl6S9J3Gt23/b1WZekLSR3AW8B8Fm0hEem9viit1KVQoufV0sBngL1JBe6VwOW2n8o1WJMkfaTRfduTWpUlhO5EoRgAkLRmo/u2n2xVlt6S9CPbJ+adI5SLpKt5Z1fhbOBm27/NJ9XiSdJ/SK2HE7L/LvIGZvvKPHL1laShwMbAM7afzztPT0j6IPBP289l5wcCY4Ange/afinPfKH/RKEYSkPSfbZH5Z2jLyRtBKxj+6rs/OfActnts23fl1u4XpC0I7BRdvqQ7VtyjNMrXbT+DAe+AMy0fXyLIzUtGwowy/Z5Nde/DKxdhMcAIGkcXY/hs+1DWhin1ySdC5xle5qk5UirNCwgPa+OsX1prgF7QNJ9wEdtvyTpw6Ti/avA5sAHbH8214Ch30ShGACQ9Cr1X4AL01Uo6UHSIPe6swaL8Ak3a7061fbfs/PpwLeAdwNjbO+RZ76ekrQaqVvwTTrH9G1JGuS+p+1n8srWXyQNBu61vXneWboj6V5gdO0MYUmDgCm2N84nWf+RtLLtf+edoyckTbO9UXY8FtjB9h6SVgH+anuLfBN2T9KDtjfLjs8BXrD93ez8gSL8uwg9E5NZAgC2l807Qz/YgFSU1CsUDYxsbZxeWbVSJGZesX0FLGz9KYqzSTNRx1VfzLqnfkkaZ1ZothekCbiFsES9ZWRsd6hAD6JWtlPOGGA/4AOkNWCLYF7V8S7A7wFsP1egX8dgSUNszwd2Bg6ruhe1RYnELzOUyfQifBLvxiIFu+3qHWVWanGWvtjQ9p61F21fLOmkPAL1Vhc7fqwAHEjasaUI3pC0nu2Z1RclrUdxVjUAQNJSpA8a+wFbkP7N7AHcmmeuJs2VtDvwDLAdaSF6JA2hOEvLXApMkjSb9By6DUDSusDLeQYL/SsKxbBYKFC31LOStrZ9V/XFbAvCZ3PK1Bt1d33KujoHtzhLX91LapGuNPUYeBG4mbRQfRF8G/irpB/SORRgNGmXmbG5pWqSpEuA7YHrSVsq3kQae3lLnrl64cukxcNXAcZWJoSQWuauzS1VE2yfku3ysypwfVWL9SDgqPyShf4WYxRDaUg6uLqrs7Zbynbbd0tJ2gq4DBgHVCaubAkcBOxt++6cojUlm4SzDOlN8D/ZtaWBnwNvFmSR6lKRtDFpTcjKeMRpwOm2p+aXqjmSHiAVIhcDE2w/Lekx20UYVtIjkj5o+568c/RG9m98L2Af25/MO0/oH1EohlJp1C1luyPPbD0laWXgSNJsYZPe0G8kvfgemWe2nsqW+zgVOJi0XIaANUg7tJxoe17XP91+JK1E5+8E0u/knKIsZVImkjYA9iWtpTgbeD+wcUF6DOqStCHpMe0LzLU9OudIPSbpXcAnSa+5u5L2rr7S9tW5Bgv9JgrFUBo13VIT6OyWKspOB4uQNIr0xvE54HHgCttn55uqOVnhvm52+qjt1/PM0xuStgMuIbXyVs/gPgjY3/btOUXrMUkX0XhZmUNbmae/SNqSVKB8Dnja9rY5R+oxSWvRWRy+DaxJmpn+RH6pek7Sx0jZP0YahnEZacmftfLMFfpfFIqhNMrQLSVpfTrfPGaTXnyPsd1wQfR2I2mvRveLtDCypDuBI2zfX3N9c+A821vnk6znJI2pc3kN4GhgsO3VWxypX2Ut2CfY/n7eWXpC0h3AMNIH2gm2Z0p6vEgfarPdl24DDq7ss12019vQMzGZJZSG7c2ruqVuzGbjLVugiSwAD5NefHe3PQtA0tH5RuqVTzW4Z9Iai0UxrLZIBLD9gKRCLCtVWWIJQNJI4ETgw8BpwG/yytUsScNIQwBWA64CbsjOvwFMyTFas/5Negwrk7YifMcuMwUwirTX9o2SHiMVvUWbqBZ6IFoUQ2lI2sb2nVXnW5KKxs9TkG4pSXuQXny3A64jvfj+ukgtDZBaFIvUatiIpH8A29qeU3N9OPB32xvkk6w52Yeok0ljd08HfputgVcYkv4MzCHtZLIzackoAV+z/UCe2ZqV7ciyF+k1aj1geWDXokxYqyZpW9LjGAM8CPzR9vn5pgr9JQrFUBpdbeGXLSi8ve3CrLOWzR78DOnFdydSd/ofbV+fa7AeKsN2ihWSDgO+BBzDojPRfwxcWLstXjuS9HtS5jOAy0nbxS1UhF2LACRNtb1JdjwY+Bcwwvab+Sbrm2wC2+dJHxJH2F4j50i9ki1/9VHSxLtCbKcYuheFYiiNMhUn1SStQBqsv7ftnfPO0xNl+11kiyMfR+dM9OmkpWUKMbNT0hN0dm1WrwkJaTJLIcaV1T6vyvY8A5C0pu0n887RnWyyXZdcsH3pQ9eiUAylIWkuDXZnsP3pFsZZrEl6HZhV7xapMNm0xZEGhKSlK+tEhoEnaQFQ+fsWaReT1ynQnvSwcE/3Lt98i/BaJenmqtMt6VwRANLvYqcWRwoDJCazhDJ5gdS1FvL3OI0ntBSKpNVIO1BMsT0vW1dxLGmdyCIs5F6K1h/bZZks8dPsvwIuAL6YY5Zesb1j5VjS/dXnoVyiUAxl8prtSXmHCADMK0L3WU9IGgucRGohXULSL0njEy8mtaQUQaMPUCaNgy2crICvFI/PFmVyTvXrlKQyvG5F12SJRaEYymSOpFUq+6ZKOpA0C+9J4LtFGbBfEu9YhFrSOqTFkfexvdE7f6RtHQa83/ZLkkYAM4DtbN/bzc+1jbK09kg6ARhatV7iHcDLwFDSrj+n5pWtD6LICm0tCsVQJssD8wAkVdaI+yqwOXA+8Nn8oi1ebB8FIOl9pK3W9gM2Ib2R75NjtN54s/Ihw/ZTkh4pUpEIaf9g4J8l+BD1OdLuSxUv2t4imwE9iYIUitnSShWDswlrCycYFeH3IeksOovc1SWdWX0/9nMvjygUQ5kMqnqB3Rs4P1to+Ips15bQItmSMvuSFhW+HDgU+LPt7+UarHdq3wRXrT4vyBvieaRlSwr/Iapm8tAvsmsLsu0ii+JeFp19Xj1G1EARZqFPrjou1Aen0JwoFEOZDJE0JBuntDOpy3DhvZwyLa7OJnUL7md7MoCkonaxHVtzXsQ3xcEl+RC1jKShtt8GsD0OQNISpC3xCqFoC+h34TJgWdsvVF+UtCLwaj6RwkCIN89QJpcCk7Kt+94gbYWHpHVJ45hC66xK6iY8Q9IqpFbFoflG6h3b4/PO0A8Gl+RD1B+A8yQdZft1WLg4/dnZvUKQtCupyPpDzfUxwCu2b8gnWVPOJO0eVbsD04eAjwFHtDxRGBCxjmIoFUnbkIqU6ytdVJLWB5YpyhIgZSNpdVIr1r7A0qQdZk7MN1XPSfoQMNL2xdn5H4DKGLMf2r4pt3A9JOkk4BPAbGAEMMq2sw9R421vl2vAHsrGIp5CWk7mSVLX7Rqk/apPLsqsZ0m3A3vUaY17L3C17f/KJ1nPSbrXdt1Z/5KmFWzCWmggCsUQwoDI9q1eF5hq+/9l19YnzXr+fsMfbiOSJgJftT09O59KWj9xaeBE27vlGK/HevIhStIKtXtat6NsPOK62eks22/kmadZkibbHt3FvSlFWJBe0j9sf6DZe6F4itTlEEIoiGytwY2AvwM/kLSV7R/YngEUpkjMDKsUiZmZlVnPkgoxyxbA9p11rs2ouTQRaOst8bLFzo8kPb8Apkk6x/bzOcZq1rCqoQALSRpK2m2mCJ7P/l3fXX0xm2H/Qhc/EwooCsUQwkD4MLBZNhv13aTxoj/IOVNvLV99YnuvqtOVW5xloKn7b8mPpO2AS4BxpAXPIS16frek/W2/Y/3ONnUlcEE21rLSursMaRZ37Zi/dnUscLmkcXRO8BoNHEjxlsAKDUShGEIYCPNsLwCw/bqkti5AuvGwpE/avrb6oqTdgUdyyjRQ2n0s0hmksX33V127StIfSUsAbZ1PrKadDPwQeFJSZQejEcCFpF2A2p7tuyVtDXyFNBQDYBqwdcFad0M3YoxiCKHfSXqdtOUdpFaqdbJzAS7CGKyKbMLHtaRu9MqEqC2BbYHd63TfFpak+2y3bdezpOm2N2z2XruqN9ZS0nYFahl9B0m7AMfZ3iXvLKF/RItiCGEglGYgu+1ZkjYF9qdzXNytwOG238wv2YBo95Zf1Ztwk+10MiinTE3LZm9/nrQg/XW2H5K0u6QTSWMUt8g1YA9I2gk4F3gf8CfS/ucXkZ5Dp+QYLfSzaFEMIYR+IOmOIixrUk3S8sCRtk/Jzoe38/Zx2Y4/XwKOYdHW3R8DF9o+L69szcjG9a0B3E3qLn+WNL7veNt/yjFaj0m6HziatLD+x4HfkvKfnWuw0O+iRTGE0O8kvcqi491MWsPvZuCbtl/MJdjAWjLvAF2RtAbwLTpbfy4lzT4/IDsG2n+PYdvnS3qWNDFqI9LzajppPcurcw3XnNHAprY7JC0JPAesU7B/F7Z9S3b8J0nPRJFYTlEohhD6ne1la69JWoE06P1c0q4tZdPO3TMXA5OAK4DdSPv0PkAqVp7LM1izbF8DXFN7XdLSNftAt7N5tjsAbL8p6bGCFYkAy0uqXgFgSPW57aLM3g7diK7nEEJLtfuEid5q58cl6UHbm1WdPw2MqBQrRSJpNdLC4VNsz8vWVRwLHGz7ffmm65kyTPaSdFGD27Z9SMvChAEVLYohhJbJFhQu6+tOW08EyVp0KxlfBJarLFvU7l3OFZLGkpaPmQUskS3s/mNSi2nd7eTaVOEne9n+77wzhNaIFsUQQr+r6ZKqWIG05/PfCraF3wa2H86Ol7D9VtW9bSo7nkja2PZDeeVsRNITQAf1i1nbHtnaRL0jaTrwIdsvSRoBzAC2q+yUE1pH0tdrLlXGIf/N9uM5RAoDJArFEEK/q9MtZVIr1i21C1e3u+ou5dru5Xbubi6jOn//i3SpF0UZJntJ+k6dy8OBXYHv2p7Q4khhgEShGEIIDUi63/YWtcf1ztuVpC/Y/m12vMiCztk2coWYrSrpeaC6ANmn+tz2/7Q8VD+pmuy1re3CTvbK1rS8MT5AlUdhFigNIRSHpNMlfbnO9S9LOi2PTH1Q2/LT1b12Vt1NeFbNvSJNOjiWtK9w5av2vLBsz7H9c9LElsLKxru29Xjd0JyyDioPIeRrJ+C4OtcvAKYAx7c2Tp+sLulM0ptf5ZjsfLX8YjVFXRzXO29btsdLWhFYk7Tl3dy8M/WnMkz2krQjMKfbbwyFUegnZAihbS3hOuNasgWGC1OYZI6tOp5cc6/2vF2VoVUUSV8EfgQ8Cqwt6TDbV+Ucq2ndTPb6Q4vj9IqkqbzzuTOctMvMga1PFAZKjFEMIfQ7SfcA+9meWXN9PeBS26PzSbZ4qlq3r3rNPrLzkbaXzitbMyQ9BOxo+wVJI4HfFW3bRCjHZC9Ja9ZcMvBigRY9Dz0ULYohhIHwbeCvkn5I59ix0cAJpMWRC0NSwxYr259uVZY+KPy6fZl5tl8AsP2YpCXyDtQblTUIJb3X9uy88/TSv4HDgXWBqcBvbM/PN1IYCNGiGEIYEJI2JnXbbpxdegj4qe2p+aVqnqQXgH+S9kS+i5oxfbYn5ZFrcVSWWc+SdgcuAt4mrW/5edt/zzdVcyRdRsp/G/Bx4EnbX8s3VRgIUSiGEPqdpCWBZSutP1XXVwRetf1mPsmaJ2kwsAuwL7ApcC2p+3xarsGaUGfdPmXnlS3jhuUSrEmSDmp03/b4VmXpC0lTSMXhw5K2Bn5i+yN552qGpKm2N8mOhwB3x5I45RRdzyGEgXAmcB1wZc31DwEfA45oeaJesr2A9Fiuy7o69wVukfS9oqw/CEwEViH9PibYfirnPL3S00JQ0lm2vzrQefpgfmW3H9t3SVo270C98HblwPb84s1RCz0VLYohhH4n6V7bdffelTTN9katztQXWYH4SVKRuBZwFXCh7WfyzNUMScsBe5G6a5cELiMVjYXY57kZ7b5jjqSngZ9VXfp69bntn73jh9qMpAVAZeKKgKWA1ylYK3XoXrQohhAGwrsb3CvUQv+SLiaNs/wL8L123c+5O7ZfBi6SNJ5ULJ5JKhjbvigpoQuAZRuctz3bg/POEFojWhRDCP1O0iTgWNt311z/IHCG7Q/nk6x5kjrobDmBzrF+hWo5kbQtqUV0e+BvwGW2b8s31cBo9xbFnpJ0gu1T884RFm9RKIYQ+p2krYDLgXEsujzOgcA+tu/KKdpiSdITwFzSDOGbgEWWMbF9Xw6xBkxR9uDuTlkK3lBsUSiGEAaEpJWAb9C5d+2jpNbE5/NL1XvZ1mSVsZUP2b4lxzhNkXQLXe/AYts7tTBOr0na2/ZlPfi+g22Pa0GkAVWWgjcUWxSKIYR+ly2X8SPgEKAyw3YEcCFwku23u/rZdiNpNdJs4TfpbB3dkjR4f88iTWgpOknXkMbWf8X2Y3nnGWjRohjaQRSKIYR+J+nnpMH5R9t+Nbs2DPgp8EaRFuaV9Efgz7UtVJIOBMbY/kwuwZqUtfAeSWer6DTgnKK18EraAzgVuAT4FWnBagDKNoM7WhRDO4hCMYTQ7yTNBNZ3zQtMtnj1w7bXyydZ8yQ9Yvv9zd5rJ5K2IxVW41i0VfQgYH/bt+cUrVckbQbcCsyhs0vdtkfml6rnJB3VkzU4JZ1o+0etyBRCV6JQDCH0O0kzbK/f7L12JGlmvcJW0iBghu11c4jVFEl3AkfYvr/m+ubAeba3zidZc7L1LE8GPkuaVX9NzpF6JbqUQ5EUaj2zEEJhTM+6Zhch6QvAwznk6YtrJF0gaenKhez4XNLaikUwrLZIBLD9AMVav28KMBgYVdQiMYSiiRbFEEK/q5oA8gaLLo9TuAkgkoaSxsQdDDyZXR4BjAdOtD0vp2g9JukfwLa259RcHw783fYG+SRrjqTLbX8+7xx9JWk+aReTd9yiQGtzhsVDFIohhAEjaSc6J09Mtz0xzzx9IWkpoNLN/Kjtem/0bUnSYcCXgGOAypqJWwI/Jm1FeF5e2ZpRli7bmKQSiiQKxRBCaCDrLpft/6u5fgCwwPYl+SRrjqTdgeNIhbuB6cDptq/ONVgTJD0I7EBqeXuHosx6jkIxFEkUiiGE0ICku4Cdbb9Wc31p4FbbW+aTrOd6Osu23Ul6C3iG+oVikWY9x2zmUBgxmSWEEBobWlskAtj+DzA0hzy9cUjeAfrJdNsjba9d56sQRWLmBUnrASi5SNIrkqZIKnzXeiiXKBRDCKGxpapnPFdIWhZ4Vw55Qh2Snur+u9rG14AnsuN9gU2BtYGvA7/IKVMIdUWhGEIIjf0G+IOkNSsXJK0FTMjuFcGmWYtV7derkl7JO1wTGhVRdccttqn5VdtY7g5cbPtF2zcC7/hQEkKehuQdIIQQ2pntn0p6DbhV0jKkguRV4DTbv8o3XY9NLcPkidptFGtvtypHP+iQtCppZ5mdgVOq7i2VT6QQ6otCMYQQumH7XODcrLuZyv7VobUkfb2rW8AyrczSR98GJpMWD7/K9jQASR8BHsszWAi1olAMIYQGuthhZuGx7YtbGqh3fp93gH7SaBeZwozts31NNpRh2ZpF0O8B9skpVgh1xfI4IYTQgKSzurj1aWA1223/gVvSl4BbbM9UqnIvBMaQJlQcbPu+Rj9fBJI+aPuevHP0RvY72QnYD9jd9so5RwphoSgUQwihh7I39P2Bb5IWrD7F9pR8U3VP0kPAFrbflrQf8A3gY8AWwHdsb59rwF6StCFp1vC+wFzbo3OO1BRJ25CKwz2A4cCRpK7oOQ1/MIQWavtPwiGEkDdJQ0h7PR8D3Al81vYjuYZqTt1ZtsCNkn6SY66mZTPOK8Xh28CawGjbT+SXqjmSfgR8DngKuBT4HjDZ9vhcg4VQRyyPE0IIDUg6ktR6uCWwm+2DC1YkQjbLVtKSpFm2N1bdK8wsW0l3ANeSGjnGZLvivFqkIjHzReDfwK+A/8uK9ujeC20pWhRDCKGxs4DngQ8B25JiQ9MAAANRSURBVFVNZBFp27hN8wrWhLLMsv03sBqwMrAiMJNiFlirAruQWkX/V9LNpIXdh9ien2+0EBYVYxRDCKGB6oW267H9ZKuy9EXWfb7ILNtsxxnV26KwXUlaDtiLVGStBywP7Gr77lyD9ZKkJUjDAfYFtgcm2t4v31QhdIpCMYQQSk7SXjWXDMwGHijSmpCS1qruZpa0EvB5UpE1wvYaeWVrRjYE4HBgXWAKcKHt+ZKGAXsUZMmlsJiIQjGEEBqQ9Cr1uzcrXc/DWhypaZIuqnN5OGmP4UNt39TiSL0iaRbwa+CntV20ktYsUOvuZaSJOLcBHweesD0231Qh1BeFYgghLKaybvXLbW+dd5aeyHbG+T5pzcGjbN+Wc6RekTTV9ibZ8RDgbtujco4VQl0xmSWEEBZTtp+UNDTvHD2VdZMfLWlLYKKkp4EOijWxCFJrIgBZl3OeWUJoKArFEEJYTEnaAHgr7xzNkLQTabu+XwPnkArFotlM0ivZsUgznl+hQMMZwuIjCsUQQig5SVfzznGWw0nLtHyh9Yl6R9IEYHVgP9tT887TW7YH550hhJ6KQjGEEMrvKtLag5UxfQZeBN5DWiOyKG60/WtJa0vaPbs23XaR1oIMoVBiMksIIZScpGuAE2pb4SRtAvzI9qfySdacbPmYC4DRwIPZ5c2Be0mzt1/p6mdDCL0TW/iFEEL5rVyvqza7tlbr4/TamcA/gPVs72V7L2AdYCpwdq7JQiipaFEMIYSSkzTT9npd3Jtle91WZ+qNbh5Hl/dCCL0XLYohhFB+kyV9qfaipC+Sum3LINaYCWEARItiCCGUnKSVgT8C8+gsDEcD7wL2tP1cXtmaIWk88CjwA1e9eUn6FrC+7QNyCxdCSUWhGEIIiwlJOwIbZ6fTirJ1X0U2meU3wCjggezy5sD9pMksL+eVLYSyikIxhBBCoUhaB9gwO51u+1FJY23/b565QiijKBRDCCEUnqSnbI/IO0cIZROTWUIIIZRBTGYJYQBEoRhCCKEMonsshAEQW/iFEEIoBEmvUr8gFLBUi+OEsFiIMYohhBBCCKGu6HoOIYQQQgh1RaEYQgghhBDqikIxhBBCCCHUFYViCCGEEEKoKwrFEEIIIYRQ1/8H6G+JI+G0q+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2" name="AutoShape 10" descr="data:image/png;base64,iVBORw0KGgoAAAANSUhEUgAAAooAAAKZCAYAAAA/Ngq5AAAABHNCSVQICAgIfAhkiAAAAAlwSFlzAAALEgAACxIB0t1+/AAAADh0RVh0U29mdHdhcmUAbWF0cGxvdGxpYiB2ZXJzaW9uMy4yLjIsIGh0dHA6Ly9tYXRwbG90bGliLm9yZy+WH4yJAAAgAElEQVR4nOzdd3wU1f7/8dfZNFJJQoCEEggBLPQiHQlIE0VQ0CsqKhYE672iqASVi2LhCn6tF8HeQC7YRYpKQFB6U1AgtBASShqppM7vj11CEgZFsyTR3/v5eOwDdubszOfs50z25DMzG2NZFiIiIiIiFTmqOwARERERqZk0URQRERERW5ooioiIiIgtTRRFRERExJYmiiIiIiJiSxNFEREREbGliaKIiIhIDWeMedMYc9QY8/MZ1htjzIvGmHhjzDZjTEd37FcTRREREZGa721g8G+svxRo4XqMBf7rjp1qoigiIiJSw1mWtRJI+40mw4B3Lac1QLAxJqKy+9VEUUREROSvryFwsMzzRNeySvGs7AakehSm7P3L/+3FN9s/Vt0huIX3Xz4TTkWmuiOoPM+/SS7y/wa/wnv9TXLh8TfpR/Hf4PgGuDXx/SrtSVV+1nrXjb4D5ynjk2ZbljW7qvZ/JpooioiIiFQz16SwMhPDQ0DjMs8buZZVyt/g91YRERGR/+99Dtzouvu5G3Dcsqzkym5UFUUREREROyXF1R1BKWPMXCAGCDPGJAKPA14AlmXNAhYBQ4B4IBcY4479aqIoIiIiUsNZljXqd9ZbwF3u3q8miiIiIiJ2rJLqjqDa6RpFEREREbGliqKIiIiInRJVFFVRFBERERFbqiiKiIiI2LB0jaIqiiIiIiJiTxVFERERETu6RlEVRRERERGxp4qiiIiIiB1do6iKooiIiIjY00RRRERERGzp1LOIiIiInZLi6o6g2qmiKCIiIiK2VFEUERERsaObWVRRFBERERF7qiiKiIiI2NEXbquiKCIiIiL2VFEUERERsWHpGkVVFEVERETEniqKIiIiInZ0jaIminK6yU/NZOXqdYSGBPPp+7OqOxwAekwdTWS/9hTl5RP3r9mk/Lz/tDZhbZoS8/wdeNbyJuG7Lfzw2HsA+AT70//VuwlsXJesg8dYNv4lCo7n4l3bj5gZYwlqUo/i/ELiJswhfWci/hGh9H1hHH5htbEsi18+XM7Pbyxxa38axrSl69TRGIeDXXPj+OmVL8qtd3h7cvEL46jTJor89Czixr9MdmIKPiEB9J19L2HtmhE/fyVrJr9b+pqOD11N85G98K7tz/stb3NrvGV1nzqaxq5crPjXbFLPkIs+z9+BRy1vDn63hR/L5KJfmVx868oFQET3C+g+5QYcnh6cSM/iy5HTqN0sgkv+e3fpdgMj67HxuQWVzsefff8B2tw9lJbXxmCVlLDm0XdJWvETAN5BfvR87jaCz2sElsWqCXM4tjGe9vdfRcvrYjiRlgXApmfmk/jd1krFb6fnv08dI8vvP/Mx0nfmqWNk9ePOvDS7rAud/3UVIS0a8PHQxzm2bV/pa0LPb8zFz9yCd4AvlmXx8eWPUZxf6La4G8a0pdu/R+PwcLBzbhzbbHLR5//GEdY2ihPpWSwvk4u2dw3lvFExlBSXsOaxdznkykXv526ncf/2nEjJ5OP+j5Tb3oVjBnDBTQOwiks4+N0W1k+b57a+lO1TF9f42n2G8dW7zPhaUeb4jilzfK8tc3wPeH8ivvVrYzw8OLpuJ2smvY1VYrklVne//2faZu+ZY4nodj4FWXkArPzXa6TtSKDNuMuIvrKHc38eDmq3aMgH7cZTkJFT6f5J5enUczUxxmS7/m1qjMkzxmw2xvxijFlnjLm5OmMbPmQAs2Y+WZ0hlNO4XztqR4Uzr9cEVj70Br2evtm2Xe+nx7By4uvM6zWB2lHhNO7bFoD2dw3l0OodzOv9AIdW76DDXUMB6HjPMFK3H2DBgEksv28WPf89GgCruIQ1Uz9kfr+H+PSKKbS6qT/BLRq4rT/GYeg27SaW3jCdT/pOpNnwbtSusP2Wo2LIP57Dwl4T2D5nMZ1jrwWg+EQhm6YvYP0TH5623YPLNvHFZY+7LU47J3Mxv9cEVv1GLno+PYbvJ77OfFcuGrly0e6uoSSt3sH83g+QtHoH7V258A7yo+e0m1kyZiYLLnmYb+54CYDje5P5eFAsHw+K5ZNLJ1OUl8/+xRsq1YfKvP+1WzSg2bBufNLvIZZeP53uT92McRgAuk4dTeLybXzSZyKfDZjE8d1JpdvbMWcxnw+M5fOBsedkkhjZ15mXub0nsOKhN+j91M227S5+agwrJr7O3N6uYyTGmZe0nYksGfsCyWt3lmtvPBxc8uJ4vn/kLeb3f5jPr55GSWGR2+I2DkOPJ29i6ejpLOw7kWbDup12rJ13rTMX/3Pl4qJJzlwEu3KxsN9DLLlhOj2mncrF7v+tZMkN/zltfxE9LiByYCc+GTiJjy95mJ9mLXJbX8r2qeu0m1h2w3Q+7TuRKJvx1WJUDAXHc/i41wR2zFlMpzLH9+bpC9hgc3zHjXuJzwfE8lm/h/EJDaTp5V3dEqu73//f2+a6aXP5dFAsnw6KJW1HAgA/zfqqdNn6Z+ZzeM0vNWeSaJVU3aOG0kSxZthjWVYHy7IuAK4F/mmMGVNdwXRu34baQYHVtfvTNB3YiV0LVgFwdNMefIL88asXXK6NX71gvAJ8ObppDwC7Fqyi6aDOp17/v++dy//3feny4BYNObR6BwAZe5IJaBSGb1gQuUczSqsxhTknyNidhH94qNv6E9Yhmqz9R8hOOEZJYTF7P1tD5KBO5dpEDuxIvCvm/V+tI6JXKwCK8vI5un6XbUXn2KY95B3NcFucdpoM7MTuMrnwDvLHt0IufOsF410mF7vL5KJJhVw0cS2PHt6D/V+vJycpFYATqZmn7btBr1ZkHjhK9qHUSvWhMu9/5KBO7P1sDSUFRWQfPEbW/iOEdYjGK9CX+l3PY/fcOABKCospyMytVJx/RNOBndi10JWXzb9zjGx2HSMLVxHlev8z4pM4vjf5tO02vrgNqb8cJPUX5wd6fka2W6pYJ9VtH03m/iNklc3FwDPnYt9X62hwMhcDy+cic/8R6raPBuDw2p3kZ2Sftr/zR/dn2ytfUFLgnOzajbPKqji+9rnp+C7MdlbhjKcHHt6eWFQ+D+fi/T+bbf6W6OHd2fvZj5Xum7iPJoo1jGVZe4H7gXurO5aawj88pHQCAZCTnIZfeEi5Nn7hIeQkp5Vr4+9qc3LyB5B7NAPfsCAA0nYkEHWp84OybvtmBDYKwz+i/IQwoFEYdVo3Kf1wdQe/8BBykk7FmlsmVrs2VnEJBZm5+IQEuC2GP8s/PITsCrmoGLv/7+Ti5GQ2r0wuajcLx7u2P5f9L5bhi56gxYhep+07+oru7HHDB0hl3n//Cq89ORYDI+tyIjWLXs+P5YolT9LzP7fh6etT2u78MQMYtuwpes64He/afpXuQ0UV85J9Fnmxa1NR7WbhYFlc9v5ERix6kvbjLnNr3H4R5WPKPZyGf8TpcWcn2+SiwmtzDqfhF/H7/anf9TyGfjGFIQtiCWvXzI29cao4vs748+pPHN8DPpjItVtfpTD7BAe+XFf5WM/B+/972+w08RquXPYUXR+/Hod3+avfPGp50yimLfsWra9039ympLjqHjWUJoo10ybg/OoO4m/L9Yv45le+wCfInxFLptF6zEBSfj6AVXyq/O/p58PA2ffx45T3S3+bFzdz5cLh6SCsbRRLbnyOr69/lg7/HE7tqPDSZg4vD5oM7Mi+L9dWU6C/zXh4UKdNU35991s+HzSZotx82tztPK3+67vfsLDH/Xw2MJa8oxlc9Nj11Rzt2XN4ehB+UUu+vedVPrtqKk0Hd6Zhz1bVHdaf5vBw4BMcwBdDp7Duybn0K3P961/BsuunM7/j3Ti8PQn/C+ZhwzPzWdjnQT677DF8ggNoe+fl5dZHDujAkfW7as5pZwE0UaypjO1CY8YaYzYYYza8/u7cqo6pSrW6qT8jlkxjxJJp5B7NwL9BndJ1/hGh5B5OL9c+93B6uWqgf0QoOa42eSmZpafh/OoFk+c63VSYnUfchNksHBTL8vtm4VsnkMyEY4DzA3Lg7PvY/ckP7Pu6ctfEVZR7OB3/Bqdi9SsTq10b4+HAO8iP/PTTT6VVhQtv6s9VS6ZxlSsXARVyUTH2nN/JxclT1b5lcpGTnE7iim0U5eWTn57N4bW/EnphZOk2GvdtR8pP+8lLqfypwsq8/zkVXntyLOYmp5GTnEaKq/K8/6t11GnTFIATKZnO07WWxa4PllO3vXuqWK1u6s/IxdMYufj0vAScRV7s2lSUnZxG8tqdnEjPpuhEAQnLtxLWuqlb4gfITS4fk194KDnJp8cdEGGTiwqv9Q8PJTf5t/uTczidA187q1UpW/ZilVjUCnXvZTYVx9cZf179yeO7OL+Qg0s3ETmoY+VjPQfv/29t8+TZhJKCInbNX1l6qcBJzYa556yBW+kaRU0Ua6gOwC8VF1qWNduyrM6WZXW+7cZR1RBW1dn+zjcsHBTLwkGx7F+8kZYjnaci63WMpiArt/RU8km5RzMozM6jXkfnD56WI3uxf+lGAA4s20TLq3s7l1/du3S5d5AfDi8PAM6/Lobktb+WVg77PHcbGfFJ/DTna7f3LWXLXoKiwgloXBeHlwfNhnXj4NJN5dokLN1Ec1fMTS/rQrLrWsrqsOOdb0pvKNm/eCMtKuSi4nWReUczKCiTixYje3HgDLkoXb5kI+EXnYfxcOBRy5u67aPJiD91M0i0Gz9AKvP+H1y6iWbDuuHw9iSgcV2CosJJ2byHvGPHyUlKIyg6AoCIXq3I2HUIoNw1nJGXdiZ9Z6Jb+rH9nW9YMDiWBYNj2bdkIy1dp+vrdfidY6SD6xgZceoYOZODK7YRen5jPGt5YzwcNOh6Pum7D7klfoBjW0/PRcKyCrlYdioXUZd1IcmVi4Rlp+fi2JbfvkTkwOINRPS4EICgqHAc3p6ld6O7S8XxFWUzvg7+wePb08+ndBwZDweNLmnP8fjTryn9o87F+/9b2yx7LDQZ1KncseAV6EtEt/NJWFJ+/1L9jGW578JkOXvGmGzLsgKMMU2BLy3Lau1a3hT4GHjJsqy3zvT6wpS95yxxDz7+DOs3byMjI5M6ocHceetoRgwd5Pb9vNn+sbNu2+vJm2gU05aiEwXE3T+bFNfXd4xYMo2Fg2IBCGsbRd+ZY51fyRK3ldWur5bwCQ5gwKx7CGhYh6zEFL4Z/xL5GTnU79icmP+7AyxI35VI3ANzKDieS/hFLRn2yWOk/pJQeuH+umfnc/AMd6t6/4lMNOrXji7/vsH59RkfrWDbi5/T4YERpGzdx8Flm/Dw8aL3i+Oo06op+RnZxN35MtmuaufINc/jHeCLw9uTgsxclox6huO7k+gcey3NruyBX/1gco9ksOvDOLbM/PisYyqyrWOfrseTN9HYlYsVZXJx1ZJpfFwmF31mjsXTlYsfyuTiElcushNT+NaVC4C24y6j5TUXY5WUsHNuXOlX4Hj6+jBq3f8xr8f9FGb99iUAnmeZi8q8/23vvYIW/+iDVVzC2sff49DybQCEtoqk539uw+HlSVbCUVbdP5uC47nO7VzYBMuyyE5M4YeH3vzdm47y/8Sv8L1O5iWvgLgJs0u/4mbk4mksGOzMS92yx8jyrax61JmXpoM702vqjfiGBpKfmUvqjgN8dcN0AFpc2dP1TQEWCd9tZc1TZ/d1Ml5/IBfdpjhzseujFWx96XM6unKR4MpFnxfGUae1MxfL73yZLFcu2t1zBS3/0YeS4hLWTnmPRFcuYl6+i4juF1ArNIC8lEw2zVjIrnkrcHh50HvGWOpcGElxYTHrnviQ5B9+e5Lm8SeO74Zlxle8a3y1f2AEqRXGV6hrfK2ocHx7lTm+l456hvz0bPq/8wAOb0+Mw3D4h19YN+X9cpfK/J7iMxzf5+L9t9smwKUfPUKtOkEYIHVHAqsffpOi3HwAWlzdm0YxbVl+1yu/2Y9bE98/y59U7pH/y/IqmyT5XNC3Svt2tjRRrCYVJoq/AL8CtYAs4FXLst7+rdefy4liVfkjE8Wa7M9MFGuis50o1mRnO1Gs6f7MRLGmOduJYk33ZyaKNdGZJop/NVU+Udz+bdVNFFtdUiOzpC/criaWZQW4/t0P+FZvNCIiIiKn00RRRERExE4NvsmkqvwNTnCIiIiIyLmgiqKIiIiInRJVFFVRFBERERFbqiiKiIiI2LCsmvun9aqKKooiIiIiYksVRRERERE7uutZFUURERERsaeKooiIiIgd3fWsiqKIiIiI2FNFUURERMSOrlFURVFERERE7KmiKCIiImKnRN+jqIqiiIiIiNjSRFFEREREbOnUs4iIiIgd3cyiiqKIiIiI2FNFUURERMSOvnBbFUURERERsaeKooiIiIgdXaOoiqKIiIiI2FNFUURERMSOrlFURVFERERE7KmiKCIiImJHFUVVFEVERETEniqKf1Fvtn+sukOotFu2TK3uENxiUevJ1R2CW6R5/PV/byww1R2Be6Q6rOoOodKaFVZ3BO6x3+vvMagi/yb5qGqWVVzdIVS7v/4ng4iIiIicE6ooioiIiNjRNYqqKIqIiIjUdMaYwcaYncaYeGPMwzbrI40xy40xm40x24wxQ9yxX1UURUREROzUkL/MYozxAF4BBgCJwHpjzOeWZe0o02wyMN+yrP8aYy4EFgFNK7tvVRRFREREarYuQLxlWXstyyoA5gHDKrSxgCDX/2sDSe7YsSqKIiIiIjVbQ+BgmeeJQNcKbaYAS40x9wD+QH937FgVRRERERE7JSVV9jDGjDXGbCjzGPsHox0FvG1ZViNgCPCeMabS8zxVFEVERESqmWVZs4HZZ1h9CGhc5nkj17KybgUGu7b1ozGmFhAGHK1MXKooioiIiNixSqru8dvWAy2MMVHGGG/gWuDzCm0SgEsAjDEXALWAY5V9CzRRFBEREanBLMsqAu4GlgC/4Ly7ebsxZqox5gpXswnA7caYrcBc4GbLsir9Z5506llERETETg36wm3Lshbh/MqbssseK/P/HUBPd+9XFUURERERsaWKooiIiIidGvKF29VJFUURERERsaWKooiIiIidGnSNYnVRRVFEREREbKmiKCIiImJHFUVVFEVERETEniqKIiIiInZ017MqiiIiIiJiTxVFERERETu6RlEVRRERERGxp4miiIiIiNjSqWcRERERO7qZRRVFEREREbGniuLfXI+po4ns156ivHzi/jWblJ/3n9YmrE1TYp6/A89a3iR8t4UfHnsPAJ9gf/q/ejeBjeuSdfAYy8a/RMHxXLxr+xEzYyxBTepRnF9I3IQ5pO9MxD8ilL4vjMMvrDaWZfHLh8v5+Y0lVdzjUyY/NZOVq9cRGhLMp+/PqrY47NTr25Y2T9wIHg4SPljO7pe/KLfe4e1Jx5fGU7ttFIXp2ay/40XyDqbQ6KqeNL/zstJ2QRdGEjcglsztB2gwrBst7xuO8XBwZNkmdjw5z+1xN4xpS9epozEOB7vmxvHTK6fHffEL46jTJor89Czixr9MdmIKAG3uHkrLa2OwSkpY8+i7JK34CQDvID96Pncbwec1Asti1YQ5HNsYT9PLu9D+/qsIbtGALy57nNRt+9zal3NybAT60u/F8QQ0rIPx8GDba4vYOX8lDXpcQPfHbyjdbnB0BN/e9Qr7l2x0W38GTrmR6L7tKMwr4MsHXuOwTX/CWzdl6IxxeNbyYs/yrSyd8i4A9S9swqXTbsHTx4uS4mIWT36LpK17AYjsdgEDHxuNw8uD3LQs3v/Hk26LuaKImLZ0fMI5vvbMjeMXm+Oi24vjCW3TlPz0bH4Y9xI5iSmEtm9Gl//cVtru5xkfk7h4A4HREfScdU/p8oDIevz0nwXsfH3xOevDSQOmjCa6b3sK8/L58oHZHDlDPi6bcQdetbzZs3wLy6Y4x1e9CyMZXCYfSya/TfLWvbQY0JGLJ4zEKrEoKS7mm3+/T+KGXeck/oiYtnR25SJ+bhw7bHLR48VxhLqO9VXjXiYnMYU67ZvR5T+3AmCAbTM+IXHxBvwahNL9hXH41nV+PsS/v5yd1fj5cNZ0M4sqin+EMSbWGLPdGLPNGLPFGLPc9W+8Mea46/9bjDE9XO23GGPmuf4/psz6AmPMT67/P2OMudkYc6zM+i3GmAsrG2/jfu2oHRXOvF4TWPnQG/R6+mbbdr2fHsPKia8zr9cEakeF07hvWwDa3zWUQ6t3MK/3AxxavYMOdw0FoOM9w0jdfoAFAyax/L5Z9Pz3aACs4hLWTP2Q+f0e4tMrptDqpv4Et2hQ2W78acOHDGDWzHP3ofanOQxtnx7Dj9dN57uLH6ThlT0IbNmwXJPI62IoyMjh2+73s+e1r2k1eRQAiR+vJq7/JOL6T2Lj3f8lN+EYmdsP4BUSQKtHr+OHq6exvM9EfOoFE9arlVvDNg5Dt2k3sfSG6XzSdyLNhnejdoX8thwVQ/7xHBb2msD2OYvpHHstALVbNKDZsG580u8hll4/ne5P3YxxGAC6Th1N4vJtfNJnIp8NmMTx3UkApP+ayHe3v8DhNTvd2g84d8dGq5sGkL77EAsGxvLF1dPo9th1OLw8SPrhFxYOimXhoFi+/MdTFJ0oINE1UXaH6L7tCI0K5799JrDokTcY/OQY23aXTruFrx5+nf/2mUBoVDjRMe0A6PfIKL5/4WNeHzKJFTMX0O8R53jzCfJj8JNjmH/bDGYPeIiP73zRbTFXZByGTk/dTNz101kUM5Emw7oT1KL8cdFslPO4+LLnBHbO+Zp2ruPi+M5ElgyezOIBk4i7fjoXTb8F4+Ega08yiwdMYvGASSwZFEtRXj4Hv95wzvpwUnTfdoREhTOrzwS+fuQNBj95s227QdPG8PXDrzOrzwRCosJpFuMcX/0eGcWqFz7mzSGxfD9zIX1d+di/ejtvDJ7Em0Ni+erBOQx59jbb7VaWcRgueuomll8/nS9jJtJ0WDeCKhzr0a5cfN5zAr/OWUyHyc5jPWNnIosHP8rXA2L57vr/0HX6GIyHg5KiEjZN/ZAvYx5iyeVTaHlz/9O2KTWTJopnyRjTHbgc6GhZVlugP3C9ZVntgduA7y3Lau96/GCMuQDwAHobY/wty3rr5HogCejrev6waxcflXl9e8uydlQ25qYDO7FrwSoAjm7ag0+QP371gsu18asXjFeAL0c37QFg14JVNB3U+dTr//e9c/n/vi9dHtyiIYdWO8PL2JNMQKMwfMOCyD2aUVqVKcw5QcbuJPzDQyvbjT+tc/s21A4KrLb9n0lIh+bk7DtCbsJRrMJiDn36I+GDOpVrEzGoMwfnO9/7pC/XEtar9WnbaXRlDw59+iMA/k3qkbPvMAWpWQAcW/kzDS7v4ta4wzpEk7X/CNkJxygpLGbvZ2uIrBB35MCOxLvGzP6v1hHhmqxGDurE3s/WUFJQRPbBY2TtP0JYh2i8An2p3/U8ds+NA6CksJiCzFwAjscnkbkn2a19OOlcHRuWZeHl7wuAl38t8jNyKCkqX5FodlkXDi7fStGJArf1p+WATmxb6Bovm+OpFeRHQIX+BNQLxjvAl6TN8QBsW/g9LQd2Ko3bO8AZt0+gH1lHMwBoPawHOxevJzMpFYDc1Ey3xVxRaIdosvcfIcc1vhI+W0OjCuOr0aBO7PvfSgAOfrmOcNf4Ks4rwCp2vs8ePl5gnb79+r1bk33gKLmHUs5ZH05qMaATPy90jq+kzc7x5V8hH/71gvEJ8CVps3N8/bxwFS0HnhpHPmXykX00HYDC3PzS13v7+WDZddQN6lQ41g98tobGp+WiI3tdx0DCl+uof4ZcWK4QTxzNIP2n/QAU5ZzgeHwSfhHV9/lw1qySqnvUUDr1fPYigBTLsvIBLMv6vZ82o4D3gAuAYcCH5za80/mHh5Dj+gEPkJOchl94CLmuDwEAv/AQcpLTyrXxDw8BKJ38AeQezcA3LAiAtB0JRF3amcPrdlK3fTMCG4XhHxFKXsqpD5GARmHUad2Eo64fgnJKrYgQ8srkJS85jZCOzc/YxiouoSgrF+/QQArSskrbNBzWjbU3zwAgZ98RAqIj8G0cxomkNCIGd8bh7d7D2y88hJykU2MlNzmNuh2iz9jGKi6hIDMXn5AA/MNDSidccGosFp8o4ERqFr2eH0vohZGkbtvP2sfeoygvn3PpXB0b299exqC37ueGjS/jHVCLb8a/TOknpUv0Fd3YNvtrt/YnMDy0dDIHkHk4jcD6IWSX6U9g/RCyDp/qT1ZyGoGuX+SWTX2PUe8+RP/Y6zAOw9tX/RuA0KhwHF6e3DAvFu8AX9a/uZifPl7l1thP8gsPJbdMH3KT06jTsfz48g0PIbfC+PIODaAgLZs6HaLpOnMsfo3CWHPPf0snKyc1GdaNA5/+cE5irygwPKRcPrJc+cipkI/MMvnITE4j0DW+vpn6Pv94dyL9XPl415UPgJaDOhMz8Rr8woL435jnzkn8Zd9nsM9FxWO9MDMXn9AA8l256DbzdvwbhfHDPbNOy4V/ozBCWzchZZM+H/4KVFE8e0uBxsaYXcaYV40xfX6n/T+AecBcnJPG3/OPCqeefSsbsNu5Pu82v/IFPkH+jFgyjdZjBpLy84FyPwg8/XwYOPs+fpzyPoXZedUU7N9bSIdoivPyyfo1EYDC4zlsfegtLnrtXnp99ji5icdO++FcExkPD+q0acqv737L54MmU5SbT5u7h1Z3WH+c69hoFNOG1O0HeL/T3SwYFEvPJ2/EK+DUoexXL5jQ8xu79bSzO3S6oT/Lnnifl7rfy7Kp73P59NsBcHh6ENE6io/GPMfc0c/Q694rCY0Kr+Zo7aVu3sOivg+x9NJHufCeK3D4eJWuc3h50HBgJw5+sbYaIzx7HW+4hG+f+IBXut/HN1M/YIgrHwC7lmxg9iUTWXj78/SeMLIaozyz1M17+Krvwyy+9DFa3TO0XC48/Xzo/fp9bHzsfYr+Cp8PJSVV96ihVFE8S5ZlZUhwV7sAACAASURBVBtjOgG9gb7AR8aYhy3LertiW2NMZ5zVxwRjzCHgTWNMqGVZaRXblvGRZVl3/1YMxpixwFiA64O70Nu/xWltWt3Un/Ov6wvAsa178W9Qp3Sdf0QouYfTy7XPPZyOf5nyv39EKDmuNnkpmfjVCyb3aAZ+9YLJc512KszOI27C7NLXXPfj82QmHAOcHywDZ9/H7k9+YF8VXAv0V3QiOR3fMnnxjQjlRHKabZsTyWkYDweegX7lq4nDu5P4yY/lXnNk2SaOLNsEQJMb+rl9oph7OB3/BqfGil+ZsVKxTa4rbu8gP/LTs8mp8NqTYzE3OY2c5DRSXJXn/V+tO2cTxao4Ns67pg9bXDf4ZO4/QtbBYwQ3j+DYFueNIc2GdmX/4g2UFBVXuj+dbhxAh2ud/UnatpegMv0JCg8l60j5/mQdSS+tIAIERoSWVhjbjOhdemPLL1+t5bJnnROTzOQ08tKzKczLpzAvn4R1v1LvgkjS9h2udPwV5R5Ow69MH/wiQslLLt+HvMPp+DUIJa/M+CpIyy7XJjM+iaKcEwSf14g01w1QEf3ak/bTfk6knLtT5x1v7E97Vz6SK+Qj8Az5CCqTj6CIULJc46v1iN6lN7b8+tVa22sRD67bSXBkPXxDAshLzz5tfWWcfJ9PssvFyWP9ZC68gvzI/51cGE8Per9+H/s//qFKrhUV91BF8Q+wLKvYsqw4y7IeB+4GRpyh6SjgfGPMfmAPEPQbbf/I/mdbltXZsqzOdpNEgO3vfFN60fz+xRtpObIXAPU6RlOQlVvu1Bo4T5sVZudRz3VaoeXIXuxf6rwT88CyTbS8urdz+dW9S5d7B/nh8PIA4PzrYkhe+2tp5bDPc7eREZ/ET3Pce2rt7yRjyx78m4XjF1kX4+VBw+HdOby0/N2vh5dupPE1zve+weVdSVm9/dRKY2hwRbfS6xNP8nad/vSq7U/Uzf058MFyt8adsmUvQVHhBDSui8PLg2bDunFw6aZybRKWbqK5a8w0vawLya5rWQ8u3USzYd1weHsS0LguQVHhpGzeQ96x4+QkpREUHQFARK9WZOw65Na4T6qKYyP7UAoNXddq+YYFERwdQdaBo6XbbD6sO/Gflc/bn7Xx3WW8PmQSrw+ZxK6lG2g7wjVeOjQnPyuv3GlngOyjGRRk59Ggg/Myh7YjerNrmSvuo+lEdrsAgKY9W5G23zkR3LVsI40uaun8ZaWWNw3aR5Man+SW+CtK27KXwKhw/F3jK3JYNxIrHBeHlm4i6uqLAWh8eReOrHIeF/6N62I8nB9nfg3DCGzegOzEY6WvazK8+zk/7bzp3W94c0gsbw6JZdfSjbQe4RxfDTpEk5+VW+60M0DO0Qzys/No4Lp8o/WIXuy2yUeTMvkIaVK/9PX1WzfF09vT7ZNEgNQKuWgyrBuJFY71Q0s30cx1DERe3oUjq5zHetlc+DesQ1DzBuS4ctFtxm1k7k7iVzdfenFOqaKoiuLZMsacB5RYlrXbtag9cMCmnQO4BmhjWVaSa1lf4FFgThWFC0DCd1uI7NeOa1fNoOhEAXH3n6oCjlgyjYWDYgH4ftLb9J05Fo9a3hyM28rB77YCsPnlLxgw6x7Ov7YPWYkpfDP+JQBCmjcg5v/uAAvSdyUS94CzW+EXtaTlyN6k/pLAiCXTAFj37PzS7VW1Bx9/hvWbt5GRkcklw2/gzltHM2LooGqJpSyruIRtk96m+9yHMR4OEubGkbXzEOdPHEnGlr0cXrqJAx/G0fHlO7nkx5kUZuSw4Y6XSl9fp/v55CWlkptwtNx22zxxI7VbRQKwc8Yn5Ox1b9XHKi5hzeR3GPjhRIzDwe6PVpCx6xAdHhhBytZ9HFy2id3zVtD7xXGMWDWD/Ixs4u58GYCMXYfY98Varlz+LFZxCT/Gvo1V4jxfu/bRd+jz0ngcXp5kJRxllWucRg7uTLcnb6RWaCAD3n2AtO0HWHr9dLf05VwdG5te+JSYmXcw8punMcDapz7ihOuDPKBRGAENQkn68Ve39KGs+O+2EN23PXeunFn69Tgn3bboKV4fMgmAxZPf4vKTX8cSt5U9y539+eqh1xk45UYcHg6K8gtZ9PDrAKTGJ7F3xTZuX/IMVkkJW+bFcWxXotvjB+f42hD7NjEfPoTxcLB33goydx2izYMjSNu6j0NLN7FnbhzdXxzP5atnUJCRw2rX+163y3lcePdQSoqKsUpK2DDprdJKo4evD+G9W7N+4hvnJG47e77bQnTfdoxbOYPCvAK+euDU+Lpl0TTeHOIcX0smv83lM8biWcubvWXy8fVDb9B/ymgcHg6K8wtZ/LAz9vMuvYjWI3pRUlhMUX4Bn9718jmJ35mLd+j34USMh4M981ZwfNch2j44glRXLuLnrqDHi+O4YrXzWF893hlLvS4tS3NBicX6SW+Tn5ZN3S4taXZ1b9J3JHDpMufnw9an55NUTZ8PcvaMZZ2bu6b+blynnV8CgoEiIB4Ya1lWijEmBnjAsqzLXdcuPmtZVrcyr/UADgEdLMtKdlUaO5+8IcYYczPwH1ebk+60LOuMvwK/1uiGv3zibtkytbpDcItFrSdXdwhukebx1z/BUGCqOwL3SPH4yx/eNCus7gjcY7/X32NQRf5N8nF90vtVmpC8j/5dZQej7z8er5GDTRXFs2RZ1kagxxnWxQFxrv+vALpVWF8MhJd53rTC+reBt90XrYiIiEjlaaIoIiIiYqcGXztYVf7655pERERE5JxQRVFERETEjiqKqiiKiIiIiD1VFEVERETs1OC/wVxVVFEUEREREVuaKIqIiIiILZ16FhEREbGjm1lUURQRERERe6ooioiIiNjRnzlWRVFERERE7KmiKCIiImJH1yiqoigiIiIi9lRRFBEREbGjiqIqiiIiIiJiTxVFERERETv6E36qKIqIiIiIPVUURURERGxYJfoeRVUURURERMSWKooiIiIidnTXsyqKIiIiImJPFUURERERO7rrWRVFEREREbGniaKIiIiI2NKpZxERERE7+nocTRT/qrz/BmN3UevJ1R2CWwz5+cnqDsEt7ug8sbpDqLQoy6e6Q3CLfyfHVXcIlbYjuk11h+AW+3PDqjsEt2hXK6O6Q5C/KE0URUREROzo63F0jaKIiIiI2FNFUURERMSOKoqqKIqIiIiIPVUURUREROxYf4M7RytJFUURERERsaWKooiIiIgdXaOoiqKIiIhITWeMGWyM2WmMiTfGPHyGNtcYY3YYY7YbYz50x35VURQRERGxU0P+MosxxgN4BRgAJALrjTGfW5a1o0ybFsAjQE/LstKNMfXcsW9VFEVERERqti5AvGVZey3LKgDmAcMqtLkdeMWyrHQAy7KOumPHqiiKiIiI2LFqzDWKDYGDZZ4nAl0rtGkJYIxZDXgAUyzLWlzZHWuiKCIiIlLNjDFjgbFlFs22LGv2H9iEJ9ACiAEaASuNMW0sy6rUH/rWRFFERETEThVeo+iaFJ5pYngIaFzmeSPXsrISgbWWZRUC+4wxu3BOHNdXJi5doygiIiJSs60HWhhjoowx3sC1wOcV2nyKs5qIMSYM56novZXdsSaKIiIiIjWYZVlFwN3AEuAXYL5lWduNMVONMVe4mi0BUo0xO4DlwIOWZaVWdt869SwiIiJiw6pBX7htWdYiYFGFZY+V+b8F3O96uI0qiiIiIiJiSxVFERERETs15Au3q5MqiiIiIiJiSxVFERERETs15wu3q40qiiIiIiJiSxVFERERETu6RlEVRRERERGxp4qiiIiIiJ0a9D2K1UUTxf9PNIxpS9epozEOB7vmxvHTK1+UW+/w9uTiF8ZRp00U+elZxI1/mezEFHxCAug7+17C2jUjfv5K1kx+t/Q1HR+6muYje+Fd25/3W95WJf2o17ctbZ64ETwcJHywnN0vn96Pji+Np3bbKArTs1l/x4vkHUyh0VU9aX7nZaXtgi6MJG5ALJnbD9BgWDda3jcc4+HgyLJN7HhyXpX05WxMfmomK1evIzQkmE/fn1Xd4fym6x6/hTZ9O1CQV8AbD7xMwvZ95dZ71/Jm/KsTqNcknJLiErZ+u4EFz34AwMBbL+fiay+huKiErLRM3pr4CqmHUqos9kFTbqR533YU5hXw+QOvcfjn/ae1CW/dlGEzxuFZy4v45VtZMsV5LNS/IJIhT92Ct18tMhKP8cl9r1KQnUftRmGM//Y/pO5JBuDQ5ngWxb5ZZX16fuZULh3cj9y8PG699V9s3vLzaW28vLx48YUn6dOnByUlJTz62LN88skixt4+mvHjb6K4uISc7BzG3TmRX37ZXWWxA/j16kS9SePB4eD4gsWkvz6/3Prgm66i9shBUFxCcVoGhyc/T1HSUQA8I+pS/4l/4hleFyyLQ3c8RlHSkSqNv6wBU0YT3bc9hXn5fPnAbI6cYXxdNuMOvGp5s2f5FpZNeQ+AehdGMnjaLXj6eFFSXMySyW+TvLXSf5XtDwm4uCMRj40Fh4P0+UtJmbWg3Po6tw4n5JqBUFxMUVomhyb+H4VJx/BqUJfIWbHgcGA8PUh990vSP/y6SmOXytOp53PAGDPcGGMZY84vs6yLMSbOGLPbGLPJGPOVMaaNa90UY8whY8yWMo9gt8XjMHSbdhNLb5jOJ30n0mx4N2q3aFCuTctRMeQfz2Fhrwlsn7OYzrHXAlB8opBN0xew/okPT9vuwWWb+OKyx90V5u9zGNo+PYYfr5vOdxc/SMMrexDYsmG5JpHXxVCQkcO33e9nz2tf02ryKAASP15NXP9JxPWfxMa7/0tuwjEytx/AKySAVo9exw9XT2N5n4n41AsmrFerquvT7xg+ZACzZj5Z3WH8rjYxHagfFcEjMffwzqRZ3DhtrG27JXM+J/aS+5hy2YM073Q+bWI6AJCwYx9Thz7E45dOYMPXP3L1I6OrLPbmfdsRGhXOK30m8NUjbzDkyTG27YZMu4UvH36dV/pMIDQqnOiYdgBc/uxtfPvMPF4b9DC/LtlAjztO/UKSfuAIc4ZMYs6QSVU6Sbx0cD9aNI/i/At7MX78Q7zy8tO27SY9ci/HjqVyYavetGkbw8qVPwIwd94ndOjYn84XDeQ/M17luelVeJwDOBzUe/QuDo2dzP6hYwm6LAbv6MhyTfJ/iSfh6ns5MHw8WUtXUfeBW0vXhT/zIOlvLuDA5WNJ+Md9FKdlVG38ZUT3bUdIVDiz+kzg60feYPCTN9u2GzRtDF8//Dqz+kwgJCqcZjFtAej3yChWvfAxbw6J5fuZC+n7yKgqjB5wOGjw7/HsH/M48YPupPbQPvg0b1yuyYnte9gz7F/ED7mHzK9XEf6w8xgqOpbO3pEPsOfye9l71QTqjhuJZ73Qqo2/skqsqnvUUJoonhujgFWufzHG1AfmA5Msy2phWVZH4Gkgusxrnrcsq32Zh9t+soV1iCZr/xGyE45RUljM3s/WEDmoU7k2kQM7Ev+/7wHY/9U6IlyTpaK8fI6u30VxfuFp2z22aQ95R6vuB3BIh+bk7DtCbsJRrMJiDn36I+EV+hExqDMH5zv7kfTlWsJ6tT5tO42u7MGhT50fiP5N6pGz7zAFqVkAHFv5Mw0u73KOe3L2OrdvQ+2gwOoO43d1GHgRP3wcB8DezbvxC/Sjdt3yv+sUnCjg1x+3A1BcWMSB7XsJCa8DwK8/bqfgREHp608urwotB3Ri20LnmDm0OZ5aQX4E1Csfe0C9YHwCfDm0OR6AbQu/57yBzrEXGhVBwtpfAdj3/U+cf2n1j5+hQwfx3gfOqs/adZuoHVyb8PB6p7W7+aZreebZlwCwLIvU1HQAsrKyS9v4+/vh/MtgVadW2/MoTEimMPEwFBaRuWgF/v26l2uTt24b1ol8AE5s/RXP+mEAeEdHYjw8yP1hMwBW7onSdtWhxYBO/LxwFQBJm/fgE+SPf4Xx5e8aX0mb9wDw88JVtBzYGXDmxSfAFwCfQD+yj6ZXYfTg264l+QeSKTx4BKuwiONfriRwQLdybXLW/FT6Hudu3olnuDMXVmERVkERAMbbCxymSmMX99BE0c2MMQFAL+BW4FrX4ruBdyzL+uFkO8uyVlmW9WlVxOQXHkJOUlrp89zkNPzDQ87YxiouoSAzF5+QgKoI76zVigghL+nU3zfPS06jVkToGdtYxSUUZeXiHVp+otVwWDcSP3WmImffEQKiI/BtHIbxcBAxuDO+DapukvJ3EVK/DmllcpN2OO03J3u+QX60v6Qzv6zedtq63tf046e4zeckTjuB4aFklok983AagfXLHx+B9UPIPHzqGMpMTiMw3Dn2ju1OLJ00XnBZV4LKjMngxnW5fdE0bvxoMo0vOu9cdqOchg3CSTyYVPr8UGIyDRuEl2tTu3YQAFOnTGTd2sXMm/sa9eqFla4fP+4mdv6ymmeemsw/73+MquRZrw5Fh4+VPi86koJX/TOPp9ojBpHz/QYAvJo2pDgrm4gXHyVy4cuEPXAbOKrvoy4wPKTc+Mo66/HlbPPN1PfpO2kUd/34Av1iRxH37EdVE7iLV3gdCpPL5CL5t3MRcs1AsldsPPX6iDCaL3qJ81a/RcprCyk6mnbG19ZIVknVPWooTRTdbxiw2LKsXUCqMaYT0ArY9Duv+1eZ087Lz3mU/58K6RBNcV4+Wb8mAlB4PIetD73FRa/dS6/PHic38RhWcc09YP8OHB4Oxr34L755exHHDh4tt67b8N40bRvN4tmfVVN0f9wXD86m0+gB3Pblk/j4+1Jc6KygZB/N4MXu9zFnSCxLn3ifK1+8C29XZagm8PT0oHHjBvywZgNdug5mzZqNTH/21ITwv7Pe4bwLevJI7DQmPXJfNUb62wKH9sOndQvS33BWUI2HB76dWpMyfQ4J19yLV+Nwgq4cUM1R/nkdb7iEb5/4gFe638c3Uz9gyPTbqzukM6o9LAbfNs1JmbOwdFlhcgrxQ+5hV9+xBF91CR5hbruqSqqIbmZxv1HAC67/z3M9L8cYsxYIApZalnXyJ/DzlmU991sbNsaMBcYC3Fi7CzH+Lc4qoNzD6fg3OFXl8IsIJedwum2b3OQ0jIcD7yA/8tOzK26qWp1ITi9X7fONCOVEcpptmxOufngG+lGQllW6vuHw7iR+8mO51xxZtokjy5zz+CY39NNE8Sz1Gz2Yi0ddAsC+rXsILZOb0PBQ0g+n2r7upqfHcWRfMsve/Krc8gt7tuHyu0fw7D8eo8h1uupc6XzjADpc2xeApG17CSoTe1B4KFlHyh8fWUfSCQo/dQwFRYSS5aoApe5J5sPRzwAQGhVO837tASguKCKvwHkMHf55P+kHjlAnKpzkn8rf5OMu48fdxK23Xg/Ahg1baNT41HXIDRtFcCjpcLn2qanp5OTk8skniwBYsPBLxoy5loo++ugzXnnJ/hrHc6XoaKrzRhQXz/phFB45fTz5de9A6B3Xknjjg1iFzstjio6kkP/rHudpayD72x/xbXc+mQuXVE3wQMcb+9PeNb6SK4yvwLMeX842rUf0Lr2x5dev1jLk2aq5cfCkwsOpeEWUyUWEfS78e7aj7l3/YN+oh0tPN5dVdDSN/F0H8L+oFZlfrz6nMbtVDb52sKqoouhGxphQoB/wujFmP/AgcA2wHeh4sp1lWV2BR4Haf2T7lmXNtiyrs2VZnc92kgiQsmUvQVHhBDSui8PLg2bDunFwafkCZ8LSTTS/ujcATS/rQvLqHX8ktCqRsWUP/s3C8Yusi/HyoOHw7hxeurFcm8NLN9L4Gmc/GlzelZTV20+tNIYGV3QrvT7xJO8w5yk4r9r+RN3cnwMfqKB7Nr57bzFThjzIlCEPsnnpOnpcFQNAsw4tyM3K5fix069fvXLCtfgG+jF36lvllke2iuLGp+7gxdueISs185zHvuHdZaU3mexcuoG2I5xjpmGH5pzIyiO7wrW32UczyM/Oo2GH5gC0HdGbXcucY8+vjnP8YAy97xnOxg++dS4PDcS4rskKblyX0Khw0hPKV1Dd6b+z3qHzRQPpfNFAPv98CaOvHwlA1y4dyTyeyeHDp+/7y6+WEdOnBwD9+vYqvbO5efOo0jaXDenP7vhzM7k9kxM/7cSrSQM8G9YHL0+ChvQhZ/macm18Loim3pR7SLprCsVpx8u8dhcegQF4hDh/vPp1bUf+noQqjX/Tu9/w5pBY3hwSy66lG2k9ohcADTpEk5+VS06F8ZXjGl8NOjgvW289ohe7XeMr+2g6kd0uAKBJz1ak7S8/4T/X8rbtwqdpA7wa1cd4eVL78ovJ+mZtuTa1LmxGwyfvJmHsExSnnsqFZ3gdjI83AI4gf/w6X0j+3sQqjV8qTxVF9xoJvGdZ1h0nFxhjVgDLgPeMMUvKXKfoV1VBWcUlrJn8DgM/nIhxONj90Qoydh2iwwMjSNm6j4PLNrF73gp6vziOEatmkJ+RTdydL5/q1Jrn8Q7wxeHtSeTgziwZ9QzHdyfROfZaml3ZA09fb67Z8CK7Poxjy8yPz2k/tk16m+5zH8Z4OEiYG0fWzkOcP3EkGVv2cnjpJg58GEfHl+/kkh9nUpiRw4Y7Xip9fZ3u55OXlEpuhQ/rNk/cSO1Wzjsqd874hJy9VfuD+Lc8+PgzrN+8jYyMTC4ZfgN33jqaEUMHVXdYp9m2fBNt+3bkmRUvU5CXz5sPvlq6bsqi/zBlyIOEhIcy9J6RJMUn8vhX0wH49p3FfP/Rt1zzyGh8/Gpx56sTAEg9lMJLtz9bJbHHf7eF5n3bc9fKmRS5vh7npNsXPcWcIZMA+HryW1wx4w48a3mzJ24r8cu3AtD6iu50vtF5avPXxevZOn8FAJFdzyfm/pEUFxZjWSUsmvQmJ47nVEmfFn39LYMH92PnL6vJzcvjttvuL123Yf1SOl80EIBHJk3jnbdeZMaMKaQcS+PW2/8FwJ3jb+aSS3pTWFhERvpxbrn1n1USd6niEo49+SqNXp8GDgeZHy+lIP4Ade4ZzYmfd5OzfA1hD96Gw8+XiOdjAShKPkbSXVOgpIRj/5lDo7eeAQMntsdz/H/V95Use77bQnTfdoxbOYPCvAK+emB26bpbFk3jzSHO+JdMfpvLZ4zFs5Y3e+O2ssc1vr5+6A36TxmNw8NBcX4hix9+o2o7UFxC0pRZNH1nKsbhIP1/y8jfnUC9f15P3k+7yfp2HeGP3ILDvxaNX34YgMKkYySMfQKf5o2JmHQrlgXGQMqcj8nfeaBq45dKM1V9N9vfmevawmcty1pcZtm9wAXAO8CzQEPgKJACTLUsa4MxZgpwO3CszOaGW5a1/0z7eqvhDX/5xIX+TU7xDvm55n99zdm4o/PE6g6h0qIsn+oOwS3+nRxX3SFU2o7oNtUdglsszA37/UZ/AUM9qu8rgtyp9d4vq/TW6exHRlTZZ23A0wtr5G3hqii6kWVZfW2WvVjmaZ8zvG4KMOXcRCUiIiLy52iiKCIiImJHN7PoZhYRERERsaeKooiIiIgdVRRVURQRERERe6ooioiIiNipwX9ar6qooigiIiIitlRRFBEREbGjaxRVURQRERERe6ooioiIiNiwVFFURVFERERE7KmiKCIiImJHFUVVFEVERETEniqKIiIiInZK9D2KqiiKiIiIiC1NFEVERETElk49i4iIiNjRzSyqKIqIiIiIPVUURUREROyooqiKooiIiIjYU0VRRERExIZlqaKoiqKIiIiI2FJFUURERMSOrlFURVFERERE7KmiKCIiImJHFUVVFEVERETEniqKf1FFprojqLw0j7/H7yl3dJ5Y3SG4xWsbpld3CJX2WZtHqzsEt3g7rG91h1BpqzOrOwL3CK/uANxkQ1FwdYfgFq2reH+WKoqqKIqIiIiIPVUURUREROyooqiKooiIiIjYU0VRRERExE5JdQdQ/VRRFBERERFbmiiKiIiIiC2dehYRERGxoa/HUUVRRERERM5AFUURERERO6ooqqIoIiIiIvZUURQRERGxo6/HUUVRREREROypoigiIiJiQ3c9q6IoIiIiImegiaKIiIiInZIqfPwOY8xgY8xOY0y8Mebh32g3whhjGWM6//EOn04TRREREZEazBjjAbwCXApcCIwyxlxo0y4QuA9Y6659a6IoIiIiYsMqsars8Tu6APGWZe21LKsAmAcMs2n3BPAscMJd74EmiiIiIiI1W0PgYJnnia5lpYwxHYHGlmV95c4d665nERERETtV+D2KxpixwNgyi2ZbljX7LF/rAGYCN7s7Lk0URURERKqZa1J4ponhIaBxmeeNXMtOCgRaA3HGGIBw4HNjzBWWZW2oTFyaKIqIiIjYsGrOX2ZZD7QwxkThnCBeC1x3cqVlWceBsJPPjTFxwAOVnSSCrlEUERERqdEsyyoC7gaWAL8A8y3L2m6MmWqMueJc7lsVRREREZEazrKsRcCiCsseO0PbGHftVxNFERERETs159RztdGpZxERERGxpYri31z3qaNp3K89RXn5rPjXbFJ/3n9am7A2Tenz/B141PLm4Hdb+PGx9wDwCfan36t3E9i4LlkHj/Ht+JcoOJ4LQET3C+g+5QYcnh6cSM/iy5HTqN0sgkv+e3fpdgMj67HxuQX8/MaSSvWhYUxbuk4djXE42DU3jp9e+aLceoe3Jxe/MI46baLIT88ibvzLZCemANDm7qG0vDYGq6SENY++S9KKnwDwDvKj53O3Efz/2Lvv8CiqtoHDv7MppJOEtqEmhKL00HuVKgiKr2KhWRDsioACKtLEggWxoZ8KFtAXpYiUIBAQkF4FKQkECCSE9F73fH/sEDbJhpqm73NfVy7YmTMzz8mUnHnmnNmGNUFrto7/gkt7Q/Ef2JYWL96Dd/3q/Hrn68QeOn1LsV+vB19/hKY9gshKz+L/XprP2SP5t+vs4sy4T8ZTtY4ZS66Fgxv2sPSt7wHo8+hAug7rRW6O2rDHaQAAIABJREFUheS4JL6e+DGx52NKJe7rNXX2e2zZtgtfH2+Wf/dZWYeTT7UezWgxfTjKwcTpH0I4Pr/w8dVm3jh8mvmTFZ/Cjic+Is04vireXouWbz+Ko6crWDQb+r+KJTObxi//hzr3dsHZ253l9R4t8Tr4dW9GmxnWcyR0cQhH7NSh47wr58gfY+eTGhGDuWsTgibfj8nJEUt2DvtmLObitqM4urvQZ/mrecu7+fly+udt7H39u2KPvTTP7+6fPo1XoF9emaykNFb2mVIu69Do0b40eLA7KMWJHzZx9Msr19HbR/fmtlG90bkWIjYcYM+sJbdcB3t1amvU6WQRdepiU6fNRp0q+HjQfcGzVG5el9CftrBz6iIAHN1dGLAs/zF16pdt7CqBY6o4laPBLGWm3GcUlVI1lVIrlFInlVJhSqkPlVLOxry2Sqktxncf7ldKfamUcjPm9VdK7VFKHTXmzTWmf6OUurfANlKMf/2VUulKqQPGcp8Z7yZCKVVZKZWtlBprfP7YptzlZQ4ope613YZSylkp9YHx3YwnjbrUtNm2vhyb8fklpdS04vjd1erZnIoBZn7qPJ6tk/6Pzm+Osluu05uj+WPil/zUeTwVA8zU7NEMgOZPDeLCtqP81OUlLmw7SounBgHGRXjWKNaNfo+lvV7m9yc+AiDxVCS/9J3CL32nsKz/VHLSMwlfe2sDrpRJ0X7WSIIffptlPSZSd0h7Ktavnq9Mgwe6k5mYys+dx3Pki7W0njIMgIr1q1N3cHuW9ZxE8ENv02H2KJRJAdBu+nAiNh1iWbeJrOg9mcSTFwCIPxbBxsc/JGrH8VuK+0Y07R5EtQA/Xun+DAsnf8aIWWPsllv3xUqm9HqOaXdOoF6r22jaPQiAs0dPM33QJF7vP549a/7kP68ML7XYr9eQAb357L2ZZR1GYSZF0OxRbH3obdZ1m0itIR3wbJDvHbb4P9CdrMRU1nYcz4kFa2g69QEAlIOJNvOfZN+kr1jffRKbh87Ekp0DQGTwfjYOsNt1qNgpk6Lt7JFsfOhtfu0+Ef/Bhc+Reg90JyshlRWdxvP3F2sJmmo9RzLjkgkZOZffer3C9uc+p9O8sQDkpGawuveUvJ/UiBjOrd5dIrGX5vkdMm4+K/tMYWWfKZxZvZszxVCnkqiDd8OaNHiwO7/e+Torek+m1h1BePpXA8Dc8XZq923Fit6TWd7zZf76bHWhmIqjTu1mjWT9w2+zvMdEAuzUqb5xXvzSeTxHv1hLK6NOuRnZ7H97KXtm/JCvfE5qRt7vfmWfKaRExBTL71+UvHLdUFTWlwH9AizXWtcHGgAewCylVDXgv8AkrXVDrXUQsBbwVEo1AeYDD2utGwGtgdDr3GyY1roF0Azr9ykOMab/B9gBPACgtX7KKDfg8jLGz9IC65uN9f1GDY06LAd+MeoGkAnco5SqTDGr06cVJ5duBSB6XxjOXu64VvXOV8a1qjfOHq5E7wsD4OTSrfj3bZ23/In//gHAif/+QR1jeuCQjoSv2U3qhVgAMmKTCm27eufGJJ2JJuV87C3VoXJQIMnhF0k5ewlLdi6nVuygdt9W+crU7tOSUCPO8N924de5sXV631acWrEDS1YOKecukRx+kcpBgTh5ulKtXUNOLg4BwJKdS1aSNVOaGHqBpLDIW4r5RgX1acP2X6yxnNp/EjdPNypWyb+fsjKyOPbnEQBys3M4c+QUPuZKABz78whZGVl5y1+eXp60btGUil6eZR1GIb5BgaSEXyT17CV0di7nVuygeoHjq3q/Vpz5aQsA51ftomoX6/FVrVtTEv8+S+LRswBkxaeA8TVccftCyYhOKJU6VCpwjoSv2EHNAnWo2bclp4xz5OyqXZiNcyT+rzOkX7TGmXg8AgcXZ0zO+R80edY141LZi+idxX/zVNrnt62AQe04veLPclkH7/rVubQ/jNyMLHSuhagdx6jT33r9vW3EHRz6+FcsWdabEnvX3+Ku0+kbqFNOeibRu0+Qm5ld5Pq96ppxrezFxRI4poqdpRR/yqly3VAEegIZWuuvAbTWucALwCPAeGCh1jrvTNdaL9VaXwQmArO01scuL6e1/vRGNmwMRd8O1DMmPWBss4ZtRvBqjOzmaOAFI3aMumQadQPIwfqCzRduJL7r4W72IeXClYZaamQc7mafQmVSI+PslnGt7EW68ccuPToB18peAFSsa8a5ojt3/ncKQ1bPoP7QzoW2HXhXB8KK4SLsZvYh9cKV+NLs1MG2jM61kJWURgUfD2vdLuSvm5vZB8/aVciITabz+2O4a91MOr3zGI6uFW451pvlU60ScTb7KS4q7qqNPVcvN1r0as3f2w4Vmtflvp4cDtlfInH+G7mafUm3uZlJj4zDtcDx5Wr2Id3m+MpOSsPZ1wOPQD/Q0HnxJHoFz6TBkwNLNfbL3Mw+pBU4R9z8Cp8jaQXqUMHXI1+Z2ne2Ie6v8LwGyGX+g9tzZuWOEou9LM7vau0akn4pkaTTF8tlHeKPRVCtXUMq+Hjg4OJMzZ7Nca9uvSZ41TVTrW1DBv46jf5Lp1C5ed1brsO16nQ5ruup0/UIuKs9p0vomBLFr7w3FBsDe20naK2TgLNYG3B77S2E9e3kRc27LkYjrxdwWClVC/DTWu8CfgLuv87V1APOGjHb2oO1bpd9DDyklKp4KzGXOOM7y02OJio3C2DdiHdZ89BbBD0/hIoB5rxiJicH6vRpyelVO8so0KtTDg5UaurPsUUbWNl3KjlpmTR9elBZh3VdTA4mxs57gd+/Wc2lc9H55rUf0gX/ZoGsXbCijKL732JyMFG5bQN2PfUxIYOnU6N/a6p2bnztBcuhig1qEDRlGDsnflVoXp3BHQhfdus3faXles7vukM6cKoYbmRLSmLoBQ5/vIo+P0yiz/cTiTtyBm2xppxMDiYqeHuwatA0ds9cTPfPnr7G2sqfgMEdOL28/P7+bWlL6f2UV+W9oVgS9DWmBSqlDgDbgN+01muwNgx/MuYvwXj8XGwBWRuSi4Bnr1ZOKTXG6He5Z0vqSbtlGo28g3vWzeKedbNIi07Ao/qVzJS7ny+pUfH5yqdGxePu52u3THpMUt6jateq3qQbjzhSI+OJ2HyInPRMMuNTiNp5DN9GtfPWUatHc2IOh5Mec+uPRNKi4nGvfiU+Nzt1sC2jHEw4e7mRGZ9irVv1/HVLi4onLTKO1Mg4YvZbH7eH/7aLSk39bznWG9FzeD+mrX6HaavfISE6Hl+b/eRr9iU+yv4j+5FvjuXi6UjWf5X/O98bdWrKwKeHMu+xOeQUyAiJoqVHxeFa48rv3tXPl/QCx1d6VDyuNseXk5cbWXEppEXGcWnHMbLiUshNzyJq4wG8S/k4Auvx71bgHEmLLHyOuBWoQ2ZcSl75bv/3PNuf+4yUM/lvPrwb1cbkYCLucHiJxV7a57dyMFGnfxtOryyeG9mSqAPAySWb+bX/q6wZOpPMxDSSTkUB1uvvmTXWvn0xB06hLZoKvsXbraNgnWzjuladrsWnUW2Uo4nYEjqmRPEr7w3Fo0C+jhFKKS+gNhBWcJ6NI1eZFwvk5dCVUr6A7RDRy/0Ng7TW04xpDwCjlFLhwEqgmVKq/nXEHwbUVkoVPItbGTHa+gB4FHAvamVa6wVa69Za69Zd3e1v/ujC3/MGlISv3Uv9e62Phau2DCQrOS3vUfJl6dEJZKWkU7VlIAD17+3MmWBrMvbM+n00+E8XABr8p8uV6ev2Ym7TEOVgwsHFmSotAkkIvZC3zsDBxfPYGawXQq8AMx61qmBycqDu4PacC96Xr8zZ4H3UM+L0v7MtkduOAnAueB91B7fH5OyIR60qeAWYidkfRvqlRFIvxOWNfvTr3JiEE+cpTRu/Xcu0AROYNmAC+4N30fGe7gDUDapPWnIaiZcK92+7e/wwXD3dWDz963zTazcOYMTsJ5j32BySS6C/0r9Z/IFTeASYcatVBeXkQK3B7Ylcl/9hROS6fdS5rysANQa2JXqr9dS9GHKIirfXwsHVGeVgonL720kq5eMIIPbAKTwDzLgb54j/4PZEFDhHIoL3Udc4R2oPbMvFrdZzxMnLjR6LxrN/9o9c2l345tN/SAfCSzDzVhbnd/UuTUgMvUCaTZeb8lYHAJdK1q4+7tUrUad/a04t225d17o9+HVsBFgfQzs4O5IZl1wsdSmqTgF26nSuiDpdS91/UDYRJKMIoLS2l2ArH4wBH7uBeVrrRUopB+AzIAl4G9gF3Ke13mmUvwdrJrAa1kEwA7TWJ4yRy2O01p8ppQYCzxvzspRSLwJNtNaPKKX8gVVa6yY2MTQAftVaN7SZ9gaQq7WeXsQy3xjTliql3sM6mGWs1jpXKTUCa+awjdZaK6VStNYexnJvY/3+xq9sGql2fVHz4evacR1njqRW92bkZGSx+cUFxBive7ln3Sx+6Wt9LUTlZgF0e28Mji7OnAs5yHbjdQYVvD3o9dkzeNSoREpEDBvGfURmQioAzcbeSYP7uqItFo4vDsl7BY6jawUe2PUBSzq+SHZy+lVjc7zOQ69mz+a0feNh62saftzMoXkrCXppKDEHT3Nu/T4cKjjRZd5YKjX2JzMhhZAn55Ny9pI1zmfvov793dC5Fna+/i3nN1n79fk2rk2ndx7D5ORI8tlotr64gKzENGr3a037mSNw8fUkKymNuCNnCH7o7avG94dTxvVV5Coenv4YTbq1ICs9k68mfEL4Yesfi2mr32HagAn4mH2Zu2MBF0IjyMmydhLfsHAtf/y4gZe+e40aDWuTeMl6xx97PoaPHn/rhmP4fM/V63krJrw+h937D5GQkEQlX2+efHQ4Qwf1LfbtrGj66rULFWDu2Zzmxutxwpds5tiHK2g0YSjxB08TGbwPUwUn2n40Du8mdchKSGXn2I9INY6v2kM70fCZu0BrojYc5PDMxQA0nfoAte7uiKvZm/SoBMJ/2MTRub9cd0wZeWPdrk/1ns1p/cbDKAcTYUs289e8lTSbMJS4g6eJMOrQad5YfJtYz5Gt46znSJPnBtPkmUH5+uptGPYWmcYNx+A/32PT8HdICr3xAV7Z11mF0jy/ATq/P4ZL+0I5/u3GG65Tadah/y+v4uLjgSUnh11v/ECkcYNicnKg89wx+DaujSU7l90zfriuRtqNHVFQw6ZOoUadWrw0lNgCdfI16rTZpk737ngfJw9XTM6OZCWlEfzAnLyR50O3v8fvw98h8SYHDY46/92NVuWWRPfqVmqNpKobNpdq3a5XuW4oAhj9Az8BbsOaAV2N9YuuM5VSHbA2GKtiHTO0BevAkTSjQfgG4Ib10fIqrfVEY52vA/cCuVizfmO11peKaPS9DrhqrV+2mdYM+FFrfft1NBQrAO9iHR1tAY4BT2qtzxllbRuK1YDTwNvF1VAsz663oVjeFUdDsTwoyYZiabmZhmJ5dKMNxfLoehuKonT8W3ZHaTcUL/YovYZitU3SUBTFSBqK5Yc0FMsPaSiWH9JQLF/+LbtDGoqlT76ZRQghhBDCHl0u226lqrwPZhFCCCGEEGVEMopCCCGEEHaU59HIpUUyikIIIYQQwi5pKAohhBBCCLvk0bMQQgghhB3aIoNZJKMohBBCCCHskoyiEEIIIYQdMphFMopCCCGEEKIIklEUQgghhLBDywu3JaMohBBCCCHsk4yiEEIIIYQd0kdRMopCCCGEEKIIklEUQgghhLBD3qMoGUUhhBBCCFEEySgKIYQQQtihdVlHUPYkoyiEEEIIIeySjKIQQgghhB3SR1EyikIIIYQQogiSURRCCCGEsEMyipJRFEIIIYQQRZCGohBCCCGEsEsePQshhBBC2CGvx5GMohBCCCGEKIJkFP+hHP8FdzlZ/5I+wgG6QlmHUCxWNH21rEO4ZYMPzyjrEIrFjiYTyzqEW7bT2aWsQygWVXPLOoLiEe9Q1hH8M8lgFskoCiGEEEKIIkhGUQghhBDCDq0loygZRSGEEEIIYZdkFIUQQggh7NCWso6g7ElGUQghhBBC2CUZRSGEEEIIOyzSR1EyikIIIYQQwj7JKAohhBBC2CGjniWjKIQQQgghiiAZRSGEEEIIO+SbWSSjKIQQQgghiiAZRSGEEEIIO7Qu6wjKnmQUhRBCCCGEXdJQFEIIIYQQdsmjZyGEEEIIO2Qwi2QUhRBCCCFEESSjKIQQQghhh3yFn2QUhRBCCCFEESSjKIQQQghhh3yFn2QUhRBCCCFEEaShKIQQQghhh9al93MtSql+SqnjSqlQpdTLdua/qJQ6qpQ6pJTaoJSqUxy/A2koCiGEEEKUY0opB+BjoD/QCHhAKdWoQLH9QGutdTNgKfB2cWxb+igKIYQQQthRjkY9twVCtdanAJRSS4DBwNHLBbTWm2zK7wAeLo4NS0ZRCCGEEKJ8qwGcs/kcYUwryqPAmuLYsGQUhRBCCCHsKM1Rz0qpMcAYm0kLtNYLbmI9DwOtgW7FEZc0FP/FanRvRrvpw1EmEycWh3D441/zzTc5O9L1w7FUahpAZnwyIePmkxIRA0DTpwfRYFh3tMXCjlcXcWHzYQCcvdzo9O5jeDesCVqzdfwXXNobSosX76HBg93JiEsGYN+cn4jYeLDY6tJx+nBq92xBTnomIS8sIOav8EJlKjf1p/v7T+Do4szZjQfY/tq3AFTwdueOT57Gs1YVks9dYv24j8hKTMPZ05We88bhUaMSysGBQ5+v5vhPW6je8XY6vH4lY+8d6MeGpz4mfN3eYqsPQN9pI6jXoznZ6VmsfOlzouzUydzEn8Fzx+Lo4kTopoOsm7YIgGq312bA7EdwdnMhIeISy577hKyUdCrWrMy4De8QGxYJwPn9oaye8lWxxn1ZtR7NaDF9OMrBxOkfQjg+v/Dx1WbeOHya+ZMVn8KOJz4izTi+Kt5ei5ZvP4qjpytYNBv6v4olM5vGL/+HOvd2wdnbneX1Hi2RuG/W1NnvsWXbLnx9vFn+3WdlHc5V+fRoQd0Zo1EOJqK+30DE/OX55nu1v53A6aNxb1SHY2PfJ2bVjrx5nc//SOrfZwHIPB/D0ZFvlWrsPd8YTkAP67m+ZvwCou2cF9Wa+tNvrvVcP73pABtf/zZvXtCo3rQY0RttsXBq4wG2zF6CV83KjN74NvHGeXFhfyi/T/66xOpQvXsz2hjX3tDFIfxl59rb+cOx+BrX3i3j5pMaEUMFHw+6LXiWSs3rEvbTFnZNXZS3jP/gDjR95i7QmrSLCWx95hMy41NKrA4A3d4Yjr+xL4LHL+CSnX1Rtak/vY19Eb7pAJtt9gVA0OP96frqQ3zefCwZ8Sk0HNKR1uMGglJkpaSzaco3xBjH2/86o1FYVMPwPFDL5nNNY1o+Sqk7gClAN611ZnHEJQ3FfyllUrSfNZJ1D8whLTKOQaunczZ4L4knL+SVafBAdzITU/m583gC7mpP6ynDCBk3n4r1q1N3cHuW9ZyEWzUf+i55mV+6vIS2aNpNH07EpkNsGjMPk5MDjq4V8tZ39Iu1/PX56mKvS62ezakYYGZJ5/FUbRlI5zdHsXzQtELlurw5mi0TvyR6Xxj9v51ArR7NOLfpEC2eGsT5bUc58PGvtHhqEEFPDWLn7B9pPLI38SfPs3b0e7j4enL/lnc4uWwbF7b/zc99pwDWRuawrXOJMBrKxaVej+b4Bpj5uNt4agTVY8DM0Xw15PVC5QbMeoRVL3/J+f2hPLBwIoHdmxMWcpCBbz3G+lk/cHbnMZrf142OT9xJyNylAMSfucgXAyYXa7yFmBRBs0fxx/1vkhYZR681M7gQvI/kE1euW/4PdCcrMZW1HcdTc3B7mk59gJ1jP0I5mGgz/0l2P/MpiUfP4uzjgSU7B4DI4P2EfbWeftvnlmz8N2HIgN48OPQuJs94t6xDuTqTicA3H+Ov+6aTGRlHi7VziAveQ9qJiLwimedjOP7cx9R88q5Ci1systh/x4TSjDhPQI/m+Pib+b+u4/ELCqT3rFF8P3haoXJ3zBpN8KQvidwfxtCFEwjo3ozTIYeo1eF26vVpxaJ+k8nNysGtklfeMolnLrKo/5QSr4MyKdrNGsl649o7YPV0zhW49tY3rr3LO4/H/672tJoyjC3j5pObkc2Bt5fifVtN68345XU6mGgz/WFWdp9EZnwKLacM47bRfTj43i8lVg//Hs3x9jezsOt4zEGB9Jw1ih/t7Ises0azYdKXRO0PY/DCCdTp3owzIYcA8PDzpU7XpiQZN4gASecusfS+mWQmplGnezN6zXnE7nrLi+sZjVxKdgP1lVIBWBuIw4AHbQsopYKAz4F+Wuvo4tpwifdRVEqlGP/6K6W0UuoZm3nzlVKjbD6/pJQ6ppQ6oJTarZQaYUx3Vkp9YAwJP6mUWqGUqmmznFZKfWfz2VEpdUkptcr4PMr4fMDmp+BoIduY6yulVimlwpRSe5VSm5RSXe2s65hS6oUCy44xph9TSu1SSnW2mReulKps87l7ETEeVUo9fhO/7jyVgwJJDr9IytlLWLJzObViB7X7tspXpnafloT+9w8Awn/bhV/nxtbpfVtxasUOLFk5pJy7RHL4RSoHBeLk6Uq1dg05uTgEAEt2LllJabcS5nXx79OKE0u3AhC9L4wKXu64VfXOV8atqjdOHq5E7wsD4MTSrfj3bX1leaOeJ/77R950rTVO7q4AOLm7kJmQiiXHkm+9de9sy7lNB8nJyCrWOjXo3YpDP1tjOr8/FBcvNzwK1MmjqjcVPFw5vz8UgEM//0HDPtZ96Bvgx9mdxwA4/cdhbuvftljjuxbfoEBSwi+SevYSOjuXcyt2UL3A8VW9XyvO/LQFgPOrdlG1i/X4qtatKYl/nyXxqDWLkBWfAhbr1ThuXygZ0QmlWJPr17pFUyp6eZZ1GNfkGVSPjNNRZJyNRmfncGn5Nnz7tslXJvPcJdL+PgMWSxFrKRv1+rTiyM/Wcz1yv/Vcdy9wXrhX9cbZw5XI/dZz/cjPW6lnnNMtht/Bzk9+JTfLeuORFptUitFbVSpw7Q1fsYNaBc6NWn1aEmZck878tguzce3NSc8kevcJcjOz869UKZRSOLpZb8ydPF1JuxhfovWo26cVfxv7Imp/0dddZw9Xoox98ffPWwk09gVA19cfZuvsJflaW5F7T5KZmGasNxQPP98Srce/hdY6B3gaWAf8DfyktT6ilJqulLp8x/cO4AH812hLrCyObZd2RjEaeE4p9bnWOt9fXqXUWKA30FZrnaSU8gLuNmbPBjyBhlrrXKXUaOAXpVQ7rbUGUoEmSilXrXW6sZ6CKdkftdZPXytApZQL8BvwktZ6pTGtCdbn/Vts16WUqgQcV0ot1VqfU0oNBJ4AOmutY5RSLYHlSqm2Wuuo6/j9XF5vVeCIUmql1vridSxXiJvZh9QLcXmf0yLjqBIUWGQZnWshKymNCj4euJt98hpcAKmRcbiZfcjNyCIjNpnO74/Bt1FtYg+Fs/O1b8lJt2a3bxvdm8B7OxNz6DS7p39PVmLxNCLdzT6kXogtFE+aTYPCzexDamRcvjLuZh8AXCt75ZVNi07AtbI1y3Dkm/X0/fpFHt47H2cPF34fN7/Q7WPgXe05tKBY+gPn42n2JcmmTklRcXhW8yHFpk6e1XxIirpSp6TIODzN1ovqpZMRNOzTiuPBe7n9znZ42VxsvWtV4fHVs8hMTmfTu//l3O7jxR6/q9mX9PNX4k+PjMO3wPHlavYh3eb4yk5Kw9nXA49AP9DQefEkKlTy5NzyHZz4ZFWxx/i/qoKfL5kXrmRwsiJj8WxZ/7qXN1VwpsW6t9A5uUR8tIzYtbtLIky7PMw+JEdeOa6So+LwMPuQanNeeJh9SLE5Ly6XAfAJMFOzbUO6TPgPOZnZbJ65mKhDpwCoWKsKw1fPJCslna3vLuX8ruI/L8D+tbeynXMjrcC5UcHHo8hHyTonlx2vfM2gDXPIScsk+XQUuyZ/UyLxX+Zh9iHFZl+kGL/ntKvsixSbfVG3d0tSouKv+li58f3dCd90qASiLz7laNQzWuvVwOoC016z+f8dJbHd0h71fAnYAIy0M28yME5rnQSgtU7SWi9USrkBo4EXtNa5xryvgUygp83yq4E7jf8/ACy+yRgfAv683Eg0tveX1vqbggW11rFAKOBnTJoETNBaxxjz9wELgaduJAAjZRwGFMvLMouLcnCgUlN/ji3awMq+U8lJy6Tp04MAOLbod37u+CIr+kwhPTqBNq89VMbRXoXRFqzZvSmxR87wXaunWdp3Cp1mjsDJwzWvmFtVb3xvq1Xsj52Lw68TFtBqeG8eWzWTCu6u5BqPblOiE5jX4Tm+GDCF4Bnfcfe8p3C2qVN5YHIwUbltA3Y99TEhg6dTo39rqhoZFVH2drUex4G+kzg+7gPqzhiNS51qZR3SdTM5mnCp6MH3g6exedZiBn1izQ2kRifwefvn+XbAVEJmfM+d854sd+fF1ShHBxqOuINVfaewtOXTxP99libPFO42UF44ujjT5um72GF0h7GnZofbaXx/N7a9uaQUIxM3oyxej/MW8JLx8kgAjOyh5+X3AxVQDzh7uQFpYw9g+9dlCTDMyAg2A3YWKH9/gUfPRV0lGgP7rqciSqnagAtw+ZaoMVBwxEPBOK9nvXWBulgbobbTxyil9iil9oSknrzqOtKi4nGvfiXL5ObnS2pUfJFllIMJZy83MuNTSC2wrLufL2lR8aRFxpEaGUeM8Zgh/LddVGrqD0BGTBLaYn29/InvN1GlRd0bqXIhjUfewdB1sxi6bhZp0Qm4V69UKJ5CdfHLH/Pl+qbHJOU9MnGr6k268Tiq4X3dOL1mDwBJ4RdJPncJ73p+eeuoO6gd4Wv3YMnJvaW6XNZ6RG8eXz2bx1fPJiU6AS+bOnmZfUku8Cgp+WI8XuYrdfLy8yXZuHuPDYvkh+EP1O6yAAAgAElEQVRz+HLgVP5auZ34M9buKLlZOaQnWLMSUX+FE3/mIpUCzMUSv630qDhca1yJ39XPl/QC+yQ9Kh5Xm+PLycuNrLgU0iLjuLTjGFlxKeSmZxG18QDexnEkbl1mZBwVquf1cMHZrxKZNtn2a8kyjrGMs9Ekbj+CR9OAYo/RVosRdzBizSxGrJlFanQCnn5XjitPsy8pBY6rlKh4PGzOC9syyZHxnDQyoFEHT6G1xtXXk9ysHDKM8+Li4XASz0TjU7f4zwuwf+0teL1Kj4rHrcC5cbWBKb6NrTmDFOM8D/91J1VaXX+W+Ho1G3EHD66ZxYPGvvCw2Rce17EvLpepWKcqXrWq8NDa2Yze9j4efr48uHomblUqAlD5tlr0evsxfn3s/bz9Ul5prUrtp7wq9Yai0RjcSYFOmMWw3kOAP9Zsor0RFT9qrVvY/KRfz3qVUsuUUn8ppWx7Dd+vlDqEtSH3idY643rDvMa0+5VSB7BmQ5/QWue7umutF2itW2utW3d3v/pFIubAKbwCzHjUqoLJyYG6g9tzLjh/+/ds8D7q/acLAP53tiVym/W9neeC91F3cHtMzo541KqCV4CZmP1hpF9KJPVCHF6B1saUX+fGJBiDF1xt+q7U7t+a+OMR3IojC3/n575T+LnvFMLX7qXBvdaunlVbBpKVnJbv8QdYHylnp6RTtaX1EU+DezsTHmxts59Zv48GRj0b/KdL3vSU8zHUMDJZrpW98A70I/nMlf6/9QZ3IHTFn7dUD1t7Fq3niwGT+WLAZI4H76HZUGtMNYLqkZGcnu+xM1izg5kp6dQIqgdAs6FdOLHeGnteJ32l6PLMEPZ+v8E63dcTZbJecLxrVcE3wEz82WLr05wn/sApPALMuNWqgnJyoNbg9kQWGBUeuW4fde7raq3jwLZEbz0CwMWQQ1S8vRYOrs4oBxOV299O0olCg/fETUo+EIpLXT8q1K6KcnKkypBOxAVf3+Njx4ruKGdrjyRHX0+82tyWbxBMSTiw6HcW9Z/Cov5TCF23l8ZDree6X1Agmclp+R47gzU7mJWSjp/xOLfx0M6EGud0aPAeanewdj/3CTBjcnIkPS4ZV5vzomLtKngHVCPxTPGfFwCxB07haXPt9bdz7T0XvI9A45pU5862RG07am9VedKi4qhYvwYVfK19ZKt3bUpi6IWrLnMzDi36nR/6T+GH/lMIW7eX2419YTb2hb3rblZKOmZjX9w+tDOngvcSezyCL1o+xdedXuDrTi+QEhnHDwOmknYpEc/qlbhzwfMEP/8ZCaevp0eWKGtlNep5Ntavl9kM1sfMSqkUpVRdO1nFMKC2UspTa51sM70VULBj00rgXaA7UImbcwToevmD1vpupVRrY72XXe5L2BoINvoSRmF9Q3orYGOBOI8Y/48FfIDLHYh8bf6ft96bjDsfnWthx9SF9PlhIspk4uSPm0k4cZ6gl4YSc/A059bv4+SSzXSZN5ahW+eSmZBCyJPzAUg4cZ7Tv+7k7k1voXMt/DnlG2u2ENj56kK6fTQOk5MjyWej2fqidSR/66nDqNSoDlprUiJi2D6p+F7JcnbjAWr3bM6wrXPJycgi5MUrbw8Yum5W3gjlPyZ/Q4/3xuDg4sy5kIOcM17Ps3/+r/T+7BluG9aN5IgYfh/3EQD7PlxO9/ee4N7f30QBO2f/SIZxV+9RszIe1X258OexYquHrdCNB6jXowVPbXmPHOP1OJc9vnp23qjlNVO/5i7j1RNhIQcJ3WStU5O7OtB6RG8Ajq3dzcGfNgNQu91tdH/xXnKzc9HawurJX5GRmFrs8etcCwcmf0OXxZNQDibCl2wm6cR5Gk0YSvzB00QG7+P04hDafjSOftvnkpWQys6x1t97dmIaJz9fQ881M0BrojYcJGrDAQCaTn2AWnd3xMHVmQF7PyL8h00cnVtyIztvxITX57B7/yESEpLoNeRhnnx0OEMH9S3rsArLtRA2+UuaLJ6KcjBxcfFG0o5HUGfi/SQfCCMueA8eLQJp9NVEHL3d8e3dmtoT7mdftxdwrV+T+u+MQVs0yqQ499GyEm8o2jq18QABPZrz2B9zyU7PYu1LV871EWtm5Y1a/n3qN/SfO8Z4Pc5BThvnxeEfN9PvnTGMWv8muVm5rHnRel7VbHcbncYPxZKdi7Zo1k/+ukTOC7CeG7umLuQO49ob+uNmEk+cp/lLQ4k9eJoI49rbed5YhmydS1ZCCluMay/APTvex8nDFZOzI7X6teb3B+aQePICh97/hb6/TEVn55JyPobtL9zw6/VuSPjGA/j3aM7IP+aSk57Fept98eCaWfxg7ItNU7+ht7Evzmw6SPimq78Wre1zd+Pi40GPmaMAsOTmsmTga1ddRpQtpUt47LdSKkVr7aGU8gdWaa2bGNN/AtoDr2mtv1FKPQkMAu43Go4ewD1a60VKqfewDmYZawxmGQE8C7TRWmubbdQ0lpmnlOqOdUDKQGNkdevrHMziChwGXrQZzNIVmK617l5wXUqpD4E0rfUrxsijV7EOTY9VSrXA2nhtp7WOVEq9a5R9zXj0/l9guVHH644R4OsaD5efQfs3Kav8ZtpvSLTDP35XAHB78Q7sLhODD88o6xCKxY4mE8s6hFu209mlrEMoFlWLp+dJmYt3uHaZf4Lnzn5Xqn85dla/p9Qu8O0u/FIu/yqW5XsUZ2H9AuvLPsU6rHu3UiobyAYuv0ztFawZvRNKKQtwDLhbF2jlaq0jgHlFbO9+21fVAE9qrbcXLKS1TjdGL7+nlPoAuAgkAzOLWO9bwD6l1Gyt9UqlVA1gu1JKG8s9rLWONMrOAD5VSh0EFLAW+M7uWoUQQgghyliJZxRFyZCMYvkhGcXyQzKK5YdkFMsXySjenB2lmFFsX04zimUx6lkIIYQQQvwD/M9+hZ9SqinwbYHJmVrrdmURjxBCCCHKl/L0wu2y8j/bUNRaHwZalHUcQgghhBDl1f9sQ1EIIYQQ4mrK84uwS4v0URRCCCGEEHZJRlEIIYQQwg5LWQdQDkhGUQghhBBC2CUZRSGEEEIIOzTSR1EyikIIIYQQwi7JKAohhBBC2GH5d3zx1i2RjKIQQgghhLBLMopCCCGEEHZYpI+iZBSFEEIIIYR90lAUQgghhBB2yaNnIYQQQgg75PU4klEUQgghhBBFkIyiEEIIIYQd8hV+klEUQgghhBBFkIyiEEIIIYQd0kdRMopCCCGEEKIIklEUQgghhLBD+ihKRlEIIYQQQhRBMopCCCGEEHZIRlEyikIIIYQQogiSUfyHyvwXNPFjTbqsQygWb0SGlHUIxeKbyj3KOoRbtqPJxLIOoVi0/+vtsg7hls1v9WJZh1AsRua4lHUIxWKlY1pZh1Asnivl7cmoZ8koCiGEEEKIIkhGUQghhBDCDoskFCWjKIQQQggh7JOMohBCCCGEHRbpoygZRSGEEEIIYZ80FIUQQgghhF3y6FkIIYQQwo5/x0vcbo1kFIUQQgghhF2SURRCCCGEsEO+wk8yikIIIYQQogiSURRCCCGEsMOi5PU4klEUQgghhBB2SUZRCCGEEMIOGfUsGUUhhBBCCFEEySgKIYQQQtgho54loyiEEEIIIYogGUUhhBBCCDssMuhZMopCCCGEEMI+ySgKIYQQQthhQVKKklEUQgghhBB2SUZRCCGEEMIOeY+iZBSFEEIIIUQRpKEohBBCCCHskkfPQgghhBB2yOtxpKH4P6XTG8Op3bMFOemZbHpxATF/hRcqU7mpPz3eewJHF2fObjzAtte/BaDunW1p/cI9+NSvzi+DXufSodN5y/jeVouucx7B2cMVrTW/DHyN3MzsEqtHn2kjCOzRnOz0LFa99DlRduphbuLPoLljcXRxImzTQYKnLQKgWqM69J/1CI4VnLDk5rJ26tdcOHgKgNrtb6fPa8MxOTmQFpfMd/fPLLE6FPT+e9Pp368naenpPProC+w/8FehMk5OTsz7cCbdunXEYrHw6mtvsWzZasY8Ppxx40aSm2shNSWVsU9O5O+/T5Z4zH7dm9FmxnCUyUTo4hCOzP8133yTsyMd542lUtMAMuOT+WPsfFIjYjB3bULQ5PsxOTliyc5h34zFXNx2FEd3F/osfzVveTc/X07/vI29r39X4nW5zKdHC+rOGI1yMBH1/QYi5i/PN9+r/e0ETh+Ne6M6HBv7PjGrduTN63z+R1L/PgtA5vkYjo58q9TivhFTZ7/Hlm278PXxZvl3n5V1OFc1atpjBPVoRWZ6Jp++NI/Tf53KN9/ZxZkXPp1ItdpmLBYLe3/fzeK3rNesEa8+QuMOTa3lXJ2pWMmbR5o9VCpxV+7RnEYzR6IcTJz7fiOnPlqZb77J2ZFm85+iYrMAsuNT2D/mQ9LPXUI5OdD0ncep2KIu2qI5OnUhcduP4uDuQoeV0/KWd/Hz5fzPW/n71UWlUh+AR6Y9TlCP1mSlZzL/pQ/s7ovxn07CXNsPi8XCnt938f1b1vgqV6/M0+89j7uXByaTie/eWsj+TXtLLXZxa6Sh+D+ido/mVAwws7jLeKoGBdJl9iiW3TWtULmus0ezeeKXRO8PY8CiCdTq3oxzIYeIOx7BujEf0m3OI/nKKwcTveaNY+NznxH791kqeHtgyc4psXoE9miOb4CZT7uNp3pQPfrNHM03Q14vVK7/rEf47eUvubA/lGELJxLYvTlhIQfp+coD/PHhL4SFHCSwR3N6vvIA3w2bRQUvN/rNHM2SEW+RdCEWt0peJVaHQrH260n9egHc1qgz7dq25OP5b9Kx86BC5Sa/8iyXLsXSqHEXlFL4+noDsHjJMhZ8Yf3jOHBgb959+3XuHPRwicasTIq2s0eyYdgc0iLj6L96OhHr9pJ48kJemXoPdCcrIZUVncZTZ3B7gqYOY+vY+WTGJRMyci7pFxOo2LAmvX6YyC+tniUnNYPVvadc+b2sncG51btLtB75mEwEvvkYf903nczIOFqsnUNc8B7STkTkFck8H8Px5z6m5pN3FVrckpHF/jsmlF68N2nIgN48OPQuJs94t6xDuaoWPVphDvDjuW7jqB/UgEdnjmXqkImFyq1asJwjf/6Fg5Mjr/4wnRbdW3IgZB+LZnyVV6bfqDvxbxxQOoGbFI3nPMKu+2aRcSGWTutmE71uLyknzucVqflgD3ISUtjc/nn8hnSg4asPcmDMh9R+uBcAf3SfiHNlL9r88DLb+k4hNzWDrb1ezlu+U/Bson7bVTr1AYJ6tMIvoDrPdHuC+kENGTNzHK8MKXysr1ywnCN/HsbRyZHXf5hBUPeW7A/Zx9Bn7mf7qm0Ef7eGmvVrMfnr13iy8+OlFv+tkK/wu4U+ikops1JqiVIqTCm1Vym1Wik1Rim1qkC5b5RS9xr/H6iU2q+UOqiUOqqUekIpNUUpdcD4ybX5/7PGMmOUUseMn11Kqc426w5RSp1VSimbacuVUinG//2VUuk26zyglBphzAtXSh1WSh1SSm1WStW5Rn2nKKWOGOUPKKXa2cTQ2madP9ssc69S6hubz/2VUnuMuu9XSs01pk9TSp0vEKf3Te4au/z7tOLEz1sBiN4fRgUvd9yq5t+EW1VvnDxcid4fBsCJn7cS0Lc1AAmhF0g8FVlovbW6NiX273PEXs6kJKSgLSU3TqxB71Yc+vkPAC7sD8XFyw2PAvXwqOqNs4crF/aHAnDo5z9o0KcVAFprnD1cAajg6UZydAIATQZ35Pja3SRdiAUgLTapxOpQ0KBBffn2+6UA7Ny1j4reFTGbqxYqN2rkMOa89RFgrUdsbDwAyckpeWXc3d3QuuTH6VUKCiQ5/CIpZy9hyc4lfMUOavZtla9Mzb4tOfVf6746u2oX5s6NAYj/6wzpF62/98TjETi4OGNyzn/P6lnXjEtlL6J3Hi/xuuRtM6geGaejyDgbjc7O4dLybfj2bZOvTOa5S6T9fQYs/9w/H61bNKWil2dZh3FNbXq3ZcvPIQCc3H8Cdy93vKv65CuTlZHFkT+t2ffc7BxO/xWGr7lSoXV1vKsL21b8UeIxA3i3rEfa6SjSz0Sjs3OJXL6dav1a5ytTrV9rIn7aAkDUrzupbJwbHg1qELP1CABZMUlkJ6VRsUXdfMu61/XDuXJF4nccK4XaWLXp3Y6QnzcBcHL/cdyK3BeHAcjJzuHUX2FUMlcGrNcrN+O66+bpRnx0XKnF/m+ilOqnlDqulApVSr1sZ34FpdSPxvydSin/4tjuTWUUjYbZMmCh1nqYMa05UPg2+8oyTsACoK3WOkIpVQHw11ofB2YZZVK01i1slhkIPAF01lrHKKVaAsuVUm211lFGsQSgE7DVaFz5Fdh0mO06C+hhrPcNYCpg9xZHKdUBGAi01FpnKqUqA85FrLOVUqqR1vpogXU0AeYDd2qtjymlHIAxNkXe11qX2C2+u9mHFKMRBJASGYe72Yc0o6F0uUxqZFyhMldTsa4ZtObO7ybi4utF2Mo/OfDZb8VfAYOn2TevMQeQFBWHZzUfUmzq4VnNh+SoK/VIjozD0+wLwPrp3/LAokncMeVBlEnxzT1vAOAbYMbk5MjDS6bg7OHK7q/WcviXrSVWD1s1qpuJOHclE3c+IpIa1c1ERUXnTatY0ZrhnD5tIl27deDUqTM8+9wUoqNjABg3diTPPzcGZ2dneve9r8RjdjP7kHbhyu84LTKOyi0Diyyjcy1kJ6VRwdeDzLgrDdvad7Yh7q9wLFn5s9D+g9tzZuUOSlMFP18yL8Tkfc6KjMWzZf3rXt5UwZkW695C5+QS8dEyYteWYjb0X8jH7Euszf6IjYrFt5ovCdHxdsu7ebnT6o42rPkqX66CyjWqULVWVf7afrhE473MxexLhs01Kv1CHN4t6+Uv4+dLxnlrGZ1rITs5HSdfT5KOnqVa31ZELtuGS41KVGwWgGv1SiQaN+8AfkM6ELniz1Kpy2WVzJWIvXAp73NcVCyVqlW66r5ofUdbfvvK2h3lpw8W8+q3b9B/1EAquLkw/cFX7S5XHpWX1+MYbYaPgd5ABLBbKbWyQFvjUSBea11PKTUMeAu4/1a3fbMZxR5AttY6r4OL1vogcLVbNk+sDdNYo3ym0Ui8mknABK11jLHMPmAh8JRNmSXAMOP/9wC/3EA9LvsTqHGV+X5AjNY604gjRmt9oYiyc4EpdqZPBGZprY8Z68jVWn96E7GWKyZHB8xtGrDhmU9Ycc90/Pu1pkanxmUdVpFaPXwH62d8x0cdnmX99O8Y+Lb13sDk6IBfkwB+HP0ui4fPofOzd+MbYC7jaK9wdHSgVq3qbN+xh7bt+rFjx17efuu1vPmffraQhrd34pUps5j8ynNlGOn1q9igBkFThrFz4leF5tUZ3IHwZaX7x/BW7Wo9jgN9J3F83AfUnTEalzrVyjqk/xkmBxPPfvQia7/+jehzF/PN6zioMztX/4n+B2SBI37YREZkHJ2CZ9Noxkjid58oFLffkI5cWLatjCK8NpODiRc+eonVX6/K2xed7+pKyNKNPNH+EWaPeoNnPngBmweB4vq0BUK11qe01llY2z6DC5QZjLWNBLAU6KWK4Rd9sw3FJsAN9UTVWscBK4EzSqnFSqmHlFLX2n5jO9vZY0y/bAPQ1WhtDwN+LFA+sMAj3S52ttMPWG5n+mXBQC2l1Aml1CdKqW5XKfsT0FIpVa/A9Gv9zl6wiXGTvQLGY/g9Sqk9f6Rce7BC45F3cO/aWdy7dhZp0Ql4VL/ySMbDz5fUqPx3g6lR8bj7+V61TEEpkXFE7jxORnwKORlZnN10kMpN/K8Z241oNaI3j62ezWOrZ5MSnYCXTT28zL4kX8wfY/LF+LwMIoCnn29ehrHp0C4cX2PN9Pz9206qN7dmwZIi4zi15RDZ6Zmkx6dwdtcxqt5eu1jrYWvc2JHs2R3Mnt3BREZdpGat6nnzatT04/yFqHzlY2PjSU1NY9my1QAs/XkVQUFNCq33xx9XMPiuviUW92VpUfG4Vb/yO3bz8yUtMr7IMsrBhJOXW1420c3Pl27/9zzbn/uMlDPR+ZbzblQbk4OJuMPhJVuJAjIj46hQvXLeZ2e/SmRGXv8jsizjGMs4G03i9iN4NC2lPnH/In1G9Oet1e/z1ur3SYiOp5LN/qhkrkTcRfv7Y8ycJ4k6Hcnqr34tNK/jXV3YtnJLicVcUEZUHC421yjX6r5kRuWPOyMyDpca1jLKwYSTpyvZccnoXAt/v7aIrb1eZu/Id3Gq6E5q2JUuP56NamNydCDJZjBhSek3YgDvrP6Ad1Z/QHx0HJWqV8mb52uuROzFWLvLjZ3zNJGnL/DbV1cG8PS6vzfbV1mf0JzYdxznCs54+pZeP/BbYVGl93MNNYBzNp8jKJzgyiujtc4BEoHCfTFuUHG/R7GoLK0G0Fo/BvQCdgEvAYVTCTcuF9iKtZHoqrUOLzA/TGvdwubHNuu5SSl1HugPLC5qA1rrFKAV1kfFl4AflVKjrhLPO8ArN1iP921i7FFEHAu01q211q27eFz7kdiRhb+ztN8Ulvabwul1e2kw1Nq9s2pQIFnJafkeOwOkRSeQnZJO1SBr46nB0M6EB1/9fuDc5kP43lYLRxdnlIOJ6u1uI/7k+asuc6P2LlrPlwMm8+WAyZwI3kOzoda2fvWgemQmp+d77AyQEp1AVko61YOsbfVmQ7twYv1eY148tdvfDoB/p8bEhVsbZCfW76VmmwYoBxOOLs5UbxFIbGhRSeNb9+lnC2ndpg+t2/Rh5cp1DH/oXgDatW1JUmJSvsfOl636bT3du3UEoGePznkjm+vVu9IguXPAHZwMLfk/IrEHTuEZYMa9VhVMTg74D25PRPC+fGUigvdR9z/WfVV7YFsubrU+IXHycqPHovHsn/0jl3YXvuHxH9KB8FJ+tAaQfCAUl7p+VKhdFeXkSJUhnYgLvr7Hx44V3VFGP0tHX0+82tyWbxCMuD7Bi9YwacALTBrwAruDd9J1aHcA6gc1IC051e6jzvtfehA3T3cWvvF/heZVD6yBu5cHJ/aWXl/XxP1huNc141q7CsrJAb8hHbm4Lv91NHrdXmre1xUA86B2xBr9Ek2uzji4VQCgctem6JzcfINgqt/TqdSyiWsXrWbCgOeZMOB5dgXvpPtQ65+l+kENSUtOs7svhr30EG6ebnz9xpf5psdcuETTTs0AqFGvJk4VnEiKTSz5SvzD2CaDjJ8x116q5N3sqOcjwL12pscCBTu1+QJ5HU201oeBw0qpb4HTwKirbOco1gbaRptprYzt21qCtc/ktGuHnk8PrH0cvwfeAF4sqqDWOhcIAUKUUoeBkcA3RRT/FmtD0fYdJ0eM2A/eYIzF4uzGA9Tu2ZwHts4lJz2LkPEL8ubdu3YWS/tZn5b/MeUberw3BgcXZ85tOsjZTdZw/fu1pvP0Ebj6etL/m5eIPXqG3x5+m6zENA59sYZ7Vk0HNGc3HuTsxgMlVo/QjQcI7NGCJ7e8l/d6nMseWz2bLwdMBmDt1K8ZOPcJnFycCQs5SJhRj98mfUmfaSMwOZjIycxm9cvWC1ps6AVObT7E4+vmoC0WDiwJ4VIp/aFfvWYD/fr15Pjf20hLT+exx64chnt2B9O6TR8AXpk8i4Vfz2Pu3GnEXIrj0cdfAODJcaPo1asL2dk5JMQn8sijz5d4zDrXwu4pC+n1w0SUg4mwJZtJPHGeZhOGEnfwNBHB+whdvJlO88YyeNtcMhNS2DpuPgANR/fGM6AaTV+8m6Yv3g3AhmFvkWkMIKozqB2bhr9T4nUoJNdC2OQvabJ4KsrBxMXFG0k7HkGdifeTfCCMuOA9eLQIpNFXE3H0dse3d2tqT7iffd1ewLV+Teq/MwZt0SiT4txHy8ptQ3HC63PYvf8QCQlJ9BryME8+Opyhg0o+C32j9m/cS1CPVny45TOyjNfjXPbW6veZNOAFfM2VuOeZ+zgfeo45v70HwLpFv7Fxye8AdBzUhe2/ls4glst0roUjr3xN2yWTwcFExOJNpByPoP7E/5B48BTR6/Zy7odNNJ//FN12fEB2Qgr7n7DWrULlirRZ8gpYNBlRcRx4+uN86/a7qz27Hyz91y7t27iHlj1aMX/L52SmZ/KJzb54Z/UHTBjwPL7mStz7zP1EhJ7j7d/eB2Dtot/YsGQ9C2d+xdg5TzPw0cForfl4/IelXoebVZodFrTWC7CO5bDnPFDL5nNNY5q9MhFKKUegIkZ3v1uhbmaEpPHMewfwf0bFUEo1w9pI/AYYoLX+2xhJvAVohjXT1lprHWKUvwP4QGvdxGa9KVprD5vPdwGvAv201rFKqRZYH1+301pHKqVCsGYm9wLjgW+MwSkpWmsPY8TPKttt2Kw73IgnRinlBxwGGhiPyAuWbQhYtNYnjc8zAW+t9dOXY9Ba7ymwzieBl4GNWutRxu/nF+N3c8J47D5Ga/2ZUmoakHIjg1k+q/Vweelje9NiTf/4KgDwemRIWYdQLL6pbDeR/Y9Sx5JR1iEUi/Z/vV3WIdyyh1sVed/9jzIyw6WsQygWX7mklXUIxWLpmZWl2rnxi5ql97f28Yjviqyb0fA7gfWp7HlgN/Cg1vqITZmngKZa67HGYJZ7tNa3PLrxpjKKWmutlLob+EApNQnIAMKB54GHga+VUi5ANvCY1jpRKeUJ/8/efcdHVawNHP/NphCSEJIQYENNERGkhRoUMChdKV6uBRRBryK2a0FBCSqK4WLBdrn3KhaKClhQAWkRaQIivaqUQGhJgJCE9LY77x97EnaTXQiSTcD3+frhY/acOWdncp6TTJ6ZOcs4pdSHQB6Qw4WziWitFymlGgIblVIayALu1VonlymnAVedrEillH2K61Ot9fv2BYxO5zxsi2QmOzmHP/BvY1V1MXAIxxXLznyCbSV1yXvsVko9BcxTSvliG463X573tFLK/uF3Q5wMo0ASUcoAACAASURBVAshhBCiilwpS6C01sVKqceBFYAHtr7MPqXUq8BWrfUibP2Oz5RSh4A0zi/0vSx/+oHbxqpfZz3Vg0C0k/JZwICLnNPfybb/AU5XB2utYy50HqOjVdNFmbAyr5+4QL22ATdcrA725zRWSDcoU/YHHDuHJdsncenD5kIIIYT4f0JrvRRYWmbbS3Zf5wN3VPb7yiezCCGEEEI4oeUpPtJRtKeUqoPtcTtl3aK1vuwJoUIIIYQQVxPpKNoxOoOuPsVFCCGEEP+PXClzFKtTZT9HUQghhBBC/EVIR1EIIYQQQjglQ89CCCGEEE7I0LNkFIUQQgghhAuSURRCCCGEcOKv8flhl0cyikIIIYQQwinJKAohhBBCOGGVB25LRlEIIYQQQjgnGUUhhBBCCCdk1bNkFIUQQgghhAuSURRCCCGEcEIyipJRFEIIIYQQLkhGUQghhBDCCXmOomQUhRBCCCGEC5JRFEIIIYRwQp6jKBlFIYQQQgjhgmQUhRBCCCGckFXPklEUQgghhBAuSEdRCCGEEEI4JUPPQgghhBBOyONxJKMohBBCCCFckIziVcrrL/BnTkRRddegcvwW2bq6q1ApNmRWdw0u36/ePtVdhUoxvcMz1V2Fy/b5treruwqV4r/tX6ruKlSK2f+oVd1VuCpZJacoGUUhhBBCCOGcZBSFEEIIIZyQx+NIRlEIIYQQQrggGUUhhBBCCCdkhqJkFIUQQgghhAuSURRCCCGEcELmKEpGUQghhBBCuCAZRSGEEEIIJ6yqumtQ/SSjKIQQQgghnJKMohBCCCGEE/LJLJJRFEIIIYQQLkhGUQghhBDCCcknSkZRCCGEEEK4IB1FIYQQQgjhlAw9CyGEEEI4IQ/cloyiEEIIIYRwQTKKQgghhBBOyONxJKMohBBCCCFckIyiEEIIIYQTkk+UjKIQQgghhHBBMopCCCGEEE7IqmfJKAohhBBCCBckoyiEEEII4YSsepaMohBCCCGEcEEyikIIIYQQTkg+UTqKf2kNY9oQ/coITB4m9s9bw+7/LHbYb/L25KZ3xxDSJpz89CxWPzKd7BOpALR5bCDNh8VgtVjZ9NIcTq7dA0D3tx6ica925Kdm8m2vFxzO1/L+3rQY2RttsXJ81U62xM2v9DaFxrSh/eQRKJOJhHlr+H16+TZFv/8Iwa3DKEjPZuOYf5NzIpXgdhF0fvPB0nJ7p33LieVbqRUZyo0fPFG63b9JPfa8+Q37P15e6XV3xbdbB+pNeARMJs59s5z0j79y2B848m/U/ntfsFixpGWQMvEdipNOA+AZWpf6k5/C01wXtObkwy9RnHTKbXVtGNOGLq/avv8H5q1hj5OY6vHeGOq0DqcgPYs1djHV+vGBXHt3DNpqZdOLc0gyYso7wJcb33qQwOaNQGvWj/2IM9sOEfO/xwmIDC0tU5iZy6I+sW5p182vjCC8ZzuK8wpYNnYGp/cmlitTv3UY/aY9jKePN0dW72TVy5+V7osa1Zt29/VGW60cXrWTdVPmE9AohPtXvUF6QjIASTsOsXLCTLfU35lRkx4kqmcHCvIK+N+z73Nk72GH/d4+3jz9v3HUb2LGarWybeUW5r1ua9N9Lz7A9V1b28rV9KZ2nUAeaHNPldW9IiZOeZt1GzYTHBTI959/UN3VKeemV0YQZsRU/NgZnHESU/Vah9HbiKnE1TtZaxdTAFEP9afHi/fwYdsx5Kdn0zC6BQM/fprM42cAOLR8C5vf+97tbfGIbIN33xFgMlG8Yw1FGxzve8+2PfDuNQxrVjoAxVviKd6xBlNYS7z73FtazhQSSsGC6Vj2b3N7nUXlkY7iX5QyKW54bSTLh08lJzmNQUte5Vj8NjIOJpWWaX53DAXncvi621giBkXTacLdrH50OoHNGhAxOJoFN4/Ht34Q/ec9zzc9nkVbNQe/Xsdvs37kpncfdni/0Bta0KRPB77rMwFrYTE+dQLc0qYOU0ax+u5/kZecRp+lkzm5YjuZB0+WlokYFkNhRg4/3DiWJoOjaTtxGBvH/Jtz+0+wot9EtMWKT71A+q+cwskft5OVkMzy3hNKzz94+3SOL9ta6XV3yWSi3ouPcfIfEyg6lUrTr94nZ/UmChOOlRYp+P0Qx+5Ygs4voPbdt1L32X+Q/My/ADBPfY60D+eRu3EHytcHrO77+1eZFNFxI1kxbCq5yWkMXGqLqXN2MXXtMFtMLeg2lvBB0XSMvZs1j0ynthFT3xkx1Xf+83zb3RZTXV4dwYnVu1k9+n1MXh541qwBwJpHppeet9NLwynMzHVLu8J7tiUozMwnPcYSGhVJ77hRfDF4UrlyveLuJ378xyTvSGDo7OcIj2nDkTW7ady1Bdf06cCcfhOwFBbjaxf7546eYk5/93RuL6Rdzw6Yw0N58qZHaBZ1Lf94bQwTh4wrV+6HGd+z75e9eHh58uLcV2kX056da7YzZ/KnpWX6jbqVsOvDq7L6FTJkQG+GDx3EhMlvVXdVygnr2ZbAMDOze4zFHBXJzXGj+NJJTPWMu5+fxn9Myo4EBs9+jqYxbTi6ZjcA/qHBNO3RmkzjD60SSVv2s+j+aVXRDBul8O4/ivzP/4XOTMPnwckU79+OTj3pUKx43yYKl8922GZN/I38Gbafr/j44fvE21gS9lRVzSuFrHquwBxFpVS2k221lVJzlFKHlFIJxte1lVIPKaW+tCsXYOyPMF5/r5TaVOZck5RSzxpf36+U2mn8K1RK7TG+/lopdUApVdPuuCVKqWEu6jxKKXXGOPY3pdRDTrb/oZR6usxxo43tfyilNiulutnt81RKTVFKHbSrY6zdfouxba9SarFSKrDMuXcqpeaX2TZLKZWrlKplt+1dpZRWSoU4vyIVU7ddJJmJp8g6dgZrkYXDCzfRpE8HhzJN+rTn0Nc/A3BkyWYadLve2N6Bwws3YS0sJvv4GTITT1G3XSQAKb/upyCjXEhw3Yhe7P7PYqyFxQDkn828nOo7FRwVSXbiKXKMNh1buIlGfR3b1KhvB458vQ6A4z9sxmy0yZJXiLbYbnmPGl5OxxPqd29F9tHT5J5MLb/TTXzaNKfoWDJFJ1KgqJjMpWvxu7mrQ5m8zbvR+QUA5O/6A8/6ttDwjmyC8vAgd+MOAHRufmk5dwiJiiQr8RTZ9jHV13VMJS7ZTGhJTPV1jKmsxFOEREXiVasm9bs05+C8NQBYiyxOO4ThA7twZOEvbmnXNX06sG/BegCSdyRQI8APv3oOty9+9QLx9q9J8o4EAPYtWM81fTsC0G5EL37972IsRuznuiH2L1Wn3p1Zt2ANAAd3HMAvwI/AekEOZQrzC9n3y14ALEXFHNmbQLC5Trlz3TCoOxsW/uz2Ol+qju1aUzug1sULVoOIPh343YipFCOmfMvElK8RUylGTP2+YD2RRkwB9Hj5XtZPmQ+6egc/TQ0jsaafQmecAasFy75NeDbvcPEDy/Bs2RnLoV1QXOiGWgp3+rOLWT4BDmutr9FaRwJHgI+Nf42VUr2Mcq8Cn2qtDxsdpw5A7ZKOY1la65la63Za63ZAEtDTeH0H8C0QC6CUGgJ4aa3nXaCOXxrniQGmKKXql9l+IxCrlGpsnPM24GGgm9b6OmAMMFcpZTaOew1oALQ2ju8OeNm9X55R11ZAGvBYyQ6lVAvAA+iulPIrU89DwGCjnAm4GTjJZfINDSInOa30dW5KGn6hjr8o/MxBZBtltMVKYWYuNYL88StzbE5KGr5lji2rdoSZ+l2aM3DxJAZ8E0tIW6eX+LL4moPJTTpb+jo3OY2aZepV0xxEbpJjm7yD/QGoExXJgNWv03/VVLaM/7S041ii6eBojn6/sdLrfSGe9epQnHKm9HXxqVS86pf/ZV2i9tC+5Pxsy3h6hTXEkpVN6Psv0mTBdEKefRBM7luf5msOIifJLqaS0/AzB7ks4xBTZY7NSU7D1xxErSZ1yT+bRbd3RjNoxWvc+OaDpRnFEvW7NCfvzDkyj7hnSN3fHERW8vm4ykpJw79Mu/zNQWSnpDktExRuplHn5tyzcBJ3fRWLuc352K/duC4jlr7GXV/F0rBzc7fU35kgczBnk87/wXM25SzB9YNdlvcN8KNDr07s3bDbYXtIw7rUa1yPvRuvrixQdfM3B5FtF1PZFYgp+zIRvduTnZJO6u/HKMvc/hqGL49j8OznCL62oZtacJ6qFYw+d74tOjMNVav87wOPFp2o+fC/qPH3J1EB5WPN8/quFO91zx977qSr8L8r1SX/VlFKXYOtwzfZbvOrQEcgAlsH612lVEfgFuBNo8zfgMXAfODuP1HXV4E7lFLtgKnYdcQuRGt9GkgAmpbZfhZbJy3U2DQeeE5rnWrs3w7MBh5TSvkCDwFPaK3zjf1ZWutJLt72F8D+Dh4GfAbEY3QK7cwH7jK+jgE2AMUVaduVxORhokagP4sHTmLza/O4+X+PV3eVyjm7I4GlPccT3/9FWj4xCFON8/18k5cHDft04PjiX6uxhhdWa+DN1GjVjPRPvgFAeXhQs0MrUt/4iGN3/hOvxmYCbu9dzbW8NMrDgzqtw/hjzk8s6juR4twCWj8+0KFMxJCuHHZTNrEymDxN+NT254vBk1gbN4+B/7XFfs7pDD6MforPBkxkzeQvuPX9R/H2r3mRs1U9k4eJf/77GZbPXMLp446d8RsGduPXpb+grTIAV1U8fbzp9PggNk37pty+M3sTmdn1Keb2i2XXrHgGfvS0kzNUveID28l7/ynyPnwBy+E91Bg8xmG/8g/EVK8xloTdLs4grmR/Jv3QEtiptbaUbDC+3glcr7XeDawAfsLWsSrJMw8D5hn/nA4ZX4jWOhd4FlgHzNdaH6zIcUb2MgJbp9B+exPAByiJ3OuBsjNstxrbrwGOaa2zKvB+Htg6yIvsNt+FrUPorO0HgLpKqSBjn8sVIMbQ+Fal1Na1ORdufm5yOn6h5/+q8zUHk5Oc7lAmJyUdf6OM8jDhHeBLQXo2OWWO9TMHk1vm2LJyUtI5umwLAKk7D6OtGp/gyh0Wyk1Jw7fB+Wybb2gweWXqlZeSjm8DxzYVpjkOlWceSqI4J9+2eMIQenM70vYkkp9atcOGxafP2haiGDzrh1B06my5cr5dowh++G6SHp2ELiqyHXsqlYI/EmzD1hYr2T/9gk/La9xW19yUdPwa2MVUaDA5KekuyzjEVJlj/UKDyU1JJzc5jZzkNFKN4bfEJZup0zqstJzyMNG0fyeOLKrcDny7+3px37I47lsWR87pDGqFno+rWuZgssu0KzslHX9zsNMyWcnpHFxui/2UXYfRWlMzuBaWwmLyjWkap/Ykcu7oaYIizLhLn/v68/rSd3h96TtknE6nToPzs1fqmOuQdirN6XGjpz5KypFkln66uNy+GwZ1Z8OidW6r819Jm/t6MXxZHMONmPK3iyn/CsRUSZnaTesR0Lgu9yyfwv0b3sE/NJjhS1/Dt25tCrPzKMq1TS9JXL0Lk6cHPkH+bm2XzkpD1T7fFhUQjM4q8/sgLxsstvxG8Y7VmEId57R6tOxC8R9bwWpBXH3cNU71H+Ck1noNgDHs2wxYr7U+ABQppVpd6km11ouBDOC/FSh+l1JqJ7bO2cNa6zS77buxdRz/W5IhvBR2cymPlwxdAzWN90sB6gM/GmU7Aqla62PYOs9RSqmyeflvsWVZuwAuJwNprWdorTtqrTve5NfsgnU8s+swAeFm/BvXxeTlQcTgaI79uN2hzLEft3PNHd0BCL+1M0kbfivdHjE4GpO3J/6N6xIQbubMzoQLvt/R5VsJvaElAAHhZkzenuSnXbRffUnSdh6mVrgZP6NNTQZHcyLesW9/Mn474Xf0AKDxbZ05tX4fAH6N66I8bOHu2zCEWtc0IPvE+SHfpkO6VvmwM0D+nv14NW2AZ8P64OVJwICbyFntMI2XGi0iqTfpCZIem4Ql7ZzdsQfwqOWPR1BtAHy7tKUgofxQVWVJ3Vk+po7Hl4mp+PMxFXZrZ5KNmDoeXz6mUnckkHfmHDlJaaWrm0O7XU/GgfMzLxp0b8W5Q0nkJjvv5PxZO+esZE7/WOb0j+XQim1cP9Q2HTk0KpKCrFxyTmc4lM85nUFhdh6hUba5utcP7cYhI/YOxW+lSVdb7AeFmzF5eZKXlkXN4FookwKgdpO6BIbX59zR05XaDnvxc5YxfsDTjB/wNFvif6XH0BgAmkVdS25WDhmny/+xd9ezw/Gt5cfsVz4pt69BZEP8Avw5sG2/2+r8V7J7zkrm9o9lbv9YElZso4URU2YjpnLLxFSuEVNmI6ZaDO3G4fhtnN1/go/aP8bMG59m5o1Pk52cxtwBE8k9cw7furVLj6/fNgJlUuSnl58zXpmsJw9jCjajAuuCyQOP66MpPuD4c1f5n59/6XFtB6ypSQ77PVvdQPG+K3dU4EKsVfjvSvVnVj3/BrRTSpm01lYonVvXztgH5dt9JxAEHFFKAQRgy579meWAFf2efqm1djb++aXW+nGjAxevlFqktU4x6t4BWGVXtgOwD1unsolSqpYx5DwTmKmU2ott7iEYcxSNYeoV2IbG3zfaeZ1SKtEoFwAMBT6yrxO2bOZsrbXV+B5dFm2x8suLs+n3xTjbo0y+XEvGgZO0f3YoqbuOcOzH7RyYv5ab3hvDHeunUZCRzepHbatMMw6c5MjiXxm66nWsFiu/TJyFNlbTxkx/jNCuLfAJ9ufuLe+zfdoCDsxfy4Ev19J92mj+tvJfWIosrHvqw8tug7M2bY2dRczc8SgPE4fnryXzwElaPzeUtF1HOBm/nYR5a+j6/iPctmEahRk5bHjk3wDU7dyclo8PxFpsQVutbJ0wszTT6FGzBuburdgyrvwvS7ezWDnz2n9p9HEcmExkfhtP4aGj1HliBPl7D5KzehMhzz2Iybcmoe/Ybpfi5DMkPTYJrFbOvPkRjWZOBQX5+w5x7utlbquqtljZNHE2febaYuqgEVNRRkwd/3E7B+evpfv7YxhqxNSaMjF1++rXbbEZez6mfn1xNjf9+xFMXp5kHTvN+mdmlL5n+OBotw87H161k/CebXnw52kU5RWy/Nnz73/fsrjSVcsrJ86i/7TRxuNxdnFk9S4A9ny5ln5vjmbUj//CUmhh2TO22G/U5TpuHDsUa5EFbdX8OGEm+edy3NqWEjtWbSOqZwfeW/cBhcbjcUq8vvQdxg94mmBzHf72xJ2cPHScqUveBmDFnCWsmr8SgBsGdmfj4itvEUuJ516eypYdu8nIyOSWIffy6D9GMHRg3+quFgCJq3YS1rMtI3+eRnFeIT/axdTwZXHMNWJq9cRZ9DZi6ujqXSQaMeXKNQM602bELViLLRTnF7Hs8f+4tR0AaCuFy2bhc894UCaKd65FnzmJV8xQrElHsBzYjmfnvnhe2x5ttUB+DgULzz+uSNUOQQUEY0383f11FW6h9EVWVCmlsrXW/mW2fYtt+PlV4/VLQFut9VDjdRjwg7GwA6XURmCs1voX43U4sFJrHamUmgRka63fKvMeiUDHkjmDF9tepswoo8zjF9qulHoPyNVav6CUGgS8CPTTWp815kIuArporZOVUm9gyxQ+rLXON4aYfwf6aK0T7b9PSqko4HtsWdQE4xxJxr6ewIta65uVUrOM79M3SqmHje9JQkXa+Emje6/cma8V5OvGR7lUpQ61yw8VX402ZF7WQvsrwlmPi5e5Gmwp/7CJq87n296u7ipUiv+2f6m6q1ApHnzwr/Hz1u+lLy4/k3IJHg27s8q+cf9N/OpPt80YqfwSCAMSgTu11ullyrQD/octYWUB4rTWX3IRFRl69lVKnbD79wzwD+Ba49E3CcC1xjZnlQ/DtpCkdDxNa30EOKeU6mJsmmj/HhWoU2V5HbjfyBQuAj4FNiql/sCW8btXa51slI0FkoG9Sqkd2IaIZ2Nbne1Aa70D29zHF7ANwduXWQe0VEqFljnmQ631hcd3hRBCCCHKex74SWvdDNs0t+edlMkF7tNaXw/0w7bwONBJOQcXzSiKK5NkFK8cklG8ckhG8cohGcUri2QU/5xHqjCj+L/LyyjuB2KMEdBQYI3W+oLP5FJK7QL+frHFwe576JoQQgghhKgK9e1GQEsW1bqklOoMeGObHndBV/VH+Cml7geeLLN5g9a6Qs9YFEIIIYRwxVqFD8JWSo0GRtttmqG1nmG3fyXg7BlbDguDtdZaKeWy4kbG8TNgZMmi5Au5qjuKJauPq7seQgghhBCXw+gUzrjA/l6u9imlTimlQu2Gnp0+i0spFQAsAWK11puclSlLhp6FEEIIIZy4ip6juAgYaXw9ElhYtoBSyhv4DpijtS7/0T8uSEdRCCGEEOLqNhXorZQ6CPQyXqOU6qiU+tgocyfQAxhlfGjITuORORd0VQ89CyGEEEK4i67COYqXQ2t9FtvHB5fdvhV40Pj6c+DzSz23ZBSFEEIIIYRTklEUQgghhHDiSv4M5qoiGUUhhBBCCOGUZBSFEEIIIZy4WuYoupNkFIUQQgghhFPSURRCCCGEEE7J0LMQQgghhBOymEUyikIIIYQQwgXJKAohhBBCOGHVsphFMopCCCGEEMIpySgKIYQQQjgh+UTJKAohhBBCCBckoyiEEEII4YRVcoqSURRCCCGEEM5JRlEIIYQQwgn5CD/JKAohhBBCCBckoyiEEEII4YR8MotkFIUQQgghhAuSUbxKefwFpk0keqnqrkKlSMwNqe4qVApzdVegEtSzVHcNKsfIYp/qrsJl+2/7l6q7CpXi0e2vVncVKsUHUX+N6/FEFTdDVj1LRlEIIYQQQrggGUUhhBBCCCdk1bNkFIUQQgghhAvSURRCCCGEEE7J0LMQQgghhBPyeBzJKAohhBBCCBckoyiEEEII4YTWsphFMopCCCGEEMIpySgKIYQQQjghD9yWjKIQQgghhHBBMopCCCGEEE7IqmfJKAohhBBCCBckoyiEEEII4YR8hJ9kFIUQQgghhAuSURRCCCGEcEJWPUtGUQghhBBCuCAZRSGEEEIIJ+STWSSjKIQQQgghXJCMohBCCCGEE/IcRckoCiGEEEIIFySjKIQQQgjhhDxHUTKKQgghhBDCBekoCiGEEEIIp2ToWQghhBDCCXngtnQU/99oGNOGzq+OQJlMHJy3hj3/Weyw3+TtSff3xlCndTgF6VmsfWQ62SdSqRHkT8yMfxLSNoJDX63j14lzSo/p/fk4atavjfLw4PTm/WyaMAttdf9N1XvSCCJ7tqMor4Afnp3Bqb2J5cqYW4Vx67SH8fLxJmH1Tn6c9BkA9Vo2oV/cA3jW8MJqsbBi4iySdx2mWe/29Bj7d7RVY7VYWPnK55zYesDtbXFnm9yhYUwbuhhxdMBFHPWwi6M1RhwBtH58INfeHYO2Wtn04hyS1u4BoOU/+nLt8BhQigNzV/PbxytKz9fi/t5cN6o32mLlxE872Ro3v9Lb1CCmDZ2MNh2at4a9TtrU7b0xBBttWvfIdHKMe+OmGf+kTtsIEr5ax2a7eyNscFdaPzEItCb3VAbrn/gvBenZlV73EiE929LytZEoDxPHv1jF4X8vKteGNtMfo3abcIrSs9kx+j3yjp9BeXnQ+s2HqN0uAm3V/DZxNmkbf8PDz4euiyaVHu8TGszJBev5/cU5uNtNr4wgrGc7ivMKiB87gzNO7oV6rcPoPe1hPH28SVy9k7Uvf+awP+qh/vR48R4+bDuG/PRsGka3YODHT5N5/AwAh5ZvYfN737u9LRczccrbrNuwmeCgQL7//IPqrk45PV4ZQdObbddi5TPOr0Xd1mH0ett2LY6u2sk641p0efbvRPRpj7Zq8s5msvKZD8k5lQFAw+gWdJ90LyZPD/LTs/j2jriqbJa4RDL0/P+AMim6xI3kx3vf4Pue4wgfEk3tZg0cyjQbFkPhuRy+7TaW3z5aTofYuwGw5Bex441v2Dp5brnzrhnzbxb1jmXhzc9TI7gWYbd1cXtbInu2JSjczAc3jWXZC5/Q77VRTsv1jbufZc9/zAc3jSUo3ExETBsAbn5hGOvf+5ZPB8Ty89sL6PnCMAASN+zjk34T+HRALEue+4gBrz/o9raUcFebKpsyKaLjRhJ/7xt813McEU7i6NphMRScy2FBt7Hs+2g5HY04qt2sARGDo/nu5vHE3/MGXaeMQpkUgc0bce3wGBbf+jILe0+gca8oaoXVB8B8Qwua9O3Awt4T+P7m59n7wVK3tKlL3Eh+uvcNFvUcR5iLe6PgXA7fdxvL72XujZ1vfMO2MveG8jDR6dV7ib8jjsW9J5D++zGuu79Ppde9lElx/dQH2DJ8Kuu6j6XB7Tfif21DhyKNhvekOCObtdFPceTDJTR/cTgATe69BYCfY8ax+c44Wky6F5TCkpPP+lueL/2XdyKVlCWb3dcGQ1jPtgSGmZndYyw/Pf8JN8eNclquZ9z9/DT+Y2b3GEtgmJmmxr0A4B8aTNMerck0/kApkbRlP3P7xzK3f+wV0UkEGDKgNx+8/Vp1V8Oppj3bEhhu5rPuY1k1/hNipoxyWq7nlPtZNe5jPus+lsDw89di+wdLmNdnAvP7xXJk5Q46PXk7AN4BvsTEjeKHB95mbq/nWTbm31XVpD9Fa11l/65UbukoKqUsSqmdSqm9SqmvlVK+xnZPpdQZpdTUMuVvU0rtUErtUkr9ppR6WCkVa5xjp935diql/uniPScppU7ave8gY/sspdTfy5TNNv4fppTKM475TSk1RynlZezzUkpNVUodVEptV0r9opTqb+xLVEqF2J0vRin1Q5n3+F4ptanMtuZKqTXG+/2ulJphd/w5uzbuVEr1+nPf/fJCoiLJSjxF9rEzWIssHFm4iSZ9OziUadKnPYe+/hmAxCWbCe12PQDFeQWc3nIAS0FRufMWZefZ2uXpgYe3Z5WsDmvWuwN7PLLZ3QAAIABJREFUF6wHIGlHAjUC/PCrF+hQxq9eIDX8a5K0IwGAvQvWc22fjoDtpq/hXxOAGrV8yT6dbmtLbkHp8d6+Nap0pZu72lTZysbR4UuIoyZ9O3B44SashcVkHz9DVuIpQqIiCWzWgDM7ErDkF6ItVlI2/UHT/rZ2XXdfL3b/ZzHWwmIA8s9mVnqb6pRpU+LCTTQu06bGfdqTYLTp6JLNmC92byiFUgpP3xoAeNWqSe4p91wTgMD215B7JIW8o6fRRRaSv99I/X4dHcrU79eRE1+tAyBl8a+EGG3wv7Yhqev3AVCYmklRZi6120U4HOsXEYp3SG3SN/3htjaUiOjTgd+NeyHFuBd8y9wLvvUC8favSYpxL/y+YD2Rfc+3t8fL97J+yny4gn/xlujYrjW1A2pVdzWcsr8Wpy5yLU7ZXYsI41qU/H4A8PKtAcbP1OZDbiBh+Rayk84CkOeG+1pULncNPedprdsBKKW+AMYAbwO9gQPAHUqpF7TW2uiYzQA6a61PKKVqAGFa6/1AnHGO7JLzXcQ7Wuu3lFItgJ+VUvUqcEyC1rqdUsoD+BG4E/gCmAyEAq201gVKqfrATRVpvFIqEOgAZCulIrTWJeOA7xt1XGiUa2132M9a69sqcv5L5WsOIicprfR1TnIadaMiXZbRFiuFmbnUCPK/6HBZ7y/GEdIukpOrd3H0B/dnHGqZg8g0fsAAZKWkUat+EDmnM86XqR9EZsr59mYmp1HLHATAylc/564547g5djjKpJjzt1dKy13btyMx4+7ENySAr+9/y+1tKa2vG9tUmcrGUe4lxJGfOYjT2xNKy+Ukp+FrDiL9jxO0H38HNYL8Kc4rpNHNbUnddQSAgAgz9Ts3p8O4O7AUFLFl8jxSK3lI3VmbQsq0qaY5iFy7NhVd5N7QxRY2vTCTgT9NpTi3gKwjKWyeMKtS623PxxxMvl385CWlEdj+GscyocHknzx7vg1ZeXgF1yLzt2PU79uB5O824NOwDrXbhFOzQR3O7Th/rUKHdCV54S9uq789f3MQ2cnn25Kdkoa/OYhcu3vB3xxEtt29UFIGIKJ3e7JT0kn9/Vi5c5vbX8Pw5XHknMrg57i5pB046caWXP38zEGlnTmA7GQX1yLZ8XeLn3EtAKLH3cF1Q7tRmJXLt3dOASAw3IzJy4Pbv4rF28+HXZ+u4A+jQ3olkjmKVTP0/DNQ8lNrGPAecAzoamyrha3DehZAa11gdBL/NK3170AxEHKxsnbHWIDNQEMjA/oQ8ITWusDYf0pr/VUFT/c3YDEwH7jbbnsocMLuPfdUtH5Xqh/veYOv2j+OydsT843XV3d1Lqr9vbfw0+Qv+E/XJ1n56hcMeOOh0n0HVmxlxi3jWPDQO3Qf+/cLnOXKcqE2XenOHUpiz39+oM/c8fT5Yhxp+46irbbPQjB5mKgR6M8PAyex5bV5xHzweDXXtmKUpwfN7+vFD31j+ab946T/foxWTwyq7mo5dWLuavKT07gxfgotJ48kfcuB0u9/idAhN5D03YZqqmHFefp40+nxQWya9k25fWf2JjKz61PM7RfLrlnxDPzo6Wqo4f8/m974mlldnmT/dxtpO6o3ACZPE/Vah7N45FssvPd1Oj05hMBwczXXVFyIWzuKSilPoD+wRynlA/TC1oGah63TiNY6DVgEHFVKzVNK3aOUuqx6KaW6YPvknTOXcIwP0AVYjq1je0xrfaGc+OqSYWLg4zL7hmFrY2k7De8Aq5RSy5RSTxuZxxLdyww9O6Y1bHUcrZTaqpTauibnYEWbRm5KOn4Ngktf+4UGk5uS7rKM8jDhHeBb4cn3loIijsdvp0nf9hWu06Vof18vHlgaxwNL48g+nUFAgzql+2qZg8kqM6yXdSqdAPP59gaEBpNltLfV0O7sX7YFgD+W/EqDtuW+zRzfvJ/AJvWoGeTvjuYAVd+mylA2jnxDg8mpYBzlXCAGD85fy+L+L7Js6GsUnMsl83AKADnJ6Rw12pW68zDaqqkRXLnDdM7aVPbeyEtJx9euTV4XuTeCr28KQPbR0wAkLv6Vuh2aVWq97eWnpOFjFz81GwRTYJdxA8hPTsOnoa2M8jDhVasmRWlZaIuV31+aw/pbnmfbyLfwqu1HTkJy6XG1WjbB5OlB5u4jbqt/m/t6MXxZHMOXxZFzOgP/0PNt8TcHk13memSnpONvdy+UlKndtB4Bjetyz/Ip3L/hHfxDgxm+9DV869amMDuvdHpJ4updmDw98HHj/X21aj2yF3cvj+Pu5XHkns7A3y6u/ENdXItQx/u67M8EgP3fbSRyQCfbMcnpHFu7m+K8AvLTszn56x+EtGziphZdPl2F/12p3NVRrGl0oLZiyx5+AtwGrNZa5wELgCHGcC9a6weBW7Bl9J4FPv2T7/u08b5vAXdp2+xQZ999+22RxjGngGSt9e4KvldPrXU7Y0i8dOWDMUTdDFivtT4AFCmlWgForWcCLYCvgRhgkzHUDrah53Z2/xIoQ2s9Q2vdUWvdMcav4r94UnceJiDcjH/jupi8PAgfHM3x+O0OZY7Hb+eaO7oDEHZrZ5I3/HbBc3r61qCmMV9FeZhodEs7zh1KvuAxf9b2OSv5dEAsnw6I5UD8NloN7QZAg6hICrJyHYZoAXJOZ1CQnUcDYwix1dBuHPxxGwDZp9NpEt0CgKY3Xk9aoq1TEtS0funx9VuF4entSZ4bV6lWRZsqW9k4inASR8dcxNHx+O1EDI7G5O2Jf+O6BISbSTWGN33qBADg16AOTft35PB3G23nWrGV0BtaArZhaA9vTwrSsiq1TWd3HqaWXZvCXNwbkUabmt7amZSL3Bu5KWnUbtawtFPboEdrzh1KqtR62zu3IwG/CDM1m9RFeXkQOuQGTq3Y5lDm9IptNLqzBwDmgV04a8xLNNX0xsOYSxnSozW62EK23ZBsg7/d6PZs4u45K0sXmSSs2EYL414wG/dCbpl7Ifd0BoXZeZiNe6HF0G4cjt/G2f0n+Kj9Y8y88Wlm3vg02clpzB0wkdwz5/CtW7v0+PptI1AmRb4b7++r1Z7ZK5nfL5b5/WI5bHct6kdFUniBa1G/zLUAqB12/mdqRJ/2pBu/Hw7HbyO0U3OUhwlPH2/MUZGkufH+EJfP7XMUSyilhgHdlFKJxqY6wM3Y5gWWDMPuUUp9BhwBRv2J931Ha112ctlZoHTShFIqGLBfDlcyRzEE2GAsglkJNFFKBVwkq+jMncb7HVFKAQRgyyrGAmitk7B1hD9VSu0FWl3i+S+ZtljZNHE2veeOsz0C5Mu1ZBw4Sbtnh3J21xGO/7idg/PX0v39Mfxt/TQKMrJZ++j00uP/vukdvPxrYvL2pEm/jsQPm0pBeja3zHwGk7cnyqRI2fg7+z/7yd1NIWHVTiJ7tmXMumkU5RWy5NkZpfseWBrHpwNiAVgxcRa3TRuNp483h9fsImH1LgCWjf+EXpNGYPIwYSkoYvnznwDQvH8nWg3thrXIQnFBId8/Nr38m19lbapsJXHUx4ijg0YcRT07lNQycTTUiKM1RhxlHDjJkcW/cvvq19EWK7/Enn+UUs+PnsQnyB9rcTGbYmdTmJkL2DKN3aaNZshP/8JaZOHnpz50S5s2T5xNL7t749yBk7Q17o0TRpu6vT+GIeunUZiRzTq7e+NvdvdG434dWTlsKucOJrH7nW/p++1EdJGF7JOpbHx6xgVqcflt2PfCTDrPnwAeJk7MW032/hM0G3cH53Yd5vSKbRyfu5q20x/jpk3vUpSRzY6H3wegRkhtOs1/Aaya/JQ0dj7+H4dzhw6KZsvw191W97ISV+0krGdbRv48jeK8Qn60uxeGL4tjbn/bvbB64ix6G/fC0dW7SDTuBVeuGdCZNiNuwVpsoTi/iGVl2lldnnt5Klt27CYjI5NbhtzLo/8YwdCBfau7WoDtWjS9uS33rbf9XPpp7PlrcffyOOb3s12LNbGz6PX2+Wtx1LgWN7xwF0GRoWirJutEKqsnzAQg/VASR9fsZnj8v9Dayr55a0jbf6J8Ba4Q1qtgUZS7KXcsyTYWn/jbvQ4ADgGNS+b8KaXuB7oD/wQ6aq3XGNt7Ae9qrVu5Op+L95wEZJftKCqlbgOeAgZorQuVUs9gW6DygFIqDPih5L2UUrcD47TWXZVSbwB1gYeN4+oCMVrrr43ObketdapxXAzwrNb6NqXURmCs1voXY184sFJrHamU6gf8pLUuUkqZgR1AFHBdyfEV/R7PanjvVR+9yfIUzyuKubi6a3D5PKq7ApUkpPjqvxgHa/w1bvBHt79a3VWoFB9EvVTdVagUTxz/XFXl+/VoeEuV/a5dd/KnKm1bRVXVcxRvB1aVdBINC4GB2H62j1NK7TeGgF/hz2UTndJa/4BtQc024/w3AuNdFP8e8FVKdQcmYpvj+JuR+fsBuGB20eh4NgVKH4ujtT4CnDPmTfYB9iqldgErgOe01iXjhGXnKF49qymEEEKIvyBdhf+uVG7JKAr3k4yiqGySUbxySEbxyiEZxStLVWcUu1dhRvHnKzSj+Ne4k4UQQgghKpk8R/Eq7CgqpWKBO8ps/lprLR8WKYQQQghRia66jqLRIZROoRBCCCHcSjKKVbeYRQghhBBCuIFSKlgp9aNS6qDx/6ALlA1QSp1QSlXoOXDSURRCCCGEuLo9j+3xe82An4zXrkwG1lX0xNJRFEIIIYRwQmtdZf8u02BgtvH1bGCIs0JKqQ5AfSC+oieWjqIQQgghxNWtvta65HN0U7B1Bh0opUzANGwflVxhV91iFiGEEEKIqlCVi1mUUqOB0XabZmitZ9jtXwmYnRwaa/9Ca62VUs4q/iiwVGt9wviI4QqRjqIQQgghRDUzOoUuPxhea93L1T6l1CmlVKjWOlkpFQqcdlKsK7ZPgXsU8Ae8jY9IvtB8RukoCiGEEEI4o6+ex+MsAkYCU43/LyxbQGt9T8nXSqlRQMeLdRJB5igKIYQQQlztpgK9lVIHgV7Ga5RSHZVSH1/OiSWjKIQQQgjhRCWsRq4SWuuzwC1Otm8FHnSyfRYwqyLnloyiEEIIIYRwSjKKQgghhBBOyEf4SUZRCCGEEEK4IBlFIYQQQggnrpY5iu4kGUUhhBBCCOGUZBSFEEIIIZyQOYqSURRCCCGEEC5IRlEIIYQQwomr6JNZ3EYyikIIIYQQwinpKAohhBBCCKdk6FkIIYQQwgmrPB5HMopCCCGEEMI5yShepSyqumtw+ZoUVXcNKkdbn4zqrkKl2FocWN1VuGzpHtVdg8qxyDO3uqtw2Wb/o1Z1V6FSfBD1UnVXoVKM2fFqdVfhqiSLWSSjKIQQQgghXJCMohBCCCGEEzJHUTKKQgghhBDCBckoCiGEEEI4IXMUJaMohBBCCCFckIyiEEIIIYQTMkdRMopCCCGEEMIFySgKIYQQQjghcxQloyiEEEIIIVyQjKIQQgghhBMyR1EyikIIIYQQwgXJKAohhBBCOCFzFCWjKIQQQgghXJCOohBCCCGEcEqGnoUQQgghnNDaWt1VqHaSURRCCCGEEE5JRlEIIYQQwgmrLGaRjKIQQgghhHBOMopCCCGEEE5oeeC2ZBSFEEIIIYRzklEUQgghhHBC5ihKRlEIIYQQQrggGUUhhBBCCCdkjqJkFIUQQgghhAuSURRCCCGEcMIqGUXpKP7VNIxpQ/QrIzB5mNg/bw27/7PYYb/J25Ob3h1DSJtw8tOzWP3IdLJPpALQ5rGBNB8Wg9ViZdNLczi5ds8Fz9n97dGERl9HYVYeAOue/pC0347ResytRN5+g+39PEzUbtaQL9o+QmFGzmW3LzSmDR0nj0CZTByat4bfppdv3w3vjyG4dTgF6VmsHzOdnBOp1GkXQec3/wGAAnZP+44Ty7fi2yCYru+NoWbd2mitOfT5avZ/suKy63kp/Hu0J/Sl0WAykf5VPKkffOOwv84/hhB0Zx+wWChOy+TkuHcpSjqDV4O6NPkgFkwmlKcHZ+f8QPrcZVVW74Yxbej8qu1aHJy3hj1OYq37e2OoY1yLtUas1QjyJ2bGPwlpG8Ghr9bx68Q5AHj6+TDguxdLj/cNDebwtxvY/PLnbm/LTa+MIKxnO4rzCogfO4MzexPLlanXOoze0x7G08ebxNU7WfvyZw77ox7qT48X7+HDtmPIT8+m+ZAb6PjIbaAUhdl5rI6dRervx9zelhIPTHqIqJ4dKcwrYPqz73Jk72GH/d4+3oz933jMTUKxWq1sXbmZL163XYuQBiE8/vZT+AX4YzKZ+Pz12exYva3K6g7gEdkG774jwGSieMcaijY4xpdn2x549xqGNSsdgOIt8RTvWIMprCXefe4tLWcKCaVgwXQs+6u2/j1eGUHTm20xtfIZ5zFVt3UYvd62xdTRVTtZZ8RUl2f/TkSf9mirJu9sJiuf+ZCcUxkANIxuQfdJ92Ly9CA/PYtv74irymY5NXHK26zbsJngoEC+//yD6q6OqGR/qY6iUsoC7MHWrt+BkUA94AetdSu7cpOAbK31W0qpWcBNwDlsfYhntNY/GeU6A28B9YFcYBvwT+BOoKPW+nG7c64BntVabzVetwN2AP211svtysUCwwELYAUe1lr/ahwfCuQZRQ9prf9+Se03KW54bSTLh08lJzmNQUte5Vj8NjIOJpWWaX53DAXncvi621giBkXTacLdrH50OoHNGhAxOJoFN4/Ht34Q/ec9zzc9ngW44Dk3x80jcckWh3rs+WAJez5YAkDjXlG0eqhfpXQSlUnRacpIVt09ldzkNPotfZUTK7aRade+yGExFGbksOjGsTQdHE3UxLtZP2Y6GftPsLzfi2iLFZ96gdy6Mo6TP27HWmxl+6tzSd+TiKefD/2XTyZ53R6Hc7qVyUSDVx7hyH0TKU45S8T375C18lcKDh0vLZK/L4GEwU+j8wsIvqc/5ufv5/g/36D4TDqH//4surAYk68P1yz/D1krf6X4dJrbq61Mii5xI4kfZrsWty21xcU5u+9bs2ExFJ7L4dtuYwkfFE2H2LtZ+8h0LPlF7HjjG4Kua0Rg80al5Ytz8lnUJ7b09W3LJnN0qWNsuUNYz7YEhpmZ3WMs5qhIbo4bxZeDJ5Ur1zPufn4a/zEpOxIYPPs5msa04eia3QD4hwbTtEdrMo0/ugAyj5/hmztfo+BcLk1j2nDL1Aecntcdonp2IDS8AU/c9DDNopoz+rVHeGHIc+XKLZrxPft+2YOnlycvz51MVEx7dqzZztAn7mLjDxuI/3wZjZo1ZsLMl3i020NVUncAlMK7/yjyP/8XOjMNnwcnU7x/Ozr1pEOx4n2bKFw+22GbNfE38mdMsL3w8cP3ibexJOypqpoD0LRnWwLDzXzWfSz1oyKJmTKKrwdNKleu55T7WTXuY07tSGDQnPMxtf2DJfz6lu0Pxjb396HTk7ezZsJMvAN8iYkbxcIRb5CddJaadQKqtF2uDBnQm+FDBzFh8lvVXZVKp2XV819ujmKe1rqd0SksBMZU8LjntNbtgKeADwCUUvWBr4HxWuvmWusoYDlQq4LnHAasN/6Pcc6uwG1Ae611G6AXcNzumHuM+re71E4iQN12kWQmniLr2BmsRRYOL9xEkz4dHMo06dOeQ1//DMCRJZtp0O16Y3sHDi/chLWwmOzjZ8hMPEXddpEVOueFRA7pyuGFv1xqU5yqExVJVuIpso26HF24icZ9HevSqG97DhvtO/bDZuob7bPkFaIttg9396jhRcloQv7pDNL3JAK2jsq5Q0n4hgZXSn0rombbayk4mkzR8VPoomLO/bCOWr2jHcrkbNqDzi8AIHfHfjzNIQDoomJ0YTEAytsLTKrK6h1S5locWbiJJn1dx1riks2EGteiOK+A01sOYCkocnn+gAgzNUMCOPXrfvc1whDRpwO/L1gPQMqOBGoE+OFbL9ChjG+9QLz9a5KyIwGA3xesJ7Jvx9L9PV6+l/VT5oPdMFXytoMUnMs1znsI/yqMq069u7BmwWoADu7Yj2+AH4H1ghzKFOYXsu8XWwequKiYw3sTqFMSW1rj618TAN9avqRXwR8f9kwNI7Gmn0JnnAGrBcu+TXg2r/jPnRKeLTtjObQLigvdUEvX7GPq1EVi6pRdTEUYMVWUnVdazsu3BhidleZDbiBh+Rayk84CkHc2091NqZCO7VpTO6CivxrF1eYvlVEs42egzSUe8wvQ0Pj6MWC21rq0l6O1/gZAqQv/Qla2AncAvYGflVI+Wut8bBnDVK11gXG+1Auc5pL5hgaRk3z+B3puShp1oyIdyviZg8g2ymiLlcLMXGoE+eMXGsTp7Qml5XJS0vANtf1iudA5O4y7k6inbidp/T62/OtLrEbHBcDDx5tGMW3YONHxL/4/q6Y5iNwku7okp1GnvWP7fM1B5CSdb19RZi41gv0pSMumTlQk0W8/hF+jEDY+8UFpx7GEX6MQgls1JdXu++BuXuY6FCWfKX1dnJxKzXbNXZYPurMP2WvPD6F5hYbQ9JOX8W4aSsrUmVWSTQTH7zPYYqRsrJW9FiWxVpCefdHzhw+K5siiTZVbaRf8zUFkJ58tfZ2dkoa/OYjc0xmOZVLSypUBiOjdnuyU9AsOK19/VwyJq3e7ofbO1THX4WzS+bhKSzlLnfp1yDid7rS8b4AfHXt1ZsmntuHdr96dx4ufvUL/UbdRw9eHV4e/6PQ4d1G1gtHnzl8TnZmGqWFkuXIeLTpRs+l1WM+mUBj/GTrTMf49r+9K0aaqm45Rws8cVNqZA8hOdhFTyY73kJ/5fGc+etwdXDe0G4VZuXx75xQAAsPNmLw8uP2rWLz9fNj16Qr+MDqkwj1k1fNfL6MIgFLKE+iPbRj6UvQDvje+boVtqNmVu5RSO0v+AR3t9t0AHNFaJwBrgFuN7fFAY6XUAaXUf5VSN5U55xd253zzEute5bZO/YoFNz3HwltfokagP20evc1hf5PeUZzacqBShp0rw9kdCSzp+TzL+7/E9U8MxFTDq3Sfp28Nun/8JNte+pxiu7/mryS1B8dQs/U1pH60oHRbUXIqhwY8wYGeown82y14hARe4AxXj/DBXTnyfeVkot3J08ebTo8PYtO0b1yWadS1BdffdRMb/jW/CmtWcSYPE0//+1mWzvyB08dPAdBtUA/WfLOKh6MfYMqoV3ji3acv+gdyVSs+sJ28958i78MXsBzeQ43BjgNIyj8QU73GWBKqroNemTa98TWzujzJ/u820nZUbwBMnibqtQ5n8ci3WHjv63R6cgiB4eZqrqn4q/urdRRrGp22rcAx4BNwOcHAfvubSqkDwFzg9Qq+15d2w8TtjPcsMQwo+a0w33iN1job6ACMBs4AXyqlRtkdZz/0XG5CkVJqtFJqq1Jq69qcg+UqlJucjp/d8JavOZicZMcMQk5KeukQmPIw4R3gS0F6NjlljvUzB5ObnH7Bc+YZfx1bC4s58NU66rZz/Is/YnBXEipp2BkgLyUd3wZ2dQkNJq9M+3JT0vFrcL59XgG+FKQ5ZrAyDyVRnJNfOj9OeXrQ/eMnSfx2I8eXbaUqFaWcxSu0bulrz9AQik6dLVfO78a21H3sLo6Onlw63Gyv+HQaBQeO4tfperfWt4T99xnALzSY3JQLX4uSWLuYoJZNUJ4mzhpTAtyhzX29GL4sjuHL4sg5nYF/aJ3Sff7mYLLLtCU7JR1/c3C5MrWb1iOgcV3uWT6F+ze8g39oMMOXvoZv3doAhFzXmFveeJDFD75DfsbF2345+t03gDeXvsubS98l/XQadRqcj6tgcx3OOokrgDFTHyf5SBJLPl1Uuu2Wu3qz8QdbpurA9v141/CmVnDVzYfTWWmo2ueviQoIRmeVyYbmZYPFdi8U71iNKTTcYbdHyy4U/7EVrBa31xeg9che3L08jruXx5F7OgP/BnYxFeoipkId76GclPIZ3/3fbSRyQCfbMcnpHFu7m+K8AvLTszn56x+EtGziphYJYfNX6yjm2XW0ntBaFwJngaAy5YIB+2Hf57TW1wLjgU+NbfuwdeouiVLKAxgKvKSUSgT+DfRTStUC0FpbtNZrtNYvA48bZStEaz1Da91Ra93xJr9m5faf2XWYgHAz/o3rYvLyIGJwNMd+3O5Q5tiP27nmju4AhN/amaQNv5VujxgcjcnbE//GdQkIN3NmZ8IFz1nTbs5N074dSN9/ovS1V62ahEZfx7EVju9/Oc7uPEytcDN+Rl2aDo7mRLzj+U/GbyfCaF+T2zpzar2tfX6N66I8bOHu17AOAdc0IOeEbWguetqDZB5M4o8ZVT9Elbf7ADXCGuDVqD7Ky5Pat/Uga+WvDmV8WkbQ8LXHOTZ6Mpaz50q3e5rroGp4A2AK8MO3Y0sKDp+gKqTudIyL8MHRHC9zLY7Hn4+1sFs7k2zE2sVEVEE2cfeclcztH8vc/rEkrNhGi6HdADBHRVKQleswRAiQezqDwuw8zP/X3n3HyVXX+x9/vVMEBAJEaQIBQhHphAhcEKWIoKICUWlSLiiC4DUoIM0ugiJ6pShFIeEqBBRUivIDAgREWmgJiZCEKiBCIKFICcm+f398z2Qnw+zszpY5c04+Tx/74JTd+J7sZOYz35p1r39gzId47Pp7efGRp7lg1JFctN3RXLTd0bz2r5e45BMn8/oLL7Ps+97DJ88fy/Vjz2Xu488N6OMBuO7iv3DsJ8Zy7CfGcvf1d7HDmB0BWG+L9/P6q6/X7Xbe55j9efey7+ai7/16keuzn32BTbZLI3dWW3d1hi4xlFeqnnsDreOZxxg0fBW0/IowaDCDN9qG+TMW7eDRMp2vP4PX35KO2YtOQBuy8bbMn9a6Vump429kwm4nMWG3k3is6jm18hbrMK/Bc2rlmucUwHJrrbzw+0Z+bBRzZv0LgMeuv5dVP/h+NHgQQ5Z8F6tssQ4vzWrRxLvFVAdu2VfmPTBxAAAgAElEQVS7KvMYRSC14kn6l6SdbN8kaTipi/kXdb79bOAQSbtmx3dLutb2XQCS9gJu7+b/cmdgiu1dKxckjQf2lHQX0GG70hy4OfBknx5gFS/o4I5vjWe33x2HBg1ixmWTmDvjGUYdM4bZDz7OUzfcx4wJk/jILw7nc387g7fmvsbNXzkbgLkznuHxq+9izE0/pmNBB3ecPA53GHDdPxNgh7OOYMn3DEPAi9Of4vbjL1yYZa3dRvPMpKnMf+Ot/np4eEEHk08az06XHIcGD+LRCZN4ecYzbHrsGF588HGeuf4+Zl06iW3PPJxP354e3+1HpMe30lbrs+FRn6Jj/gLoMPecOI63XnqNFbdan5Gf254505/i4zekZSYePPVynr3pwX7L3dCCDp797rmsNf77aNAg5vz+Bt6a+RQrjd2fN6bO5NWJd7PKCYcwaOklWePs4wF4+9kXeOqwH7DEumuw6omHYoMEsy+4krce6benU0Ne0MGdJ49nl0vS82JW9rzY/Jj0u/jnDfcxc8Iktj/zcPbKnmuTsucawGfv/DlDl1mKQe8awojdRnP9vqctnDG91qe25sYDWjfy4ombHmCtHTfjoNvOYP4b87jhmPMX3tvvr6dwycfTTOybTx7HLmcclpYyuflBnri58XNkq6/tyZIrLMOOPzwYgI4FC5iw+7cH7HFUu++myYzacUvOvvU83nrjLX55zJkL753+l//l2E+MZfgq7+GzX92bp2f9k59c+3MArrv4WiZOuIHxP7yQw087it0P/Qy2Oecb9V4uB5A7mPfXcSy5/zdBg5j/wCT8wjMM3WEMHc8+zoIZ9zFkq10Zsv4o3LEA3vwPb/25c1kWLfdeNGw4HU/8o7W5M0/c9ABr7rQZB/7tDN5+Yx4Tv9H5nNrnulOYsFt6Tt1y0jg++rPO59ST2XNq2xP2ZoV1VsUd5tWnZ3PziRcBMGfWszx5yxT2u/5U7A6mXXoLLz3Smg+HjRz7ndO45/4pzJ37Cjvv8QW+cugBjPnUrt3/YCgElWmgpqTXbC9T5/qGwDl0tiyebvt32b1xpOVzKhNVxgBfsb1zNkv5J6QldjqAW4GjabA8DmkSzF22z62692ngCOBkUgvj8sB8YBZwmO3ZdZbHmW37o1091t+s/oXC/+KW7Oj+e4pgsyXndv9NBTD5reKPb3x5cN4J+sdtao/ZrH0x/tByzIK98IL2GpvZW4ff//28I/SLoe8d2dJfyHuHrd+y99rZr8xoyydbqVoU6xWJ2fXpwI5d3Du45vwK4Irs+A5g+zo/Ni77qv65HbLD/67z/3EVUBkAtG0XOXaodz2EEEIIIS+lKhRDCCGEEPpLbOFXvsksIYQQQgihn0SLYgghhBBCHWWax9Fb0aIYQgghhBDqihbFEEIIIYQ62nl9w1aJFsUQQgghhFBXtCiGEEIIIdQRYxSjRTGEEEIIIXQhWhRDCCGEEOqIdRSjRTGEEEIIIXQhCsUQQgghhDrcwv/1haThkm6QNDP77wpdfN8ISddL+oek6ZLW6u7PjkIxhBBCCKHYjgcm2l4PmJid13MxcLrtDwBbAc939wdHoRhCCCGEUGyfAcZnx+OBPWq/QdKGwBDbNwDYfs326939wTGZJYQQQgihjgJNZlnZ9r+y4+eAlet8z/rAXElXAmsDNwLH217Q6A+OQjGEEEIIIWeSDgMOq7p0vu3zq+7fCKxS50dPqj6xbUn1KtwhwPbAFsBTwGXAwcBvGuWKQjGEEEIIoY5WLridFYXnN7j/0a7uSfq3pFVt/0vSqtQfe/g08IDtx7Kf+ROwDd0UijFGMYQQQgih2K4CDsqODwL+XOd77gGWl7Ridr4TML27PzgKxRBCCCGEOoqyPA5wGrCLpJnAR7NzJI2W9GuAbCziMcBESVMBARd09wdH13MIIYQQQoHZfhHYuc71ycAXq85vADZt5s+OQjGEEEIIoY5WjlFsV9H1HEIIIYQQ6ooWxRBCCCGEOqJFMVoUQwghhBBCF6JFMYQQQgihjmhPjBbFEEIIIYTQBUX/e+iKpMOqtw8qqjI8jjI8BijH4yjDY4B4HO2kDI8ByvM4wqKiRTE0clj331IIZXgcZXgMUI7HUYbHAPE42kkZHgOU53GEKlEohhBCCCGEuqJQDCGEEEIIdUWhGBopy1iTMjyOMjwGKMfjKMNjgHgc7aQMjwHK8zhClZjMEkIIIYQQ6ooWxRBCCCGEUFcUiiGEEEIIoa4oFEMIoRuSVpQ0WtLyeWcJIYRWikIxLCTpIEn3SfpP9jVZ0oF55+opSRtUHS9Rc2+b1idqnqRhDe6NaGWWvpD07QZf38o7XzMkfRGYBpwFPCzp0zlHalqJnlfDG33lna+nJO1Udbx2zb29Wp+oeZIurzr+cc2961ufKAyUKBQDkIpEYCzwDeB9wGrAccDXJB2QZ7YmXFJ1fEfNvV+2Mkgf3FI5kDSx5t6fWhulT/5T58vAocA3c8zVG2OBjWz/F7AtcELOeXrjlspBwZ9Xs4EHgMnZ171VX5NzzNWsn1YdX1Fz7+RWBumD9aqOd6m5t2Irg4SBNSTvAKFtHAHsafuJqms3SRoDTAD+L5dUzVEXx/XO21V1ztoWkqI8BmyfUTmWtCzwNeAQ0nPpjK5+rk3Ns/0CgO3HalurC6IUzyvgTGBH4HbgUuBvLubSHWV4rWr0917E30noQhSKoWJYTZEIgO0nGnVbtRl3cVzvvF2V4TEAqZsQ+DqwPzAeGGV7Tr6pemV1SWd2dW77f3LI1KxSPK9sj5UkYAfgAOCsrJvzV7YfzzVcc8rw+3i3pC1IPZNLZcfKvpbKNVnoV1Eohoo3enmvnVTewMWib+YidaUXwUqSvk7KXDkmOy9Md46k04G9SAvwbmL7tZwj9cWxNef35pKib0rxvALIWhBvlnQ/sA/wA2AmcEGuwZozUtJVpL//yjHZ+dpd/1hbeQ74WZ3jynkoiVhwOwAg6XVgVr1bwEjbS7c4UtOycZZdsj2+VVl6S9J3Gt23/b1WZekLSR3AW8B8Fm0hEem9viit1KVQoufV0sBngL1JBe6VwOW2n8o1WJMkfaTRfduTWpUlhO5EoRgAkLRmo/u2n2xVlt6S9CPbJ+adI5SLpKt5Z1fhbOBm27/NJ9XiSdJ/SK2HE7L/LvIGZvvKPHL1laShwMbAM7afzztPT0j6IPBP289l5wcCY4Ange/afinPfKH/RKEYSkPSfbZH5Z2jLyRtBKxj+6rs/OfActnts23fl1u4XpC0I7BRdvqQ7VtyjNMrXbT+DAe+AMy0fXyLIzUtGwowy/Z5Nde/DKxdhMcAIGkcXY/hs+1DWhin1ySdC5xle5qk5UirNCwgPa+OsX1prgF7QNJ9wEdtvyTpw6Ti/avA5sAHbH8214Ch30ShGACQ9Cr1X4AL01Uo6UHSIPe6swaL8Ak3a7061fbfs/PpwLeAdwNjbO+RZ76ekrQaqVvwTTrH9G1JGuS+p+1n8srWXyQNBu61vXneWboj6V5gdO0MYUmDgCm2N84nWf+RtLLtf+edoyckTbO9UXY8FtjB9h6SVgH+anuLfBN2T9KDtjfLjs8BXrD93ez8gSL8uwg9E5NZAgC2l807Qz/YgFSU1CsUDYxsbZxeWbVSJGZesX0FLGz9KYqzSTNRx1VfzLqnfkkaZ1ZothekCbiFsES9ZWRsd6hAD6JWtlPOGGA/4AOkNWCLYF7V8S7A7wFsP1egX8dgSUNszwd2Bg6ruhe1RYnELzOUyfQifBLvxiIFu+3qHWVWanGWvtjQ9p61F21fLOmkPAL1Vhc7fqwAHEjasaUI3pC0nu2Z1RclrUdxVjUAQNJSpA8a+wFbkP7N7AHcmmeuJs2VtDvwDLAdaSF6JA2hOEvLXApMkjSb9By6DUDSusDLeQYL/SsKxbBYKFC31LOStrZ9V/XFbAvCZ3PK1Bt1d33KujoHtzhLX91LapGuNPUYeBG4mbRQfRF8G/irpB/SORRgNGmXmbG5pWqSpEuA7YHrSVsq3kQae3lLnrl64cukxcNXAcZWJoSQWuauzS1VE2yfku3ysypwfVWL9SDgqPyShf4WYxRDaUg6uLqrs7Zbynbbd0tJ2gq4DBgHVCaubAkcBOxt++6cojUlm4SzDOlN8D/ZtaWBnwNvFmSR6lKRtDFpTcjKeMRpwOm2p+aXqjmSHiAVIhcDE2w/Lekx20UYVtIjkj5o+568c/RG9m98L2Af25/MO0/oH1EohlJp1C1luyPPbD0laWXgSNJsYZPe0G8kvfgemWe2nsqW+zgVOJi0XIaANUg7tJxoe17XP91+JK1E5+8E0u/knKIsZVImkjYA9iWtpTgbeD+wcUF6DOqStCHpMe0LzLU9OudIPSbpXcAnSa+5u5L2rr7S9tW5Bgv9JgrFUBo13VIT6OyWKspOB4uQNIr0xvE54HHgCttn55uqOVnhvm52+qjt1/PM0xuStgMuIbXyVs/gPgjY3/btOUXrMUkX0XhZmUNbmae/SNqSVKB8Dnja9rY5R+oxSWvRWRy+DaxJmpn+RH6pek7Sx0jZP0YahnEZacmftfLMFfpfFIqhNMrQLSVpfTrfPGaTXnyPsd1wQfR2I2mvRveLtDCypDuBI2zfX3N9c+A821vnk6znJI2pc3kN4GhgsO3VWxypX2Ut2CfY/n7eWXpC0h3AMNIH2gm2Z0p6vEgfarPdl24DDq7ss12019vQMzGZJZSG7c2ruqVuzGbjLVugiSwAD5NefHe3PQtA0tH5RuqVTzW4Z9Iai0UxrLZIBLD9gKRCLCtVWWIJQNJI4ETgw8BpwG/yytUsScNIQwBWA64CbsjOvwFMyTFas/5Negwrk7YifMcuMwUwirTX9o2SHiMVvUWbqBZ6IFoUQ2lI2sb2nVXnW5KKxs9TkG4pSXuQXny3A64jvfj+ukgtDZBaFIvUatiIpH8A29qeU3N9OPB32xvkk6w52Yeok0ljd08HfputgVcYkv4MzCHtZLIzackoAV+z/UCe2ZqV7ciyF+k1aj1geWDXokxYqyZpW9LjGAM8CPzR9vn5pgr9JQrFUBpdbeGXLSi8ve3CrLOWzR78DOnFdydSd/ofbV+fa7AeKsN2ihWSDgO+BBzDojPRfwxcWLstXjuS9HtS5jOAy0nbxS1UhF2LACRNtb1JdjwY+Bcwwvab+Sbrm2wC2+dJHxJH2F4j50i9ki1/9VHSxLtCbKcYuheFYiiNMhUn1SStQBqsv7ftnfPO0xNl+11kiyMfR+dM9OmkpWUKMbNT0hN0dm1WrwkJaTJLIcaV1T6vyvY8A5C0pu0n887RnWyyXZdcsH3pQ9eiUAylIWkuDXZnsP3pFsZZrEl6HZhV7xapMNm0xZEGhKSlK+tEhoEnaQFQ+fsWaReT1ynQnvSwcE/3Lt98i/BaJenmqtMt6VwRANLvYqcWRwoDJCazhDJ5gdS1FvL3OI0ntBSKpNVIO1BMsT0vW1dxLGmdyCIs5F6K1h/bZZks8dPsvwIuAL6YY5Zesb1j5VjS/dXnoVyiUAxl8prtSXmHCADMK0L3WU9IGgucRGohXULSL0njEy8mtaQUQaMPUCaNgy2crICvFI/PFmVyTvXrlKQyvG5F12SJRaEYymSOpFUq+6ZKOpA0C+9J4LtFGbBfEu9YhFrSOqTFkfexvdE7f6RtHQa83/ZLkkYAM4DtbN/bzc+1jbK09kg6ARhatV7iHcDLwFDSrj+n5pWtD6LICm0tCsVQJssD8wAkVdaI+yqwOXA+8Nn8oi1ebB8FIOl9pK3W9gM2Ib2R75NjtN54s/Ihw/ZTkh4pUpEIaf9g4J8l+BD1OdLuSxUv2t4imwE9iYIUitnSShWDswlrCycYFeH3IeksOovc1SWdWX0/9nMvjygUQ5kMqnqB3Rs4P1to+Ips15bQItmSMvuSFhW+HDgU+LPt7+UarHdq3wRXrT4vyBvieaRlSwr/Iapm8tAvsmsLsu0ii+JeFp19Xj1G1EARZqFPrjou1Aen0JwoFEOZDJE0JBuntDOpy3DhvZwyLa7OJnUL7md7MoCkonaxHVtzXsQ3xcEl+RC1jKShtt8GsD0OQNISpC3xCqFoC+h34TJgWdsvVF+UtCLwaj6RwkCIN89QJpcCk7Kt+94gbYWHpHVJ45hC66xK6iY8Q9IqpFbFoflG6h3b4/PO0A8Gl+RD1B+A8yQdZft1WLg4/dnZvUKQtCupyPpDzfUxwCu2b8gnWVPOJO0eVbsD04eAjwFHtDxRGBCxjmIoFUnbkIqU6ytdVJLWB5YpyhIgZSNpdVIr1r7A0qQdZk7MN1XPSfoQMNL2xdn5H4DKGLMf2r4pt3A9JOkk4BPAbGAEMMq2sw9R421vl2vAHsrGIp5CWk7mSVLX7Rqk/apPLsqsZ0m3A3vUaY17L3C17f/KJ1nPSbrXdt1Z/5KmFWzCWmggCsUQwoDI9q1eF5hq+/9l19YnzXr+fsMfbiOSJgJftT09O59KWj9xaeBE27vlGK/HevIhStIKtXtat6NsPOK62eks22/kmadZkibbHt3FvSlFWJBe0j9sf6DZe6F4itTlEEIoiGytwY2AvwM/kLSV7R/YngEUpkjMDKsUiZmZlVnPkgoxyxbA9p11rs2ouTQRaOst8bLFzo8kPb8Apkk6x/bzOcZq1rCqoQALSRpK2m2mCJ7P/l3fXX0xm2H/Qhc/EwooCsUQwkD4MLBZNhv13aTxoj/IOVNvLV99YnuvqtOVW5xloKn7b8mPpO2AS4BxpAXPIS16frek/W2/Y/3ONnUlcEE21rLSursMaRZ37Zi/dnUscLmkcXRO8BoNHEjxlsAKDUShGEIYCPNsLwCw/bqkti5AuvGwpE/avrb6oqTdgUdyyjRQ2n0s0hmksX33V127StIfSUsAbZ1PrKadDPwQeFJSZQejEcCFpF2A2p7tuyVtDXyFNBQDYBqwdcFad0M3YoxiCKHfSXqdtOUdpFaqdbJzAS7CGKyKbMLHtaRu9MqEqC2BbYHd63TfFpak+2y3bdezpOm2N2z2XruqN9ZS0nYFahl9B0m7AMfZ3iXvLKF/RItiCGEglGYgu+1ZkjYF9qdzXNytwOG238wv2YBo95Zf1Ztwk+10MiinTE3LZm9/nrQg/XW2H5K0u6QTSWMUt8g1YA9I2gk4F3gf8CfS/ucXkZ5Dp+QYLfSzaFEMIYR+IOmOIixrUk3S8sCRtk/Jzoe38/Zx2Y4/XwKOYdHW3R8DF9o+L69szcjG9a0B3E3qLn+WNL7veNt/yjFaj0m6HziatLD+x4HfkvKfnWuw0O+iRTGE0O8kvcqi491MWsPvZuCbtl/MJdjAWjLvAF2RtAbwLTpbfy4lzT4/IDsG2n+PYdvnS3qWNDFqI9LzajppPcurcw3XnNHAprY7JC0JPAesU7B/F7Z9S3b8J0nPRJFYTlEohhD6ne1la69JWoE06P1c0q4tZdPO3TMXA5OAK4DdSPv0PkAqVp7LM1izbF8DXFN7XdLSNftAt7N5tjsAbL8p6bGCFYkAy0uqXgFgSPW57aLM3g7diK7nEEJLtfuEid5q58cl6UHbm1WdPw2MqBQrRSJpNdLC4VNsz8vWVRwLHGz7ffmm65kyTPaSdFGD27Z9SMvChAEVLYohhJbJFhQu6+tOW08EyVp0KxlfBJarLFvU7l3OFZLGkpaPmQUskS3s/mNSi2nd7eTaVOEne9n+77wzhNaIFsUQQr+r6ZKqWIG05/PfCraF3wa2H86Ol7D9VtW9bSo7nkja2PZDeeVsRNITQAf1i1nbHtnaRL0jaTrwIdsvSRoBzAC2q+yUE1pH0tdrLlXGIf/N9uM5RAoDJArFEEK/q9MtZVIr1i21C1e3u+ou5dru5Xbubi6jOn//i3SpF0UZJntJ+k6dy8OBXYHv2p7Q4khhgEShGEIIDUi63/YWtcf1ztuVpC/Y/m12vMiCztk2coWYrSrpeaC6ANmn+tz2/7Q8VD+pmuy1re3CTvbK1rS8MT5AlUdhFigNIRSHpNMlfbnO9S9LOi2PTH1Q2/LT1b12Vt1NeFbNvSJNOjiWtK9w5av2vLBsz7H9c9LElsLKxru29Xjd0JyyDioPIeRrJ+C4OtcvAKYAx7c2Tp+sLulM0ptf5ZjsfLX8YjVFXRzXO29btsdLWhFYk7Tl3dy8M/WnMkz2krQjMKfbbwyFUegnZAihbS3hOuNasgWGC1OYZI6tOp5cc6/2vF2VoVUUSV8EfgQ8Cqwt6TDbV+Ucq2ndTPb6Q4vj9IqkqbzzuTOctMvMga1PFAZKjFEMIfQ7SfcA+9meWXN9PeBS26PzSbZ4qlq3r3rNPrLzkbaXzitbMyQ9BOxo+wVJI4HfFW3bRCjHZC9Ja9ZcMvBigRY9Dz0ULYohhIHwbeCvkn5I59ix0cAJpMWRC0NSwxYr259uVZY+KPy6fZl5tl8AsP2YpCXyDtQblTUIJb3X9uy88/TSv4HDgXWBqcBvbM/PN1IYCNGiGEIYEJI2JnXbbpxdegj4qe2p+aVqnqQXgH+S9kS+i5oxfbYn5ZFrcVSWWc+SdgcuAt4mrW/5edt/zzdVcyRdRsp/G/Bx4EnbX8s3VRgIUSiGEPqdpCWBZSutP1XXVwRetf1mPsmaJ2kwsAuwL7ApcC2p+3xarsGaUGfdPmXnlS3jhuUSrEmSDmp03/b4VmXpC0lTSMXhw5K2Bn5i+yN552qGpKm2N8mOhwB3x5I45RRdzyGEgXAmcB1wZc31DwEfA45oeaJesr2A9Fiuy7o69wVukfS9oqw/CEwEViH9PibYfirnPL3S00JQ0lm2vzrQefpgfmW3H9t3SVo270C98HblwPb84s1RCz0VLYohhH4n6V7bdffelTTN9katztQXWYH4SVKRuBZwFXCh7WfyzNUMScsBe5G6a5cELiMVjYXY57kZ7b5jjqSngZ9VXfp69bntn73jh9qMpAVAZeKKgKWA1ylYK3XoXrQohhAGwrsb3CvUQv+SLiaNs/wL8L123c+5O7ZfBi6SNJ5ULJ5JKhjbvigpoQuAZRuctz3bg/POEFojWhRDCP1O0iTgWNt311z/IHCG7Q/nk6x5kjrobDmBzrF+hWo5kbQtqUV0e+BvwGW2b8s31cBo9xbFnpJ0gu1T884RFm9RKIYQ+p2krYDLgXEsujzOgcA+tu/KKdpiSdITwFzSDOGbgEWWMbF9Xw6xBkxR9uDuTlkK3lBsUSiGEAaEpJWAb9C5d+2jpNbE5/NL1XvZ1mSVsZUP2b4lxzhNkXQLXe/AYts7tTBOr0na2/ZlPfi+g22Pa0GkAVWWgjcUWxSKIYR+ly2X8SPgEKAyw3YEcCFwku23u/rZdiNpNdJs4TfpbB3dkjR4f88iTWgpOknXkMbWf8X2Y3nnGWjRohjaQRSKIYR+J+nnpMH5R9t+Nbs2DPgp8EaRFuaV9Efgz7UtVJIOBMbY/kwuwZqUtfAeSWer6DTgnKK18EraAzgVuAT4FWnBagDKNoM7WhRDO4hCMYTQ7yTNBNZ3zQtMtnj1w7bXyydZ8yQ9Yvv9zd5rJ5K2IxVW41i0VfQgYH/bt+cUrVckbQbcCsyhs0vdtkfml6rnJB3VkzU4JZ1o+0etyBRCV6JQDCH0O0kzbK/f7L12JGlmvcJW0iBghu11c4jVFEl3AkfYvr/m+ubAeba3zidZc7L1LE8GPkuaVX9NzpF6JbqUQ5EUaj2zEEJhTM+6Zhch6QvAwznk6YtrJF0gaenKhez4XNLaikUwrLZIBLD9AMVav28KMBgYVdQiMYSiiRbFEEK/q5oA8gaLLo9TuAkgkoaSxsQdDDyZXR4BjAdOtD0vp2g9JukfwLa259RcHw783fYG+SRrjqTLbX8+7xx9JWk+aReTd9yiQGtzhsVDFIohhAEjaSc6J09Mtz0xzzx9IWkpoNLN/Kjtem/0bUnSYcCXgGOAypqJWwI/Jm1FeF5e2ZpRli7bmKQSiiQKxRBCaCDrLpft/6u5fgCwwPYl+SRrjqTdgeNIhbuB6cDptq/ONVgTJD0I7EBqeXuHosx6jkIxFEkUiiGE0ICku4Cdbb9Wc31p4FbbW+aTrOd6Osu23Ul6C3iG+oVikWY9x2zmUBgxmSWEEBobWlskAtj+DzA0hzy9cUjeAfrJdNsjba9d56sQRWLmBUnrASi5SNIrkqZIKnzXeiiXKBRDCKGxpapnPFdIWhZ4Vw55Qh2Snur+u9rG14AnsuN9gU2BtYGvA7/IKVMIdUWhGEIIjf0G+IOkNSsXJK0FTMjuFcGmWYtV7derkl7JO1wTGhVRdccttqn5VdtY7g5cbPtF2zcC7/hQEkKehuQdIIQQ2pntn0p6DbhV0jKkguRV4DTbv8o3XY9NLcPkidptFGtvtypHP+iQtCppZ5mdgVOq7i2VT6QQ6otCMYQQumH7XODcrLuZyv7VobUkfb2rW8AyrczSR98GJpMWD7/K9jQASR8BHsszWAi1olAMIYQGuthhZuGx7YtbGqh3fp93gH7SaBeZwozts31NNpRh2ZpF0O8B9skpVgh1xfI4IYTQgKSzurj1aWA1223/gVvSl4BbbM9UqnIvBMaQJlQcbPu+Rj9fBJI+aPuevHP0RvY72QnYD9jd9so5RwphoSgUQwihh7I39P2Bb5IWrD7F9pR8U3VP0kPAFrbflrQf8A3gY8AWwHdsb59rwF6StCFp1vC+wFzbo3OO1BRJ25CKwz2A4cCRpK7oOQ1/MIQWavtPwiGEkDdJQ0h7PR8D3Al81vYjuYZqTt1ZtsCNkn6SY66mZTPOK8Xh28CawGjbT+SXqjmSfgR8DngKuBT4HjDZ9vhcg4VQRyyPE0IIDUg6ktR6uCWwm+2DC1YkQjbLVtKSpFm2N1bdK8wsW0l3ANeSGjnGZLvivFqkIjHzReDfwK+A/8uK9ujeC20pWhRDCKGxs4DngQ8B25JiQ9MAAANRSURBVFVNZBFp27hN8wrWhLLMsv03sBqwMrAiMJNiFlirAruQWkX/V9LNpIXdh9ien2+0EBYVYxRDCKGB6oW267H9ZKuy9EXWfb7ILNtsxxnV26KwXUlaDtiLVGStBywP7Gr77lyD9ZKkJUjDAfYFtgcm2t4v31QhdIpCMYQQSk7SXjWXDMwGHijSmpCS1qruZpa0EvB5UpE1wvYaeWVrRjYE4HBgXWAKcKHt+ZKGAXsUZMmlsJiIQjGEEBqQ9Cr1uzcrXc/DWhypaZIuqnN5OGmP4UNt39TiSL0iaRbwa+CntV20ktYsUOvuZaSJOLcBHweesD0231Qh1BeFYgghLKaybvXLbW+dd5aeyHbG+T5pzcGjbN+Wc6RekTTV9ibZ8RDgbtujco4VQl0xmSWEEBZTtp+UNDTvHD2VdZMfLWlLYKKkp4EOijWxCFJrIgBZl3OeWUJoKArFEEJYTEnaAHgr7xzNkLQTabu+XwPnkArFotlM0ivZsUgznl+hQMMZwuIjCsUQQig5SVfzznGWw0nLtHyh9Yl6R9IEYHVgP9tT887TW7YH550hhJ6KQjGEEMrvKtLag5UxfQZeBN5DWiOyKG60/WtJa0vaPbs23XaR1oIMoVBiMksIIZScpGuAE2pb4SRtAvzI9qfySdacbPmYC4DRwIPZ5c2Be0mzt1/p6mdDCL0TW/iFEEL5rVyvqza7tlbr4/TamcA/gPVs72V7L2AdYCpwdq7JQiipaFEMIYSSkzTT9npd3Jtle91WZ+qNbh5Hl/dCCL0XLYohhFB+kyV9qfaipC+Sum3LINaYCWEARItiCCGUnKSVgT8C8+gsDEcD7wL2tP1cXtmaIWk88CjwA1e9eUn6FrC+7QNyCxdCSUWhGEIIiwlJOwIbZ6fTirJ1X0U2meU3wCjggezy5sD9pMksL+eVLYSyikIxhBBCoUhaB9gwO51u+1FJY23/b565QiijKBRDCCEUnqSnbI/IO0cIZROTWUIIIZRBTGYJYQBEoRhCCKEMonsshAEQW/iFEEIoBEmvUr8gFLBUi+OEsFiIMYohhBBCCKGu6HoOIYQQQgh1RaEYQgghhBDqikIxhBBCCCHUFYViCCGEEEKoKwrFEEIIIYRQ1/8H6G+JI+G0q+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592" y="1103292"/>
            <a:ext cx="8501122" cy="528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046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546" y="6136300"/>
            <a:ext cx="10593917" cy="1278147"/>
          </a:xfrm>
          <a:prstGeom prst="rect">
            <a:avLst/>
          </a:prstGeom>
        </p:spPr>
        <p:txBody>
          <a:bodyPr wrap="square" lIns="107545" tIns="53773" rIns="107545" bIns="53773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/>
              <a:t>            Insight </a:t>
            </a:r>
            <a:r>
              <a:rPr lang="en-US" sz="2400" dirty="0" smtClean="0"/>
              <a:t>of dataset shows that People of age group between 26 to 32 are heavy buyers.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7906" y="674664"/>
            <a:ext cx="885831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0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434</Words>
  <Application>Microsoft Office PowerPoint</Application>
  <PresentationFormat>Custom</PresentationFormat>
  <Paragraphs>74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Slipstream</vt:lpstr>
      <vt:lpstr>CUSTOMER DECISION Prediction</vt:lpstr>
      <vt:lpstr>Contents </vt:lpstr>
      <vt:lpstr>INTRODUCTION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Prediction</dc:title>
  <dc:creator>vishal bhalerao</dc:creator>
  <cp:lastModifiedBy>pp</cp:lastModifiedBy>
  <cp:revision>65</cp:revision>
  <dcterms:created xsi:type="dcterms:W3CDTF">2006-08-16T00:00:00Z</dcterms:created>
  <dcterms:modified xsi:type="dcterms:W3CDTF">2021-07-28T15:27:31Z</dcterms:modified>
</cp:coreProperties>
</file>