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4690"/>
  </p:normalViewPr>
  <p:slideViewPr>
    <p:cSldViewPr snapToGrid="0">
      <p:cViewPr varScale="1">
        <p:scale>
          <a:sx n="111" d="100"/>
          <a:sy n="111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53CCD-7998-3044-8A94-50C2E2FFCD6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0249F-9EF3-4C46-A7BF-C12A3A14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0249F-9EF3-4C46-A7BF-C12A3A14D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D25E-EB2C-2C59-91A8-AB4603D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3CD7-31F2-AF38-D93A-18DFEFB4D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0AF1-466B-1FE4-A34A-701F00C4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68AC-8B65-A54B-95FC-B54AD8EF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E5FA-997C-FDE8-F640-A3A3F6FB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307D-6D69-1A3D-6E5E-CEDCFCC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847EF-DBBD-14FB-32C2-84187EBA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1176-B495-E53E-5975-2CCE85F8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0FB5-99F1-B697-FF30-4F59836C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1825F-4FEF-4216-459C-68140E5E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5AC1D-2B7D-B12B-EF82-6E3059E3B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6B9DE-FEF1-1477-1B9D-0F6FB8EF3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4582-2C15-FD62-39D2-81047CC9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B41C-93CA-20C4-034A-D0A4B55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0269-3AF0-FA71-7229-93507BC6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56DF-5F22-A07C-1414-D2B0FC88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43C8-B09E-F995-38EC-F3C21A47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54E1-0543-AE35-D316-6AEF59F8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7C16-5090-7330-89D2-76D41607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28E1-F7B4-2FD6-7C04-E4F06B16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3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C239-4CAE-68D1-5D28-3BF1BBCF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599C-0AC4-1623-1842-E416E7370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08C9-D8BA-8C41-AB36-6EA57A8B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A68F-8020-18BC-4636-1FF2564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1F3C-D518-E486-431C-172F2C0F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FA7-A7E3-75D4-71B1-7D4188E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BD5E-229D-AAA4-91BB-13D0FC0B8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BBD1-B9C1-2B8F-58AF-04BD13DFE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D47C-776B-B576-C9EB-985639A4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95C0-0722-91B5-8860-8F626A63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092C2-F945-D80C-7631-FEB4A20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EC12-63DB-BAC8-E7D3-116E555E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8242-156D-EF50-1AC1-A04D10C9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F0FF-9C22-6691-42F2-61724638B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C28A5-0654-0D60-03E1-3EA296117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DDB8-04D5-DB8F-9969-825B7A192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4A697-19A3-EB29-47E5-CD92EEF7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43254-AA67-BF0F-A7C7-F99B79DF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49E0E-4775-AA56-6C4B-9FE73C7A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4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7743-D356-CEDA-38FF-42292A11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62D1-7472-1FFF-0D5F-C9386C85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7D2BD-5139-6882-5945-4B74E7D9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DA6F1-E847-C4A2-8FE7-5AE93025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7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4A15D-E4C9-7555-B441-822AC172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FFEE-3E65-32CF-4D4E-7AFE0AF2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71374-DE21-88D6-F944-04BF528C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1947-01A7-9CC6-CF12-F8C58785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EF66-550A-C89D-7692-48FCBD1B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BE27B-5404-B6B5-9D0B-A7611D53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CDFDF-11FF-907B-ED63-5717A69C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2244-0A5A-1EFB-EB11-2906F4CB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7AC24-B431-ABA7-344B-334B7A7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10F-3898-BC28-6240-BEAC29F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DF14E-F2F2-F2A5-5C2B-B0AA69F9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9A41C-ACD1-E30E-0810-78555C785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1711-507A-FE7F-FC91-0AD65F47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7739-8C9F-47D0-117B-66DDB87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174FE-4EFC-F016-E3E4-CEC50390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1883E-2EBF-7C51-3C75-1D83C2E9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F3954-8AB5-BD6E-99A2-18550B6E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26F7-DECD-B78B-EE47-FC9D6968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EFE23-3E50-1E41-AECD-00796FF0A08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782E-E075-6FC9-82C9-546863E7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7F99-E9E8-E858-FD9B-2DF98893C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E73E6-B741-A347-B242-E4C65B2B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D9E42F-6C89-2577-56BA-AE79D575C58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04257" y="480105"/>
                <a:ext cx="9154886" cy="162083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𝑑𝑟𝑑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D9E42F-6C89-2577-56BA-AE79D575C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04257" y="480105"/>
                <a:ext cx="9154886" cy="1620838"/>
              </a:xfrm>
              <a:blipFill>
                <a:blip r:embed="rId3"/>
                <a:stretch>
                  <a:fillRect l="-2770" t="-140310" b="-2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DBF9DF-7046-B205-4AB3-D4436C6D9CD5}"/>
                  </a:ext>
                </a:extLst>
              </p:cNvPr>
              <p:cNvSpPr txBox="1"/>
              <p:nvPr/>
            </p:nvSpPr>
            <p:spPr>
              <a:xfrm>
                <a:off x="3790362" y="2204357"/>
                <a:ext cx="4382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electron density in the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DBF9DF-7046-B205-4AB3-D4436C6D9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04357"/>
                <a:ext cx="4382675" cy="369332"/>
              </a:xfrm>
              <a:prstGeom prst="rect">
                <a:avLst/>
              </a:prstGeom>
              <a:blipFill>
                <a:blip r:embed="rId4"/>
                <a:stretch>
                  <a:fillRect t="-6667" r="-2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8E26862-ABD5-B2FC-DB95-0EE75D2FB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057" y="2677104"/>
                <a:ext cx="9829800" cy="133784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𝑑𝑟𝑑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8E26862-ABD5-B2FC-DB95-0EE75D2F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57" y="2677104"/>
                <a:ext cx="9829800" cy="1337848"/>
              </a:xfrm>
              <a:prstGeom prst="rect">
                <a:avLst/>
              </a:prstGeom>
              <a:blipFill>
                <a:blip r:embed="rId5"/>
                <a:stretch>
                  <a:fillRect t="-103738" b="-189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E9B5D-B580-C41C-79AF-5602C05C432B}"/>
                  </a:ext>
                </a:extLst>
              </p:cNvPr>
              <p:cNvSpPr txBox="1"/>
              <p:nvPr/>
            </p:nvSpPr>
            <p:spPr>
              <a:xfrm>
                <a:off x="3048000" y="4014952"/>
                <a:ext cx="6096000" cy="816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E9B5D-B580-C41C-79AF-5602C05C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14952"/>
                <a:ext cx="6096000" cy="816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87627-FD91-A93A-1A5C-C0555D0CC959}"/>
                  </a:ext>
                </a:extLst>
              </p:cNvPr>
              <p:cNvSpPr txBox="1"/>
              <p:nvPr/>
            </p:nvSpPr>
            <p:spPr>
              <a:xfrm>
                <a:off x="1819354" y="5174162"/>
                <a:ext cx="8113798" cy="689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87627-FD91-A93A-1A5C-C0555D0C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54" y="5174162"/>
                <a:ext cx="8113798" cy="689356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4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75E3B-6751-0C57-CA63-1D87D0CB5907}"/>
                  </a:ext>
                </a:extLst>
              </p:cNvPr>
              <p:cNvSpPr txBox="1"/>
              <p:nvPr/>
            </p:nvSpPr>
            <p:spPr>
              <a:xfrm>
                <a:off x="2701159" y="327542"/>
                <a:ext cx="6096000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𝑑𝑟𝑑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275E3B-6751-0C57-CA63-1D87D0CB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59" y="327542"/>
                <a:ext cx="6096000" cy="784638"/>
              </a:xfrm>
              <a:prstGeom prst="rect">
                <a:avLst/>
              </a:prstGeom>
              <a:blipFill>
                <a:blip r:embed="rId2"/>
                <a:stretch>
                  <a:fillRect t="-174603" b="-249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C3E4-FD61-C9AC-E399-459B3DEA83B5}"/>
                  </a:ext>
                </a:extLst>
              </p:cNvPr>
              <p:cNvSpPr txBox="1"/>
              <p:nvPr/>
            </p:nvSpPr>
            <p:spPr>
              <a:xfrm>
                <a:off x="856594" y="1972410"/>
                <a:ext cx="8171792" cy="2575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𝑑𝑟𝑑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𝑑𝑛</m:t>
                                  </m:r>
                                  <m:d>
                                    <m:d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C3E4-FD61-C9AC-E399-459B3DEA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4" y="1972410"/>
                <a:ext cx="8171792" cy="2575705"/>
              </a:xfrm>
              <a:prstGeom prst="rect">
                <a:avLst/>
              </a:prstGeom>
              <a:blipFill>
                <a:blip r:embed="rId3"/>
                <a:stretch>
                  <a:fillRect t="-52941" b="-6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627D4-D24A-4E33-57B4-67190AAEE14B}"/>
                  </a:ext>
                </a:extLst>
              </p:cNvPr>
              <p:cNvSpPr txBox="1"/>
              <p:nvPr/>
            </p:nvSpPr>
            <p:spPr>
              <a:xfrm>
                <a:off x="6684578" y="1172963"/>
                <a:ext cx="3489434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800" dirty="0"/>
                  <a:t>Let’s </a:t>
                </a:r>
                <a:r>
                  <a:rPr lang="en-US" sz="1800" dirty="0" err="1"/>
                  <a:t>d</a:t>
                </a:r>
                <a:r>
                  <a:rPr lang="en-US" sz="1800" dirty="0"/>
                  <a:t>enote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627D4-D24A-4E33-57B4-67190AAE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78" y="1172963"/>
                <a:ext cx="3489434" cy="369332"/>
              </a:xfrm>
              <a:prstGeom prst="rect">
                <a:avLst/>
              </a:prstGeom>
              <a:blipFill>
                <a:blip r:embed="rId4"/>
                <a:stretch>
                  <a:fillRect l="-1444" t="-31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34F35-8F4F-AE8E-3E6E-E485AAE5D66B}"/>
                  </a:ext>
                </a:extLst>
              </p:cNvPr>
              <p:cNvSpPr txBox="1"/>
              <p:nvPr/>
            </p:nvSpPr>
            <p:spPr>
              <a:xfrm>
                <a:off x="557046" y="4642708"/>
                <a:ext cx="9627477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𝑑𝑛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834F35-8F4F-AE8E-3E6E-E485AAE5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6" y="4642708"/>
                <a:ext cx="9627477" cy="679032"/>
              </a:xfrm>
              <a:prstGeom prst="rect">
                <a:avLst/>
              </a:prstGeom>
              <a:blipFill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48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634B59-C82D-05BD-428D-E06DAE5A7467}"/>
                  </a:ext>
                </a:extLst>
              </p:cNvPr>
              <p:cNvSpPr txBox="1"/>
              <p:nvPr/>
            </p:nvSpPr>
            <p:spPr>
              <a:xfrm>
                <a:off x="987972" y="557324"/>
                <a:ext cx="9911255" cy="2103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Let’s focus on this last term </a:t>
                </a:r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𝑑𝑟𝑑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𝑑𝑛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𝑑𝑟𝑑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634B59-C82D-05BD-428D-E06DAE5A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2" y="557324"/>
                <a:ext cx="9911255" cy="2103909"/>
              </a:xfrm>
              <a:prstGeom prst="rect">
                <a:avLst/>
              </a:prstGeom>
              <a:blipFill>
                <a:blip r:embed="rId2"/>
                <a:stretch>
                  <a:fillRect l="-512" t="-26946" b="-77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4D47-6B31-26DD-242F-EDB435BC0029}"/>
                  </a:ext>
                </a:extLst>
              </p:cNvPr>
              <p:cNvSpPr txBox="1"/>
              <p:nvPr/>
            </p:nvSpPr>
            <p:spPr>
              <a:xfrm>
                <a:off x="588579" y="3261063"/>
                <a:ext cx="10163504" cy="2399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latin typeface="Cambria Math" panose="02040503050406030204" pitchFamily="18" charset="0"/>
                  </a:rPr>
                  <a:t>Integrate over r and note the delta function, so r will be equal to r_1 after the integration over r.  </a:t>
                </a:r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′3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Simplify it: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′3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C84D47-6B31-26DD-242F-EDB435BC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" y="3261063"/>
                <a:ext cx="10163504" cy="2399888"/>
              </a:xfrm>
              <a:prstGeom prst="rect">
                <a:avLst/>
              </a:prstGeom>
              <a:blipFill>
                <a:blip r:embed="rId3"/>
                <a:stretch>
                  <a:fillRect l="-499" t="-23158" b="-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578472-8417-D1BE-AF61-F927249F2EBE}"/>
                  </a:ext>
                </a:extLst>
              </p:cNvPr>
              <p:cNvSpPr txBox="1"/>
              <p:nvPr/>
            </p:nvSpPr>
            <p:spPr>
              <a:xfrm>
                <a:off x="2622331" y="561445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578472-8417-D1BE-AF61-F927249F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31" y="5614450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21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156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E[n]=∬▒〖drdr^′ 〖n(r)〗^a w[|r-r^′ |] 〖n(r^′)〗^b 〗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Huang</dc:creator>
  <cp:lastModifiedBy>Moinul Islam</cp:lastModifiedBy>
  <cp:revision>2</cp:revision>
  <dcterms:created xsi:type="dcterms:W3CDTF">2025-02-25T15:11:08Z</dcterms:created>
  <dcterms:modified xsi:type="dcterms:W3CDTF">2025-03-25T22:48:23Z</dcterms:modified>
</cp:coreProperties>
</file>