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0" r:id="rId3"/>
    <p:sldId id="311" r:id="rId4"/>
    <p:sldId id="313" r:id="rId5"/>
    <p:sldId id="321" r:id="rId6"/>
    <p:sldId id="312" r:id="rId7"/>
    <p:sldId id="336" r:id="rId8"/>
    <p:sldId id="316" r:id="rId9"/>
    <p:sldId id="327" r:id="rId10"/>
    <p:sldId id="328" r:id="rId11"/>
    <p:sldId id="335" r:id="rId12"/>
    <p:sldId id="329" r:id="rId13"/>
    <p:sldId id="330" r:id="rId14"/>
    <p:sldId id="331" r:id="rId15"/>
    <p:sldId id="332" r:id="rId16"/>
    <p:sldId id="333" r:id="rId17"/>
    <p:sldId id="334" r:id="rId18"/>
    <p:sldId id="320" r:id="rId19"/>
    <p:sldId id="324" r:id="rId20"/>
    <p:sldId id="325" r:id="rId21"/>
    <p:sldId id="326" r:id="rId22"/>
  </p:sldIdLst>
  <p:sldSz cx="12188825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47" autoAdjust="0"/>
    <p:restoredTop sz="94364" autoAdjust="0"/>
  </p:normalViewPr>
  <p:slideViewPr>
    <p:cSldViewPr showGuides="1">
      <p:cViewPr varScale="1">
        <p:scale>
          <a:sx n="74" d="100"/>
          <a:sy n="74" d="100"/>
        </p:scale>
        <p:origin x="-576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198275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162" y="1752602"/>
            <a:ext cx="10360501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162" y="3611607"/>
            <a:ext cx="10360501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3844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089DB9-4EE9-449B-B2BC-0AE7929D1567}" type="datetime1">
              <a:rPr lang="en-US" smtClean="0"/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481330"/>
            <a:ext cx="10969943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C6A5-3D96-4C76-BDD3-52285054A3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2974" y="274641"/>
            <a:ext cx="2369343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430604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D647-CCFF-4C11-A66E-7B19044E97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05DF-EABA-47D7-9C20-AA831AF7914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7" y="1059712"/>
            <a:ext cx="10360501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8922" y="2931712"/>
            <a:ext cx="6094413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77CD-77C2-4452-9F15-D52A727BEC3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7644" y="3005472"/>
            <a:ext cx="24377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599154" y="3005472"/>
            <a:ext cx="24377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481329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481329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1542-148D-4DF6-8183-88D97A672A9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3050"/>
            <a:ext cx="10969943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5410200"/>
            <a:ext cx="5385514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6" y="5410200"/>
            <a:ext cx="538763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1" y="1444295"/>
            <a:ext cx="5385514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1444295"/>
            <a:ext cx="538763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D22-8202-4863-A928-2F892EB5B6DE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A9D0-4269-4475-B76B-DF776669487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C35F-E1FB-46BC-9D6A-C82E57629F06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876800"/>
            <a:ext cx="9973103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1265" y="5355102"/>
            <a:ext cx="529807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8882" y="274320"/>
            <a:ext cx="9970459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7040" y="6407944"/>
            <a:ext cx="2559653" cy="365760"/>
          </a:xfrm>
        </p:spPr>
        <p:txBody>
          <a:bodyPr/>
          <a:lstStyle/>
          <a:p>
            <a:fld id="{DF02192C-0955-435D-B2C9-EE8856A8B10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246" y="5443402"/>
            <a:ext cx="9547913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721" y="189968"/>
            <a:ext cx="11579384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20BF4D0-18C0-43D1-9E68-E4A15E9E0CF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8576" y="6407945"/>
            <a:ext cx="31334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0" y="4865122"/>
            <a:ext cx="10764439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955000" y="5001994"/>
            <a:ext cx="506801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71395" y="5785023"/>
            <a:ext cx="506801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8054" y="5791253"/>
            <a:ext cx="4535237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2" y="5787739"/>
            <a:ext cx="4539496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49141" y="4988440"/>
            <a:ext cx="24377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0651" y="4988440"/>
            <a:ext cx="24377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955000" y="5001994"/>
            <a:ext cx="506801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-71395" y="5785023"/>
            <a:ext cx="506801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8054" y="5791253"/>
            <a:ext cx="4535237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2" y="5787739"/>
            <a:ext cx="4539496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441" y="1481329"/>
            <a:ext cx="10969943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7040" y="6407944"/>
            <a:ext cx="2559653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B26913D9-2A7B-43B8-A797-E8E17B85A3A8}" type="datetime1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8576" y="6407945"/>
            <a:ext cx="3133425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6693" y="6407945"/>
            <a:ext cx="48755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371600"/>
            <a:ext cx="9134391" cy="4800600"/>
          </a:xfrm>
        </p:spPr>
        <p:txBody>
          <a:bodyPr>
            <a:noAutofit/>
          </a:bodyPr>
          <a:lstStyle/>
          <a:p>
            <a:pPr>
              <a:buSzPct val="151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51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51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Exiting System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51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Proposed System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51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E-R Diagram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51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51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Limitation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51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Future Goals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51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94012" y="228600"/>
            <a:ext cx="6019802" cy="9144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228600"/>
            <a:ext cx="10598854" cy="990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Signup</a:t>
            </a:r>
            <a:endParaRPr lang="en-US" sz="32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Screenshot 2021-03-20 11471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1012" y="1371600"/>
            <a:ext cx="8534400" cy="486262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52400"/>
            <a:ext cx="10969943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                             </a:t>
            </a:r>
            <a:r>
              <a:rPr lang="en-US" sz="32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Medicine Information</a:t>
            </a:r>
            <a:endParaRPr lang="en-US" sz="32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Screenshot 2021-03-19 22333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2012" y="1219200"/>
            <a:ext cx="8534400" cy="479825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81000"/>
            <a:ext cx="10969943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36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36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6" name="Picture 5" descr="Screenshot 2021-03-19 22331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612" y="1371600"/>
            <a:ext cx="8382000" cy="471257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81000"/>
            <a:ext cx="8594429" cy="68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32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Information </a:t>
            </a:r>
            <a:endParaRPr lang="en-US" sz="32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shot 2021-03-19 22334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412" y="1371600"/>
            <a:ext cx="8456612" cy="475452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304800"/>
            <a:ext cx="8594429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sz="32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US" sz="32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</a:t>
            </a:r>
            <a:endParaRPr lang="en-US" sz="32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shot 2021-03-19 22335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4812" y="1143000"/>
            <a:ext cx="8763000" cy="492678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04800"/>
            <a:ext cx="8594429" cy="838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32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sz="32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 Password</a:t>
            </a:r>
            <a:endParaRPr lang="en-US" sz="32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shot 2021-03-20 11463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4812" y="1371600"/>
            <a:ext cx="8763000" cy="469446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0"/>
            <a:ext cx="10969943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3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 Password </a:t>
            </a:r>
            <a:endParaRPr lang="en-US" sz="3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creenshot 2021-03-17 21290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612" y="1219200"/>
            <a:ext cx="8534400" cy="479825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delay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Media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3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future add graphics and upgrade this system.</a:t>
            </a:r>
            <a:endParaRPr lang="en-US" sz="28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 enable the head and technical supporting group to access the system from anywhere.</a:t>
            </a:r>
            <a:endParaRPr lang="en-US" sz="24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 enable the customer buy medicine in online .</a:t>
            </a:r>
            <a:endParaRPr lang="en-US" sz="24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Goals</a:t>
            </a:r>
            <a:endParaRPr lang="en-US" sz="3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user-friendly application.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and handle 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helps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pharmacist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easy to find any medicine price and expire date.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012" y="838200"/>
            <a:ext cx="9220200" cy="57912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SzPct val="115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3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 pharmacy management system can handle all the details about a medicine.     </a:t>
            </a:r>
            <a:endParaRPr lang="en-US" sz="23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SzPct val="115000"/>
              <a:buFont typeface="Wingdings" panose="05000000000000000000" pitchFamily="2" charset="2"/>
              <a:buChar char="q"/>
            </a:pPr>
            <a:r>
              <a:rPr lang="en-US" sz="23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Medicine  details, search, update ,delete  etc.</a:t>
            </a:r>
            <a:endParaRPr lang="en-US" sz="23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SzPct val="115000"/>
              <a:buFont typeface="Wingdings" panose="05000000000000000000" pitchFamily="2" charset="2"/>
              <a:buChar char="q"/>
            </a:pPr>
            <a:r>
              <a:rPr lang="en-US" sz="23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is an automated version of manual pharmacy management system.</a:t>
            </a:r>
            <a:endParaRPr lang="en-US" sz="23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SzPct val="115000"/>
              <a:buFont typeface="Wingdings" panose="05000000000000000000" pitchFamily="2" charset="2"/>
              <a:buChar char="q"/>
            </a:pPr>
            <a:r>
              <a:rPr lang="en-US" sz="23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 also facilitate keeping all the records of medicine, such as medicine name, medicine id, category , price etc.</a:t>
            </a:r>
            <a:endParaRPr lang="en-US" sz="23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SzPct val="115000"/>
              <a:buFont typeface="Wingdings" panose="05000000000000000000" pitchFamily="2" charset="2"/>
              <a:buChar char="q"/>
            </a:pPr>
            <a:r>
              <a:rPr lang="en-US" sz="23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3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 all the information about medicine will be available in a law seconds.</a:t>
            </a:r>
            <a:endParaRPr lang="en-US" sz="23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665412" y="152400"/>
            <a:ext cx="6629402" cy="76200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897438"/>
            <a:ext cx="9134475" cy="3124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600" dirty="0" smtClean="0">
                <a:latin typeface="Eras Bold ITC" panose="020B0907030504020204" pitchFamily="34" charset="0"/>
                <a:cs typeface="Times New Roman" panose="02020603050405020304" pitchFamily="18" charset="0"/>
              </a:rPr>
              <a:t>Thank </a:t>
            </a:r>
            <a:r>
              <a:rPr lang="en-US" sz="3600" dirty="0">
                <a:latin typeface="Eras Bold ITC" panose="020B0907030504020204" pitchFamily="34" charset="0"/>
                <a:cs typeface="Times New Roman" panose="02020603050405020304" pitchFamily="18" charset="0"/>
              </a:rPr>
              <a:t>you !</a:t>
            </a:r>
            <a:endParaRPr lang="en-US" sz="3600" dirty="0"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people-holding-stay-home-stay-safe-wear-mask-boards-covid-19-coronavirus-illustration_107355-37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5412" y="1295400"/>
            <a:ext cx="7250582" cy="28956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5612" y="867508"/>
            <a:ext cx="11506200" cy="50760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chemeClr val="bg1"/>
              </a:buClr>
              <a:buSzPct val="117000"/>
              <a:buNone/>
            </a:pPr>
            <a:endParaRPr lang="en-US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design a system that can keep and track of user.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 system that is useful to handling medicine.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that is much better than manual data recording system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design a system that is easy to search medicine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117000"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117000"/>
              <a:buNone/>
            </a:pPr>
            <a:endParaRPr lang="en-US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117000"/>
              <a:buNone/>
            </a:pP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117000"/>
              <a:buNone/>
            </a:pPr>
            <a:endParaRPr lang="en-US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117000"/>
              <a:buNone/>
            </a:pP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117000"/>
              <a:buNone/>
            </a:pPr>
            <a:endParaRPr lang="en-US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117000"/>
              <a:buNone/>
            </a:pP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117000"/>
              <a:buNone/>
            </a:pPr>
            <a:endParaRPr lang="en-US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117000"/>
              <a:buNone/>
            </a:pP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117000"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1170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117000"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117000"/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17000"/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8966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36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problems listed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existing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system, the implementation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proposed system shall focus 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Pharmacists having access to the proposed system at any time.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efficiency of the system by ensuring effective monitoring of services and activities.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report within a specified period of time.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employee’s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0"/>
            <a:ext cx="10969943" cy="1143000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36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developing the system can attain the following features: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to handle and feasible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to search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medicine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edit any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medicine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new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medicine information,update,search,view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delete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Fast and Convenient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454" y="1481138"/>
            <a:ext cx="7789916" cy="4525962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  <a:endParaRPr lang="en-US" sz="3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952500"/>
            <a:ext cx="9525000" cy="609600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989012" y="1295400"/>
            <a:ext cx="10744200" cy="541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103812" y="152400"/>
            <a:ext cx="3657600" cy="647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</a:t>
            </a:r>
            <a:b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US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Screenshot 2021-03-17 21252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0612" y="1219200"/>
            <a:ext cx="7720806" cy="434083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304800"/>
            <a:ext cx="8594429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32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sz="32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endParaRPr lang="en-US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shot 2021-03-17 21253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5812" y="1371600"/>
            <a:ext cx="8077200" cy="454120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32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b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shot 2021-03-17 21275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7212" y="1219200"/>
            <a:ext cx="8610600" cy="484109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2448</Words>
  <Application>WPS Presentation</Application>
  <PresentationFormat>Custom</PresentationFormat>
  <Paragraphs>182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SimSun</vt:lpstr>
      <vt:lpstr>Wingdings</vt:lpstr>
      <vt:lpstr>Wingdings 3</vt:lpstr>
      <vt:lpstr>Verdana</vt:lpstr>
      <vt:lpstr>Wingdings 2</vt:lpstr>
      <vt:lpstr>Arial Black</vt:lpstr>
      <vt:lpstr>Times New Roman</vt:lpstr>
      <vt:lpstr>Calibri</vt:lpstr>
      <vt:lpstr>Adobe Gothic Std B</vt:lpstr>
      <vt:lpstr>Yu Gothic</vt:lpstr>
      <vt:lpstr>Lucida Sans Unicode</vt:lpstr>
      <vt:lpstr>Microsoft YaHei</vt:lpstr>
      <vt:lpstr>Arial Unicode MS</vt:lpstr>
      <vt:lpstr>Corbel</vt:lpstr>
      <vt:lpstr>Eras Bold ITC</vt:lpstr>
      <vt:lpstr>Concourse</vt:lpstr>
      <vt:lpstr>Outline</vt:lpstr>
      <vt:lpstr>Introduction</vt:lpstr>
      <vt:lpstr>Objectives</vt:lpstr>
      <vt:lpstr>Proposed System</vt:lpstr>
      <vt:lpstr>Proposed system </vt:lpstr>
      <vt:lpstr>E-R Diagram</vt:lpstr>
      <vt:lpstr>		.</vt:lpstr>
      <vt:lpstr>                                          Admin Login </vt:lpstr>
      <vt:lpstr>   Employee Login </vt:lpstr>
      <vt:lpstr>  Employee Signup</vt:lpstr>
      <vt:lpstr>                              Medicine Information</vt:lpstr>
      <vt:lpstr>                                      Employee Details </vt:lpstr>
      <vt:lpstr>                                   Customer Information </vt:lpstr>
      <vt:lpstr>                                        Sales Details </vt:lpstr>
      <vt:lpstr>                             Admin Reset Password</vt:lpstr>
      <vt:lpstr> Employee Reset Password </vt:lpstr>
      <vt:lpstr>Limitations</vt:lpstr>
      <vt:lpstr>Future Goals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DIPTO</dc:creator>
  <cp:lastModifiedBy>MOINUL ISLAM</cp:lastModifiedBy>
  <cp:revision>91</cp:revision>
  <dcterms:created xsi:type="dcterms:W3CDTF">2017-10-31T13:49:00Z</dcterms:created>
  <dcterms:modified xsi:type="dcterms:W3CDTF">2022-06-23T16:02:59Z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ICV">
    <vt:lpwstr>84CC8F8206694F2EB6CEA5805ADAD64B</vt:lpwstr>
  </property>
  <property fmtid="{D5CDD505-2E9C-101B-9397-08002B2CF9AE}" pid="9" name="KSOProductBuildVer">
    <vt:lpwstr>1033-11.2.0.11156</vt:lpwstr>
  </property>
</Properties>
</file>