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5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99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726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6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96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37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416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55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16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77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05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3932-E4F9-43C1-87AF-86153C31967A}" type="datetimeFigureOut">
              <a:rPr lang="en-SG" smtClean="0"/>
              <a:t>20/8/2018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FEBC-9F0D-41B6-9B1D-E836A73B9B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55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4261" y="1670859"/>
            <a:ext cx="1945179" cy="93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Home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499061" y="3413761"/>
            <a:ext cx="1945179" cy="93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Menu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5156661" y="3413761"/>
            <a:ext cx="1945179" cy="93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Music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9002683" y="3350029"/>
            <a:ext cx="1945179" cy="93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Jobs</a:t>
            </a:r>
            <a:endParaRPr lang="en-SG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471651" y="2601884"/>
            <a:ext cx="3505200" cy="81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5976851" y="2601884"/>
            <a:ext cx="152400" cy="81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>
            <a:off x="5976851" y="2601884"/>
            <a:ext cx="3998422" cy="74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70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#LE MAU THIEN CAT#</dc:creator>
  <cp:lastModifiedBy>#LE MAU THIEN CAT#</cp:lastModifiedBy>
  <cp:revision>1</cp:revision>
  <dcterms:created xsi:type="dcterms:W3CDTF">2018-08-20T06:13:49Z</dcterms:created>
  <dcterms:modified xsi:type="dcterms:W3CDTF">2018-08-20T06:14:11Z</dcterms:modified>
</cp:coreProperties>
</file>