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lerikacademy.com/Users/plomba97" TargetMode="External"/><Relationship Id="rId3" Type="http://schemas.openxmlformats.org/officeDocument/2006/relationships/hyperlink" Target="http://telerikacademy.com/Users/Wanker" TargetMode="External"/><Relationship Id="rId7" Type="http://schemas.openxmlformats.org/officeDocument/2006/relationships/hyperlink" Target="http://telerikacademy.com/Users/pepsi_555" TargetMode="External"/><Relationship Id="rId2" Type="http://schemas.openxmlformats.org/officeDocument/2006/relationships/hyperlink" Target="http://telerikacademy.com/Users/dimitar.gul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lerikacademy.com/Users/martyzbg" TargetMode="External"/><Relationship Id="rId5" Type="http://schemas.openxmlformats.org/officeDocument/2006/relationships/hyperlink" Target="http://telerikacademy.com/Users/mariya.stoykova" TargetMode="External"/><Relationship Id="rId4" Type="http://schemas.openxmlformats.org/officeDocument/2006/relationships/hyperlink" Target="http://telerikacademy.com/Users/Moiraine" TargetMode="External"/><Relationship Id="rId9" Type="http://schemas.openxmlformats.org/officeDocument/2006/relationships/hyperlink" Target="http://telerikacademy.com/Users/loki8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Lizard Warrior</a:t>
            </a:r>
            <a:br>
              <a:rPr lang="en-US" dirty="0"/>
            </a:br>
            <a:r>
              <a:rPr lang="en-US" dirty="0"/>
              <a:t>	Team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    C# 2 Teamwork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WaNKeR\Desktop\Lizardman_Archer_by_Walsi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36712"/>
            <a:ext cx="432048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0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Dimitar</a:t>
            </a:r>
            <a:r>
              <a:rPr lang="en-US" dirty="0"/>
              <a:t> </a:t>
            </a:r>
            <a:r>
              <a:rPr lang="en-US" dirty="0" err="1"/>
              <a:t>Gulenov</a:t>
            </a:r>
            <a:r>
              <a:rPr lang="bg-BG" dirty="0"/>
              <a:t> (Димитър Гуленов)</a:t>
            </a:r>
            <a:r>
              <a:rPr lang="en-US" dirty="0"/>
              <a:t> – </a:t>
            </a:r>
            <a:r>
              <a:rPr lang="en-US" b="1" u="sng" dirty="0" err="1">
                <a:hlinkClick r:id="rId2"/>
              </a:rPr>
              <a:t>dimitar.gulenov</a:t>
            </a:r>
            <a:endParaRPr lang="bg-BG" b="1" dirty="0"/>
          </a:p>
          <a:p>
            <a:pPr lvl="0"/>
            <a:r>
              <a:rPr lang="en-US" dirty="0"/>
              <a:t>Ivan </a:t>
            </a:r>
            <a:r>
              <a:rPr lang="en-US" dirty="0" err="1"/>
              <a:t>Trendafilov</a:t>
            </a:r>
            <a:r>
              <a:rPr lang="en-US" dirty="0"/>
              <a:t> (</a:t>
            </a:r>
            <a:r>
              <a:rPr lang="bg-BG" dirty="0"/>
              <a:t>Иван Трендафилов</a:t>
            </a:r>
            <a:r>
              <a:rPr lang="en-US" dirty="0"/>
              <a:t>)</a:t>
            </a:r>
            <a:r>
              <a:rPr lang="bg-BG" dirty="0"/>
              <a:t> – </a:t>
            </a:r>
            <a:r>
              <a:rPr lang="en-US" b="1" u="sng" dirty="0">
                <a:hlinkClick r:id="rId3"/>
              </a:rPr>
              <a:t>Wanker</a:t>
            </a:r>
            <a:endParaRPr lang="bg-BG" b="1" dirty="0"/>
          </a:p>
          <a:p>
            <a:pPr lvl="0"/>
            <a:r>
              <a:rPr lang="en-US" dirty="0" err="1"/>
              <a:t>Lyubomir</a:t>
            </a:r>
            <a:r>
              <a:rPr lang="en-US" dirty="0"/>
              <a:t> </a:t>
            </a:r>
            <a:r>
              <a:rPr lang="en-US" dirty="0" err="1"/>
              <a:t>Yonchev</a:t>
            </a:r>
            <a:r>
              <a:rPr lang="en-US" dirty="0"/>
              <a:t> (</a:t>
            </a:r>
            <a:r>
              <a:rPr lang="bg-BG" dirty="0"/>
              <a:t>Любомир Йончев</a:t>
            </a:r>
            <a:r>
              <a:rPr lang="en-US" dirty="0"/>
              <a:t>) – </a:t>
            </a:r>
            <a:r>
              <a:rPr lang="en-US" b="1" u="sng" dirty="0" err="1">
                <a:hlinkClick r:id="rId4"/>
              </a:rPr>
              <a:t>Moiraine</a:t>
            </a:r>
            <a:endParaRPr lang="bg-BG" dirty="0"/>
          </a:p>
          <a:p>
            <a:pPr lvl="0"/>
            <a:r>
              <a:rPr lang="en-US" dirty="0" err="1"/>
              <a:t>Mariya</a:t>
            </a:r>
            <a:r>
              <a:rPr lang="en-US" dirty="0"/>
              <a:t> </a:t>
            </a:r>
            <a:r>
              <a:rPr lang="en-US" dirty="0" err="1"/>
              <a:t>Stoykova</a:t>
            </a:r>
            <a:r>
              <a:rPr lang="en-US" dirty="0"/>
              <a:t> (</a:t>
            </a:r>
            <a:r>
              <a:rPr lang="bg-BG" dirty="0"/>
              <a:t>Мария Стойкова</a:t>
            </a:r>
            <a:r>
              <a:rPr lang="en-US" dirty="0"/>
              <a:t>) –</a:t>
            </a:r>
            <a:r>
              <a:rPr lang="en-US" b="1" dirty="0"/>
              <a:t> </a:t>
            </a:r>
            <a:r>
              <a:rPr lang="en-US" b="1" u="sng" dirty="0" err="1">
                <a:hlinkClick r:id="rId5"/>
              </a:rPr>
              <a:t>mariya.stoykova</a:t>
            </a:r>
            <a:endParaRPr lang="bg-BG" dirty="0"/>
          </a:p>
          <a:p>
            <a:pPr lvl="0"/>
            <a:r>
              <a:rPr lang="bg-BG" dirty="0"/>
              <a:t>Martin Tsvetkov</a:t>
            </a:r>
            <a:r>
              <a:rPr lang="en-US" dirty="0"/>
              <a:t> (</a:t>
            </a:r>
            <a:r>
              <a:rPr lang="bg-BG" dirty="0"/>
              <a:t>Мартин Цветков</a:t>
            </a:r>
            <a:r>
              <a:rPr lang="en-US" dirty="0"/>
              <a:t>)</a:t>
            </a:r>
            <a:r>
              <a:rPr lang="bg-BG" dirty="0"/>
              <a:t> – </a:t>
            </a:r>
            <a:r>
              <a:rPr lang="bg-BG" b="1" u="sng" dirty="0">
                <a:hlinkClick r:id="rId6"/>
              </a:rPr>
              <a:t>martyzbg</a:t>
            </a:r>
            <a:endParaRPr lang="bg-BG" b="1" dirty="0"/>
          </a:p>
          <a:p>
            <a:pPr lvl="0"/>
            <a:r>
              <a:rPr lang="en-US" dirty="0" err="1"/>
              <a:t>Petya</a:t>
            </a:r>
            <a:r>
              <a:rPr lang="en-US" dirty="0"/>
              <a:t> </a:t>
            </a:r>
            <a:r>
              <a:rPr lang="en-US" dirty="0" err="1"/>
              <a:t>Kostova</a:t>
            </a:r>
            <a:r>
              <a:rPr lang="en-US" dirty="0"/>
              <a:t> </a:t>
            </a:r>
            <a:r>
              <a:rPr lang="bg-BG" dirty="0"/>
              <a:t>(Петя Костова) – </a:t>
            </a:r>
            <a:r>
              <a:rPr lang="bg-BG" b="1" u="sng" dirty="0">
                <a:hlinkClick r:id="rId7"/>
              </a:rPr>
              <a:t>pepsi_555</a:t>
            </a:r>
            <a:endParaRPr lang="bg-BG" b="1" dirty="0"/>
          </a:p>
          <a:p>
            <a:pPr lvl="0"/>
            <a:r>
              <a:rPr lang="bg-BG" dirty="0"/>
              <a:t>Plamen Bardarov (Пламен Бърдаров) – </a:t>
            </a:r>
            <a:r>
              <a:rPr lang="bg-BG" b="1" u="sng" dirty="0">
                <a:hlinkClick r:id="rId8"/>
              </a:rPr>
              <a:t>plomba97</a:t>
            </a:r>
            <a:endParaRPr lang="bg-BG" b="1" dirty="0"/>
          </a:p>
          <a:p>
            <a:pPr lvl="0"/>
            <a:r>
              <a:rPr lang="en-US" dirty="0" err="1"/>
              <a:t>Plamen</a:t>
            </a:r>
            <a:r>
              <a:rPr lang="en-US" dirty="0"/>
              <a:t> </a:t>
            </a:r>
            <a:r>
              <a:rPr lang="en-US" dirty="0" err="1"/>
              <a:t>Dimitrov</a:t>
            </a:r>
            <a:r>
              <a:rPr lang="en-US" dirty="0"/>
              <a:t> (</a:t>
            </a:r>
            <a:r>
              <a:rPr lang="bg-BG" dirty="0"/>
              <a:t>Пламен Димитров</a:t>
            </a:r>
            <a:r>
              <a:rPr lang="en-US" dirty="0"/>
              <a:t>) – </a:t>
            </a:r>
            <a:r>
              <a:rPr lang="en-US" b="1" u="sng" dirty="0">
                <a:hlinkClick r:id="rId9"/>
              </a:rPr>
              <a:t>loki88</a:t>
            </a:r>
            <a:endParaRPr lang="bg-BG" b="1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4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Hungry Lizard </a:t>
            </a:r>
            <a:r>
              <a:rPr lang="en-US" dirty="0" smtClean="0"/>
              <a:t>– What is it?</a:t>
            </a:r>
          </a:p>
          <a:p>
            <a:r>
              <a:rPr lang="en-US" dirty="0"/>
              <a:t>Levels of difficulty</a:t>
            </a:r>
          </a:p>
          <a:p>
            <a:r>
              <a:rPr lang="en-US" dirty="0" smtClean="0"/>
              <a:t>Points system</a:t>
            </a:r>
          </a:p>
          <a:p>
            <a:r>
              <a:rPr lang="en-US" dirty="0" smtClean="0"/>
              <a:t>Bugs/ Features</a:t>
            </a:r>
            <a:endParaRPr lang="bg-BG" dirty="0"/>
          </a:p>
        </p:txBody>
      </p:sp>
      <p:pic>
        <p:nvPicPr>
          <p:cNvPr id="4" name="Picture 2" descr="C:\Users\WaNKeR\Desktop\Start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63" y="3573016"/>
            <a:ext cx="570243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WaNKeR\Desktop\SelectMe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5712735" cy="3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aNKeR\Desktop\Ga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54439"/>
            <a:ext cx="5741616" cy="313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aNKeR\Desktop\EndScre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44" y="3533123"/>
            <a:ext cx="5482122" cy="29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90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Lizard Warrior  Team</vt:lpstr>
      <vt:lpstr>PowerPoint Presentation</vt:lpstr>
      <vt:lpstr>OUR TEAM</vt:lpstr>
      <vt:lpstr>Game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Lizard Warrior  Team</dc:title>
  <dc:creator>WaNKeR</dc:creator>
  <cp:lastModifiedBy>WaNKeR</cp:lastModifiedBy>
  <cp:revision>12</cp:revision>
  <dcterms:created xsi:type="dcterms:W3CDTF">2015-03-03T22:53:07Z</dcterms:created>
  <dcterms:modified xsi:type="dcterms:W3CDTF">2015-03-04T15:36:53Z</dcterms:modified>
</cp:coreProperties>
</file>