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4706-BDA1-4FFF-B8F0-9BFABA5FC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653C-BBE3-47FE-BC27-CCD6C8D5D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F8A1-0191-4DA7-A8C1-2409008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5BFF-CFD7-4F00-B56F-CBEBF54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C700-8C76-4A88-BFA9-7F6641A7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EE46-D753-4A4E-BDB2-DF4CDF5A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BE630-C9E1-44EC-8EA0-EFA17B55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320C-FA96-469E-B82A-3713CB64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B6EC-368F-44DF-A547-AB92B621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3704-D4BF-47DF-A27E-F62AE703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29064-383C-49C3-ACF2-C2F7407B1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7E331-EFB0-403B-8E77-6B1967A5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410F-430D-4D51-A1A6-13FD27EF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F9EB-610B-4B15-BEC9-65C8E54E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6C70-4880-4701-B454-4F1390B3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D7D-A713-4F57-88F9-4C14A9F3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D2CF-0220-4B18-A712-EE71A23F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9CCC-F50B-450A-8986-3791C9D4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391F-D533-47D4-8C95-CBC8A1CC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619B-0834-4137-92A7-3310CB99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8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BA04-5E58-4DA0-AAE4-8AB6F711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52B3-887E-4501-923D-8446A39C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C98C-820C-483C-9E97-35051045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C5F4-A966-4B77-A702-1F7C7A7A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7031-807B-462B-98E9-1060744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B6F8-BC40-414D-89DD-F8A65C06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6BEA-8990-467C-9D37-0E7C4A983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631B-7532-4A70-9707-8A49AFAA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832E0-1A78-4B1B-8A88-566BD06D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03CB-9F21-420D-8E5C-3258A81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1F7C-5EBD-4117-B36E-8EDE0038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2817-70EC-48E1-A840-F8CFB145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901DF-AD26-427B-A6CB-16D0E535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421A7-CCB8-4D8F-AE59-7FA59074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22230-4BEC-4F65-B0EC-E377FBE2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FA1D5-4737-4E6B-9F3F-72F7019F2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1E5FB-EB95-4153-9083-317F43CF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A0937-EC8E-47FB-A384-77882337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BFDF8-73FD-4816-B8FB-E8E6AD18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9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2596-647C-43B4-B81A-FAFB3FCF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92C96-D693-45B0-B7D6-3FF63BD3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B7DF-07BC-4699-A5B3-4FF82CE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7653-1B97-4609-85E6-B12CFD5A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B42AC-D149-457F-A62B-81B0DACC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30440-DE64-4FB5-8022-87A9D0B8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198DD-FD4D-45E8-9650-24A14837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3D1D-D4BE-48D9-9C9D-43F7709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C2AB-1692-4889-8D88-61E7A315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F6F61-EF01-46D9-B98A-C6897F08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E8A6-8DC7-4A2E-B684-C57FA080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CBB4F-8FD5-4C44-A3AA-420EACF5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0DE1-E1D7-41E6-918D-7DA94C6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2650-2B2D-461B-92AB-6F26DEF5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E445-0AF2-4C17-96D9-686BEC542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56FF8-7A2D-47CB-BCF5-2A622EC0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A534-DF6A-48F8-B3CB-8E6FE977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8185-8629-4E1B-AA2C-C00F503B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1AA2-8DA9-4647-99EC-3843821C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0D967-49F8-41ED-932A-C7B5B03B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0A4FB-A73D-4EE2-8BCF-7A8560C7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5CBD-6454-485C-9690-F4F85159A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3F7F-3DD3-45B1-8A4A-7875FF72432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42B9-25E2-4385-BD8A-7CA498AC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4F6D-D0F2-45A2-9A29-CB564CD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B86F-942D-42EA-ADE5-C50538A95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311A9-C50E-4A89-B502-E2A4881E24CC}"/>
              </a:ext>
            </a:extLst>
          </p:cNvPr>
          <p:cNvSpPr txBox="1"/>
          <p:nvPr/>
        </p:nvSpPr>
        <p:spPr>
          <a:xfrm>
            <a:off x="261458" y="696286"/>
            <a:ext cx="2491530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TestNG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BeforeTest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AfterTest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@Before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@After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BeforeMethod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AfterMethod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BeforeSuit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AfterSuit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BeforeGroups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</a:t>
            </a:r>
            <a:r>
              <a:rPr lang="en-US" sz="1200" dirty="0" err="1"/>
              <a:t>AfterGroups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7EEDB-61F7-4C65-88E6-AB43B1177C80}"/>
              </a:ext>
            </a:extLst>
          </p:cNvPr>
          <p:cNvSpPr txBox="1"/>
          <p:nvPr/>
        </p:nvSpPr>
        <p:spPr>
          <a:xfrm>
            <a:off x="2796331" y="688904"/>
            <a:ext cx="5971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TestNG Dependent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@Test (</a:t>
            </a:r>
            <a:r>
              <a:rPr lang="en-US" sz="1200" dirty="0" err="1"/>
              <a:t>dependsOnMethods</a:t>
            </a:r>
            <a:r>
              <a:rPr lang="en-US" sz="1200" dirty="0"/>
              <a:t> = { “method1”, “method2”})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67E9-1A43-43FD-82EC-5A8D99C722FC}"/>
              </a:ext>
            </a:extLst>
          </p:cNvPr>
          <p:cNvSpPr txBox="1"/>
          <p:nvPr/>
        </p:nvSpPr>
        <p:spPr>
          <a:xfrm>
            <a:off x="2796331" y="1355356"/>
            <a:ext cx="240484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TestNG  -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@Test (priority = 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03FB4-B16E-4751-86C1-9704A7173F31}"/>
              </a:ext>
            </a:extLst>
          </p:cNvPr>
          <p:cNvSpPr txBox="1"/>
          <p:nvPr/>
        </p:nvSpPr>
        <p:spPr>
          <a:xfrm>
            <a:off x="2796331" y="2041927"/>
            <a:ext cx="379741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TestNG  -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@Test (priority = n, enabled=false)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0A7F5-639E-484E-A337-CB6D6E6F0459}"/>
              </a:ext>
            </a:extLst>
          </p:cNvPr>
          <p:cNvSpPr txBox="1"/>
          <p:nvPr/>
        </p:nvSpPr>
        <p:spPr>
          <a:xfrm>
            <a:off x="2796331" y="2728499"/>
            <a:ext cx="2119618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TestNG  - Asserts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AssertEquals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AssertNotEquals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AssertNull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AssertNotNull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AssertTrue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AssertFalse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5297-ADB5-4B2E-826E-5F96F017F62D}"/>
              </a:ext>
            </a:extLst>
          </p:cNvPr>
          <p:cNvSpPr txBox="1"/>
          <p:nvPr/>
        </p:nvSpPr>
        <p:spPr>
          <a:xfrm>
            <a:off x="4959292" y="2728498"/>
            <a:ext cx="597156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WebDriverManager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WebDriverManager.chromedriver</a:t>
            </a:r>
            <a:r>
              <a:rPr lang="en-US" sz="1200" dirty="0"/>
              <a:t>().setup()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Webdriver</a:t>
            </a:r>
            <a:r>
              <a:rPr lang="en-US" sz="1200" dirty="0"/>
              <a:t> driver = new </a:t>
            </a:r>
            <a:r>
              <a:rPr lang="en-US" sz="1200" dirty="0" err="1"/>
              <a:t>ChromeDriver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295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1EB732-DD79-4CB5-A3DA-694D6D5A0D37}"/>
              </a:ext>
            </a:extLst>
          </p:cNvPr>
          <p:cNvSpPr txBox="1"/>
          <p:nvPr/>
        </p:nvSpPr>
        <p:spPr>
          <a:xfrm>
            <a:off x="448812" y="376063"/>
            <a:ext cx="5971562" cy="4708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Driver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driver.get</a:t>
            </a:r>
            <a:r>
              <a:rPr lang="en-US" sz="1200" dirty="0"/>
              <a:t>(“</a:t>
            </a:r>
            <a:r>
              <a:rPr lang="en-US" sz="1200" dirty="0" err="1"/>
              <a:t>htpp</a:t>
            </a:r>
            <a:r>
              <a:rPr lang="en-US" sz="1200" dirty="0"/>
              <a:t>://website.com”); - Navigate to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driver.getCurrentUrl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Driver.getTitle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Driver.getPageSourse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Driver.close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Driver.quit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Driver.getWindowHandle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Driver.getWindowHandles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Driver.navigate</a:t>
            </a:r>
            <a:r>
              <a:rPr lang="en-US" sz="1200" dirty="0"/>
              <a:t>().back();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Driver.navigate</a:t>
            </a:r>
            <a:r>
              <a:rPr lang="en-US" sz="1200" dirty="0"/>
              <a:t>().forward();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Driver.navigate</a:t>
            </a:r>
            <a:r>
              <a:rPr lang="en-US" sz="1200" dirty="0"/>
              <a:t>().refresh();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Driver.navigate</a:t>
            </a:r>
            <a:r>
              <a:rPr lang="en-US" sz="1200" dirty="0"/>
              <a:t>().to(URL </a:t>
            </a:r>
            <a:r>
              <a:rPr lang="en-US" sz="1200" dirty="0" err="1"/>
              <a:t>url</a:t>
            </a:r>
            <a:r>
              <a:rPr lang="en-US" sz="12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Driver navigate().to(String 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Driver.navigate</a:t>
            </a:r>
            <a:r>
              <a:rPr lang="en-US" sz="1200" dirty="0"/>
              <a:t>().equals(Object… Boolean)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Driver.manage</a:t>
            </a:r>
            <a:r>
              <a:rPr lang="en-US" sz="1200" dirty="0"/>
              <a:t>().timeouts();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.window;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</a:t>
            </a:r>
            <a:r>
              <a:rPr lang="en-US" sz="1200" dirty="0" err="1"/>
              <a:t>addCookie</a:t>
            </a:r>
            <a:r>
              <a:rPr lang="en-US" sz="1200" dirty="0"/>
              <a:t>(Cookie cookie);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</a:t>
            </a:r>
            <a:r>
              <a:rPr lang="en-US" sz="1200" dirty="0" err="1"/>
              <a:t>deleteAllcookies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</a:t>
            </a:r>
            <a:r>
              <a:rPr lang="en-US" sz="1200" dirty="0" err="1"/>
              <a:t>deleteCookie</a:t>
            </a:r>
            <a:r>
              <a:rPr lang="en-US" sz="1200" dirty="0"/>
              <a:t>(Cookie cookie);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</a:t>
            </a:r>
            <a:r>
              <a:rPr lang="en-US" sz="1200" dirty="0" err="1"/>
              <a:t>deleteCookieNamed</a:t>
            </a:r>
            <a:r>
              <a:rPr lang="en-US" sz="1200" dirty="0"/>
              <a:t>(String…);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</a:t>
            </a:r>
            <a:r>
              <a:rPr lang="en-US" sz="1200" dirty="0" err="1"/>
              <a:t>getCookies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</a:t>
            </a:r>
            <a:r>
              <a:rPr lang="en-US" sz="1200" dirty="0" err="1"/>
              <a:t>ime</a:t>
            </a:r>
            <a:r>
              <a:rPr lang="en-US" sz="1200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.logs();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                           .window().maximize();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A325E-3CED-4CB0-9C2B-5B562022AFFC}"/>
              </a:ext>
            </a:extLst>
          </p:cNvPr>
          <p:cNvSpPr txBox="1"/>
          <p:nvPr/>
        </p:nvSpPr>
        <p:spPr>
          <a:xfrm>
            <a:off x="6688823" y="376063"/>
            <a:ext cx="5282267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Locator Types </a:t>
            </a:r>
          </a:p>
          <a:p>
            <a:r>
              <a:rPr lang="en-US" sz="1200" dirty="0" err="1"/>
              <a:t>WebElement</a:t>
            </a:r>
            <a:r>
              <a:rPr lang="en-US" sz="1200" dirty="0"/>
              <a:t> </a:t>
            </a:r>
            <a:r>
              <a:rPr lang="en-US" sz="1200" dirty="0" err="1"/>
              <a:t>elem</a:t>
            </a:r>
            <a:r>
              <a:rPr lang="en-US" sz="1200" dirty="0"/>
              <a:t> = </a:t>
            </a:r>
            <a:r>
              <a:rPr lang="en-US" sz="1200" dirty="0" err="1"/>
              <a:t>driver.findElement</a:t>
            </a:r>
            <a:r>
              <a:rPr lang="en-US" sz="1200" dirty="0"/>
              <a:t>(By.id(“132”));</a:t>
            </a:r>
          </a:p>
          <a:p>
            <a:r>
              <a:rPr lang="en-US" sz="1200" dirty="0" err="1"/>
              <a:t>WebElement</a:t>
            </a:r>
            <a:r>
              <a:rPr lang="en-US" sz="1200" dirty="0"/>
              <a:t> image = </a:t>
            </a:r>
            <a:r>
              <a:rPr lang="en-US" sz="1200" dirty="0" err="1"/>
              <a:t>driver.findElement</a:t>
            </a:r>
            <a:r>
              <a:rPr lang="en-US" sz="1200" dirty="0"/>
              <a:t>(</a:t>
            </a:r>
            <a:r>
              <a:rPr lang="en-US" sz="1200" dirty="0" err="1"/>
              <a:t>By.tagName</a:t>
            </a:r>
            <a:r>
              <a:rPr lang="en-US" sz="1200" dirty="0"/>
              <a:t>(“</a:t>
            </a:r>
            <a:r>
              <a:rPr lang="en-US" sz="1200" dirty="0" err="1"/>
              <a:t>img</a:t>
            </a:r>
            <a:r>
              <a:rPr lang="en-US" sz="1200" dirty="0"/>
              <a:t>”));</a:t>
            </a:r>
          </a:p>
          <a:p>
            <a:r>
              <a:rPr lang="en-US" sz="1200" dirty="0" err="1"/>
              <a:t>Img.get</a:t>
            </a:r>
            <a:r>
              <a:rPr lang="en-US" sz="1200" dirty="0"/>
              <a:t>(2);</a:t>
            </a:r>
          </a:p>
          <a:p>
            <a:r>
              <a:rPr lang="en-US" sz="1200" dirty="0"/>
              <a:t>List &lt;</a:t>
            </a:r>
            <a:r>
              <a:rPr lang="en-US" sz="1200" dirty="0" err="1"/>
              <a:t>WebElement</a:t>
            </a:r>
            <a:r>
              <a:rPr lang="en-US" sz="1200" dirty="0"/>
              <a:t>&gt; </a:t>
            </a:r>
            <a:r>
              <a:rPr lang="en-US" sz="1200" dirty="0" err="1"/>
              <a:t>img</a:t>
            </a:r>
            <a:r>
              <a:rPr lang="en-US" sz="1200" dirty="0"/>
              <a:t> = </a:t>
            </a:r>
            <a:r>
              <a:rPr lang="en-US" sz="1200" dirty="0" err="1"/>
              <a:t>driver.findElements</a:t>
            </a:r>
            <a:r>
              <a:rPr lang="en-US" sz="1200" dirty="0"/>
              <a:t>(</a:t>
            </a:r>
            <a:r>
              <a:rPr lang="en-US" sz="1200" dirty="0" err="1"/>
              <a:t>By.tagName</a:t>
            </a:r>
            <a:r>
              <a:rPr lang="en-US" sz="1200" dirty="0"/>
              <a:t>(“</a:t>
            </a:r>
            <a:r>
              <a:rPr lang="en-US" sz="1200" dirty="0" err="1"/>
              <a:t>img</a:t>
            </a:r>
            <a:r>
              <a:rPr lang="en-US" sz="1200" dirty="0"/>
              <a:t>”));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 – </a:t>
            </a:r>
            <a:r>
              <a:rPr lang="en-US" sz="1200" dirty="0" err="1"/>
              <a:t>driver.findElement</a:t>
            </a:r>
            <a:r>
              <a:rPr lang="en-US" sz="1200" dirty="0"/>
              <a:t>(By.id(“toolbar”));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Name - </a:t>
            </a:r>
            <a:r>
              <a:rPr lang="en-US" sz="1200" dirty="0" err="1"/>
              <a:t>driver.findElement</a:t>
            </a:r>
            <a:r>
              <a:rPr lang="en-US" sz="1200" dirty="0"/>
              <a:t>(By.name(“register”));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Classname</a:t>
            </a:r>
            <a:r>
              <a:rPr lang="en-US" sz="1200" dirty="0"/>
              <a:t> - </a:t>
            </a:r>
            <a:r>
              <a:rPr lang="en-US" sz="1200" dirty="0" err="1"/>
              <a:t>driver.findElement</a:t>
            </a:r>
            <a:r>
              <a:rPr lang="en-US" sz="1200" dirty="0"/>
              <a:t>(</a:t>
            </a:r>
            <a:r>
              <a:rPr lang="en-US" sz="1200" dirty="0" err="1"/>
              <a:t>By.className</a:t>
            </a:r>
            <a:r>
              <a:rPr lang="en-US" sz="1200" dirty="0"/>
              <a:t>(“title”));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Linktext</a:t>
            </a:r>
            <a:r>
              <a:rPr lang="en-US" sz="1200" dirty="0"/>
              <a:t> - </a:t>
            </a:r>
            <a:r>
              <a:rPr lang="en-US" sz="1200" dirty="0" err="1"/>
              <a:t>driver.findElement</a:t>
            </a:r>
            <a:r>
              <a:rPr lang="en-US" sz="1200" dirty="0"/>
              <a:t>(</a:t>
            </a:r>
            <a:r>
              <a:rPr lang="en-US" sz="1200" dirty="0" err="1"/>
              <a:t>By.linkText</a:t>
            </a:r>
            <a:r>
              <a:rPr lang="en-US" sz="1200" dirty="0"/>
              <a:t>(“Cool Site”));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partialLinkText</a:t>
            </a:r>
            <a:r>
              <a:rPr lang="en-US" sz="1200" dirty="0"/>
              <a:t> - </a:t>
            </a:r>
            <a:r>
              <a:rPr lang="en-US" sz="1200" dirty="0" err="1"/>
              <a:t>driver.findElement</a:t>
            </a:r>
            <a:r>
              <a:rPr lang="en-US" sz="1200" dirty="0"/>
              <a:t>(</a:t>
            </a:r>
            <a:r>
              <a:rPr lang="en-US" sz="1200" dirty="0" err="1"/>
              <a:t>By.PartialLinkTest</a:t>
            </a:r>
            <a:r>
              <a:rPr lang="en-US" sz="1200" dirty="0"/>
              <a:t>(“Cool”));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tagName</a:t>
            </a:r>
            <a:r>
              <a:rPr lang="en-US" sz="1200" dirty="0"/>
              <a:t> - </a:t>
            </a:r>
            <a:r>
              <a:rPr lang="en-US" sz="1200" dirty="0" err="1"/>
              <a:t>driver.findElement</a:t>
            </a:r>
            <a:r>
              <a:rPr lang="en-US" sz="1200" dirty="0"/>
              <a:t>(</a:t>
            </a:r>
            <a:r>
              <a:rPr lang="en-US" sz="1200" dirty="0" err="1"/>
              <a:t>By.tagname</a:t>
            </a:r>
            <a:r>
              <a:rPr lang="en-US" sz="1200" dirty="0"/>
              <a:t>(“p”));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64E1A-3EB8-43D9-A53B-CCD29F76C82E}"/>
              </a:ext>
            </a:extLst>
          </p:cNvPr>
          <p:cNvSpPr txBox="1"/>
          <p:nvPr/>
        </p:nvSpPr>
        <p:spPr>
          <a:xfrm>
            <a:off x="6688822" y="2730553"/>
            <a:ext cx="5282267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Locator Types </a:t>
            </a:r>
          </a:p>
          <a:p>
            <a:r>
              <a:rPr lang="en-US" sz="1200" dirty="0"/>
              <a:t>XPATH</a:t>
            </a:r>
          </a:p>
          <a:p>
            <a:r>
              <a:rPr lang="en-US" sz="1200" dirty="0" err="1"/>
              <a:t>Driver.findElements</a:t>
            </a:r>
            <a:r>
              <a:rPr lang="en-US" sz="1200" dirty="0"/>
              <a:t>(</a:t>
            </a:r>
            <a:r>
              <a:rPr lang="en-US" sz="1200" dirty="0" err="1"/>
              <a:t>By.xpath</a:t>
            </a:r>
            <a:r>
              <a:rPr lang="en-US" sz="1200" dirty="0"/>
              <a:t>(“//table/tr/td/span”));</a:t>
            </a:r>
          </a:p>
          <a:p>
            <a:r>
              <a:rPr lang="en-US" sz="1200" dirty="0" err="1"/>
              <a:t>Driver.findElements</a:t>
            </a:r>
            <a:r>
              <a:rPr lang="en-US" sz="1200" dirty="0"/>
              <a:t>(</a:t>
            </a:r>
            <a:r>
              <a:rPr lang="en-US" sz="1200" dirty="0" err="1"/>
              <a:t>By.xpath</a:t>
            </a:r>
            <a:r>
              <a:rPr lang="en-US" sz="1200" dirty="0"/>
              <a:t>(“//”li[3]”));</a:t>
            </a:r>
          </a:p>
          <a:p>
            <a:r>
              <a:rPr lang="en-US" sz="1200" dirty="0" err="1"/>
              <a:t>Driver.findElements</a:t>
            </a:r>
            <a:r>
              <a:rPr lang="en-US" sz="1200" dirty="0"/>
              <a:t>(</a:t>
            </a:r>
            <a:r>
              <a:rPr lang="en-US" sz="1200" dirty="0" err="1"/>
              <a:t>By.xpath</a:t>
            </a:r>
            <a:r>
              <a:rPr lang="en-US" sz="1200" dirty="0"/>
              <a:t>(“//input[@id=‘Form1’]”));</a:t>
            </a:r>
          </a:p>
          <a:p>
            <a:r>
              <a:rPr lang="en-US" sz="1200" dirty="0" err="1"/>
              <a:t>Driver.findElements</a:t>
            </a:r>
            <a:r>
              <a:rPr lang="en-US" sz="1200" dirty="0"/>
              <a:t>(</a:t>
            </a:r>
            <a:r>
              <a:rPr lang="en-US" sz="1200" dirty="0" err="1"/>
              <a:t>By.xpath</a:t>
            </a:r>
            <a:r>
              <a:rPr lang="en-US" sz="1200" dirty="0"/>
              <a:t>(“//div[@size=‘13’]”));</a:t>
            </a:r>
          </a:p>
          <a:p>
            <a:r>
              <a:rPr lang="en-US" sz="1200" dirty="0" err="1"/>
              <a:t>Driver.findElements</a:t>
            </a:r>
            <a:r>
              <a:rPr lang="en-US" sz="1200" dirty="0"/>
              <a:t>(</a:t>
            </a:r>
            <a:r>
              <a:rPr lang="en-US" sz="1200" dirty="0" err="1"/>
              <a:t>By.xpath</a:t>
            </a:r>
            <a:r>
              <a:rPr lang="en-US" sz="1200" dirty="0"/>
              <a:t>(“//input[@name=‘age’ and @id=‘form’]”));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070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431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Elia, Moisei</dc:creator>
  <cp:lastModifiedBy>Elia, Moisei</cp:lastModifiedBy>
  <cp:revision>8</cp:revision>
  <dcterms:created xsi:type="dcterms:W3CDTF">2019-11-07T15:47:40Z</dcterms:created>
  <dcterms:modified xsi:type="dcterms:W3CDTF">2019-11-10T11:59:06Z</dcterms:modified>
</cp:coreProperties>
</file>