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SV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0580-625D-41C4-B012-104FF365F67E}" type="datetimeFigureOut">
              <a:rPr lang="es-SV" smtClean="0"/>
              <a:t>15/04/2021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6A3D-1F6C-4330-878F-92C8C7093E36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5167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0580-625D-41C4-B012-104FF365F67E}" type="datetimeFigureOut">
              <a:rPr lang="es-SV" smtClean="0"/>
              <a:t>15/04/2021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6A3D-1F6C-4330-878F-92C8C7093E36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22071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0580-625D-41C4-B012-104FF365F67E}" type="datetimeFigureOut">
              <a:rPr lang="es-SV" smtClean="0"/>
              <a:t>15/04/2021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6A3D-1F6C-4330-878F-92C8C7093E36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15264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0580-625D-41C4-B012-104FF365F67E}" type="datetimeFigureOut">
              <a:rPr lang="es-SV" smtClean="0"/>
              <a:t>15/04/2021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6A3D-1F6C-4330-878F-92C8C7093E36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93446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0580-625D-41C4-B012-104FF365F67E}" type="datetimeFigureOut">
              <a:rPr lang="es-SV" smtClean="0"/>
              <a:t>15/04/2021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6A3D-1F6C-4330-878F-92C8C7093E36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2688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0580-625D-41C4-B012-104FF365F67E}" type="datetimeFigureOut">
              <a:rPr lang="es-SV" smtClean="0"/>
              <a:t>15/04/2021</a:t>
            </a:fld>
            <a:endParaRPr lang="es-SV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6A3D-1F6C-4330-878F-92C8C7093E36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60109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0580-625D-41C4-B012-104FF365F67E}" type="datetimeFigureOut">
              <a:rPr lang="es-SV" smtClean="0"/>
              <a:t>15/04/2021</a:t>
            </a:fld>
            <a:endParaRPr lang="es-SV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6A3D-1F6C-4330-878F-92C8C7093E36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73800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0580-625D-41C4-B012-104FF365F67E}" type="datetimeFigureOut">
              <a:rPr lang="es-SV" smtClean="0"/>
              <a:t>15/04/2021</a:t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6A3D-1F6C-4330-878F-92C8C7093E36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3149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0580-625D-41C4-B012-104FF365F67E}" type="datetimeFigureOut">
              <a:rPr lang="es-SV" smtClean="0"/>
              <a:t>15/04/2021</a:t>
            </a:fld>
            <a:endParaRPr lang="es-SV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6A3D-1F6C-4330-878F-92C8C7093E36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67987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0580-625D-41C4-B012-104FF365F67E}" type="datetimeFigureOut">
              <a:rPr lang="es-SV" smtClean="0"/>
              <a:t>15/04/2021</a:t>
            </a:fld>
            <a:endParaRPr lang="es-SV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6A3D-1F6C-4330-878F-92C8C7093E36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2942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0580-625D-41C4-B012-104FF365F67E}" type="datetimeFigureOut">
              <a:rPr lang="es-SV" smtClean="0"/>
              <a:t>15/04/2021</a:t>
            </a:fld>
            <a:endParaRPr lang="es-SV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6A3D-1F6C-4330-878F-92C8C7093E36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18123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50580-625D-41C4-B012-104FF365F67E}" type="datetimeFigureOut">
              <a:rPr lang="es-SV" smtClean="0"/>
              <a:t>15/04/2021</a:t>
            </a:fld>
            <a:endParaRPr lang="es-SV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B6A3D-1F6C-4330-878F-92C8C7093E36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18265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SV" dirty="0" smtClean="0"/>
              <a:t>Ejemplos </a:t>
            </a:r>
            <a:endParaRPr lang="es-SV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95093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6" t="33136" r="27045" b="42614"/>
          <a:stretch/>
        </p:blipFill>
        <p:spPr bwMode="auto">
          <a:xfrm>
            <a:off x="971600" y="1844824"/>
            <a:ext cx="7536018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968831"/>
              </p:ext>
            </p:extLst>
          </p:nvPr>
        </p:nvGraphicFramePr>
        <p:xfrm>
          <a:off x="985989" y="83671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s-SV" dirty="0" smtClean="0"/>
                        <a:t>X1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X2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X3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x4</a:t>
                      </a:r>
                      <a:endParaRPr lang="es-SV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SV" dirty="0" smtClean="0"/>
                        <a:t>F1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F2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F3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f4</a:t>
                      </a:r>
                      <a:endParaRPr lang="es-SV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87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5" t="33532" r="27491" b="50379"/>
          <a:stretch/>
        </p:blipFill>
        <p:spPr bwMode="auto">
          <a:xfrm>
            <a:off x="827584" y="1988840"/>
            <a:ext cx="7793896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53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32" t="39087" r="26152" b="18561"/>
          <a:stretch/>
        </p:blipFill>
        <p:spPr bwMode="auto">
          <a:xfrm>
            <a:off x="1115616" y="260648"/>
            <a:ext cx="6202471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71" t="36310" r="32288" b="29167"/>
          <a:stretch/>
        </p:blipFill>
        <p:spPr bwMode="auto">
          <a:xfrm>
            <a:off x="971600" y="3429922"/>
            <a:ext cx="5976664" cy="328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64" t="33532" r="40646" b="58423"/>
          <a:stretch/>
        </p:blipFill>
        <p:spPr bwMode="auto">
          <a:xfrm>
            <a:off x="5975927" y="80628"/>
            <a:ext cx="3168073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302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7" t="32143" r="25260" b="19129"/>
          <a:stretch/>
        </p:blipFill>
        <p:spPr bwMode="auto">
          <a:xfrm>
            <a:off x="248146" y="836712"/>
            <a:ext cx="8500317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41964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</Words>
  <Application>Microsoft Office PowerPoint</Application>
  <PresentationFormat>Presentación en pantalla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Ejemplos 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Ejemplos </dc:title>
  <dc:creator>DELL</dc:creator>
  <cp:lastModifiedBy>DELL</cp:lastModifiedBy>
  <cp:revision>2</cp:revision>
  <dcterms:created xsi:type="dcterms:W3CDTF">2021-04-15T23:13:21Z</dcterms:created>
  <dcterms:modified xsi:type="dcterms:W3CDTF">2021-04-15T23:22:28Z</dcterms:modified>
</cp:coreProperties>
</file>