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2250" cy="7200900"/>
  <p:notesSz cx="6858000" cy="9144000"/>
  <p:defaultTextStyle>
    <a:defPPr>
      <a:defRPr lang="es-ES"/>
    </a:defPPr>
    <a:lvl1pPr marL="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2009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4018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6027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8036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60045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2054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4063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6072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F699"/>
    <a:srgbClr val="FFFF6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" y="-282"/>
      </p:cViewPr>
      <p:guideLst>
        <p:guide orient="horz" pos="2268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50169" y="2236947"/>
            <a:ext cx="15301913" cy="154352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700338" y="4080510"/>
            <a:ext cx="12601575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40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26/02/2017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26/02/2017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5696963" y="303372"/>
            <a:ext cx="7972872" cy="645080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772097" y="303372"/>
            <a:ext cx="23624827" cy="645080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26/02/2017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26/02/2017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2053" y="4627245"/>
            <a:ext cx="15301913" cy="1430179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22053" y="3052049"/>
            <a:ext cx="15301913" cy="1575196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200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7607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26/02/2017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72097" y="1763554"/>
            <a:ext cx="15798849" cy="499062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7870984" y="1763554"/>
            <a:ext cx="15798851" cy="499062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26/02/2017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0113" y="288370"/>
            <a:ext cx="16202025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00113" y="1611869"/>
            <a:ext cx="7954120" cy="67175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900113" y="2283619"/>
            <a:ext cx="7954120" cy="414885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9144894" y="1611869"/>
            <a:ext cx="7957245" cy="67175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9144894" y="2283619"/>
            <a:ext cx="7957245" cy="414885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26/02/2017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26/02/2017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26/02/2017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0114" y="286702"/>
            <a:ext cx="5922616" cy="1220153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038380" y="286703"/>
            <a:ext cx="10063758" cy="6145769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00114" y="1506856"/>
            <a:ext cx="5922616" cy="4925616"/>
          </a:xfrm>
        </p:spPr>
        <p:txBody>
          <a:bodyPr/>
          <a:lstStyle>
            <a:lvl1pPr marL="0" indent="0">
              <a:buNone/>
              <a:defRPr sz="22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400"/>
            </a:lvl4pPr>
            <a:lvl5pPr marL="2880360" indent="0">
              <a:buNone/>
              <a:defRPr sz="1400"/>
            </a:lvl5pPr>
            <a:lvl6pPr marL="3600450" indent="0">
              <a:buNone/>
              <a:defRPr sz="1400"/>
            </a:lvl6pPr>
            <a:lvl7pPr marL="4320540" indent="0">
              <a:buNone/>
              <a:defRPr sz="1400"/>
            </a:lvl7pPr>
            <a:lvl8pPr marL="5040630" indent="0">
              <a:buNone/>
              <a:defRPr sz="1400"/>
            </a:lvl8pPr>
            <a:lvl9pPr marL="576072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26/02/2017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28567" y="5040630"/>
            <a:ext cx="10801350" cy="5950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528567" y="643414"/>
            <a:ext cx="10801350" cy="4320540"/>
          </a:xfrm>
        </p:spPr>
        <p:txBody>
          <a:bodyPr/>
          <a:lstStyle>
            <a:lvl1pPr marL="0" indent="0">
              <a:buNone/>
              <a:defRPr sz="5000"/>
            </a:lvl1pPr>
            <a:lvl2pPr marL="720090" indent="0">
              <a:buNone/>
              <a:defRPr sz="4400"/>
            </a:lvl2pPr>
            <a:lvl3pPr marL="1440180" indent="0">
              <a:buNone/>
              <a:defRPr sz="3800"/>
            </a:lvl3pPr>
            <a:lvl4pPr marL="2160270" indent="0">
              <a:buNone/>
              <a:defRPr sz="3200"/>
            </a:lvl4pPr>
            <a:lvl5pPr marL="2880360" indent="0">
              <a:buNone/>
              <a:defRPr sz="3200"/>
            </a:lvl5pPr>
            <a:lvl6pPr marL="3600450" indent="0">
              <a:buNone/>
              <a:defRPr sz="3200"/>
            </a:lvl6pPr>
            <a:lvl7pPr marL="4320540" indent="0">
              <a:buNone/>
              <a:defRPr sz="3200"/>
            </a:lvl7pPr>
            <a:lvl8pPr marL="5040630" indent="0">
              <a:buNone/>
              <a:defRPr sz="3200"/>
            </a:lvl8pPr>
            <a:lvl9pPr marL="5760720" indent="0">
              <a:buNone/>
              <a:defRPr sz="32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528567" y="5635705"/>
            <a:ext cx="10801350" cy="845105"/>
          </a:xfrm>
        </p:spPr>
        <p:txBody>
          <a:bodyPr/>
          <a:lstStyle>
            <a:lvl1pPr marL="0" indent="0">
              <a:buNone/>
              <a:defRPr sz="22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400"/>
            </a:lvl4pPr>
            <a:lvl5pPr marL="2880360" indent="0">
              <a:buNone/>
              <a:defRPr sz="1400"/>
            </a:lvl5pPr>
            <a:lvl6pPr marL="3600450" indent="0">
              <a:buNone/>
              <a:defRPr sz="1400"/>
            </a:lvl6pPr>
            <a:lvl7pPr marL="4320540" indent="0">
              <a:buNone/>
              <a:defRPr sz="1400"/>
            </a:lvl7pPr>
            <a:lvl8pPr marL="5040630" indent="0">
              <a:buNone/>
              <a:defRPr sz="1400"/>
            </a:lvl8pPr>
            <a:lvl9pPr marL="576072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26/02/2017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900113" y="288370"/>
            <a:ext cx="16202025" cy="1200150"/>
          </a:xfrm>
          <a:prstGeom prst="rect">
            <a:avLst/>
          </a:prstGeom>
        </p:spPr>
        <p:txBody>
          <a:bodyPr vert="horz" lIns="144018" tIns="72009" rIns="144018" bIns="72009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00113" y="1680211"/>
            <a:ext cx="16202025" cy="4752261"/>
          </a:xfrm>
          <a:prstGeom prst="rect">
            <a:avLst/>
          </a:prstGeom>
        </p:spPr>
        <p:txBody>
          <a:bodyPr vert="horz" lIns="144018" tIns="72009" rIns="144018" bIns="7200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900112" y="6674168"/>
            <a:ext cx="4200525" cy="38338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A79E-7716-4B70-B211-942341FD67B3}" type="datetimeFigureOut">
              <a:rPr lang="es-ES" smtClean="0"/>
              <a:pPr/>
              <a:t>26/02/2017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150769" y="6674168"/>
            <a:ext cx="5700713" cy="38338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2901613" y="6674168"/>
            <a:ext cx="4200525" cy="38338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40180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68" indent="-540068" algn="l" defTabSz="1440180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70146" indent="-450056" algn="l" defTabSz="1440180" rtl="0" eaLnBrk="1" latinLnBrk="0" hangingPunct="1">
        <a:spcBef>
          <a:spcPct val="20000"/>
        </a:spcBef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40405" indent="-360045" algn="l" defTabSz="144018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6049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68058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2076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18002250" cy="720090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00003" y="1312238"/>
            <a:ext cx="15573484" cy="393954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ES" sz="200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hiller" pitchFamily="82" charset="0"/>
              </a:rPr>
              <a:t> </a:t>
            </a:r>
            <a:r>
              <a:rPr lang="es-ES" sz="25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hiller" pitchFamily="82" charset="0"/>
              </a:rPr>
              <a:t>DINOPÉTREA</a:t>
            </a:r>
            <a:endParaRPr lang="es-ES" sz="25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hiller" pitchFamily="82" charset="0"/>
            </a:endParaRPr>
          </a:p>
        </p:txBody>
      </p:sp>
      <p:pic>
        <p:nvPicPr>
          <p:cNvPr id="8" name="7 Imagen" descr="Imagen rex 1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2011" y="0"/>
            <a:ext cx="4290239" cy="28146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Javier</dc:creator>
  <cp:lastModifiedBy>Javier</cp:lastModifiedBy>
  <cp:revision>4</cp:revision>
  <dcterms:created xsi:type="dcterms:W3CDTF">2017-02-21T16:58:22Z</dcterms:created>
  <dcterms:modified xsi:type="dcterms:W3CDTF">2017-02-26T17:38:23Z</dcterms:modified>
</cp:coreProperties>
</file>