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7200900"/>
  <p:notesSz cx="6858000" cy="9144000"/>
  <p:defaultTextStyle>
    <a:defPPr>
      <a:defRPr lang="es-E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699"/>
    <a:srgbClr val="FF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8" y="192"/>
      </p:cViewPr>
      <p:guideLst>
        <p:guide orient="horz" pos="226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69" y="2236947"/>
            <a:ext cx="15301913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5696963" y="303372"/>
            <a:ext cx="7972872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72097" y="303372"/>
            <a:ext cx="2362482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3" y="4627245"/>
            <a:ext cx="15301913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3" y="3052049"/>
            <a:ext cx="15301913" cy="157519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72097" y="1763554"/>
            <a:ext cx="15798849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870984" y="1763554"/>
            <a:ext cx="15798851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11869"/>
            <a:ext cx="7954120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2283619"/>
            <a:ext cx="7954120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1611869"/>
            <a:ext cx="795724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2283619"/>
            <a:ext cx="7957245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286702"/>
            <a:ext cx="5922616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0" y="286703"/>
            <a:ext cx="10063758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1506856"/>
            <a:ext cx="5922616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7" y="5635705"/>
            <a:ext cx="1080135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80211"/>
            <a:ext cx="16202025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2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A79E-7716-4B70-B211-942341FD67B3}" type="datetimeFigureOut">
              <a:rPr lang="es-ES" smtClean="0"/>
              <a:pPr/>
              <a:t>08/12/2018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6674168"/>
            <a:ext cx="5700713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507" y="-28550"/>
            <a:ext cx="17967720" cy="7200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 descr="Imagen rex 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9557" y="2304306"/>
            <a:ext cx="4485297" cy="29426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507" y="1944266"/>
            <a:ext cx="15573484" cy="355481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 </a:t>
            </a:r>
            <a:r>
              <a:rPr lang="es-ES" sz="225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DINOPÉTREA</a:t>
            </a:r>
            <a:endParaRPr lang="es-ES" sz="225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Chiller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 Val Lopez-cortón</cp:lastModifiedBy>
  <cp:revision>5</cp:revision>
  <dcterms:created xsi:type="dcterms:W3CDTF">2017-02-21T16:58:22Z</dcterms:created>
  <dcterms:modified xsi:type="dcterms:W3CDTF">2018-12-08T14:36:31Z</dcterms:modified>
</cp:coreProperties>
</file>