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7200900"/>
  <p:notesSz cx="6858000" cy="9144000"/>
  <p:defaultTextStyle>
    <a:defPPr>
      <a:defRPr lang="es-E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" y="-306"/>
      </p:cViewPr>
      <p:guideLst>
        <p:guide orient="horz" pos="2268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0169" y="2236947"/>
            <a:ext cx="15301913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00338" y="4080510"/>
            <a:ext cx="126015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5696963" y="303372"/>
            <a:ext cx="7972872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72097" y="303372"/>
            <a:ext cx="23624827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2053" y="4627245"/>
            <a:ext cx="15301913" cy="143017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22053" y="3052049"/>
            <a:ext cx="15301913" cy="157519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72097" y="1763554"/>
            <a:ext cx="15798849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7870984" y="1763554"/>
            <a:ext cx="15798851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11869"/>
            <a:ext cx="7954120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00113" y="2283619"/>
            <a:ext cx="7954120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9144894" y="1611869"/>
            <a:ext cx="7957245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9144894" y="2283619"/>
            <a:ext cx="7957245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4" y="286702"/>
            <a:ext cx="5922616" cy="122015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38380" y="286703"/>
            <a:ext cx="10063758" cy="6145769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0114" y="1506856"/>
            <a:ext cx="5922616" cy="4925616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28567" y="5040630"/>
            <a:ext cx="10801350" cy="5950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28567" y="643414"/>
            <a:ext cx="10801350" cy="432054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528567" y="5635705"/>
            <a:ext cx="10801350" cy="845105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80211"/>
            <a:ext cx="16202025" cy="4752261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900112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A79E-7716-4B70-B211-942341FD67B3}" type="datetimeFigureOut">
              <a:rPr lang="es-ES" smtClean="0"/>
              <a:pPr/>
              <a:t>24/02/2017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150769" y="6674168"/>
            <a:ext cx="5700713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2901613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18002250" cy="72009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142813" y="2100252"/>
            <a:ext cx="16716492" cy="4572032"/>
          </a:xfrm>
          <a:prstGeom prst="ellipse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00003" y="1312238"/>
            <a:ext cx="15573484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ES" sz="20000" b="1" dirty="0" smtClean="0">
                <a:solidFill>
                  <a:srgbClr val="FF0000"/>
                </a:solidFill>
                <a:latin typeface="Chiller" pitchFamily="82" charset="0"/>
              </a:rPr>
              <a:t> </a:t>
            </a:r>
            <a:r>
              <a:rPr lang="es-ES" sz="25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60000" endA="900" endPos="58000" dir="5400000" sy="-100000" algn="bl" rotWithShape="0"/>
                </a:effectLst>
                <a:latin typeface="Chiller" pitchFamily="82" charset="0"/>
              </a:rPr>
              <a:t>DINOPÉTREA</a:t>
            </a:r>
            <a:endParaRPr lang="es-ES" sz="250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reflection blurRad="6350" stA="60000" endA="900" endPos="58000" dir="5400000" sy="-100000" algn="bl" rotWithShape="0"/>
              </a:effectLst>
              <a:latin typeface="Chiller" pitchFamily="82" charset="0"/>
            </a:endParaRPr>
          </a:p>
        </p:txBody>
      </p:sp>
      <p:pic>
        <p:nvPicPr>
          <p:cNvPr id="8" name="7 Imagen" descr="Imagen rex 1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2011" y="0"/>
            <a:ext cx="4290239" cy="2814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Javier</dc:creator>
  <cp:lastModifiedBy>Javier</cp:lastModifiedBy>
  <cp:revision>2</cp:revision>
  <dcterms:created xsi:type="dcterms:W3CDTF">2017-02-21T16:58:22Z</dcterms:created>
  <dcterms:modified xsi:type="dcterms:W3CDTF">2017-02-24T12:06:59Z</dcterms:modified>
</cp:coreProperties>
</file>