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7200900"/>
  <p:notesSz cx="6858000" cy="9144000"/>
  <p:defaultTextStyle>
    <a:defPPr>
      <a:defRPr lang="es-E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444" y="354"/>
      </p:cViewPr>
      <p:guideLst>
        <p:guide orient="horz" pos="226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69" y="2236947"/>
            <a:ext cx="15301913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5696963" y="303372"/>
            <a:ext cx="7972872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72097" y="303372"/>
            <a:ext cx="2362482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3" y="4627245"/>
            <a:ext cx="15301913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3" y="3052049"/>
            <a:ext cx="15301913" cy="157519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72097" y="1763554"/>
            <a:ext cx="15798849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870984" y="1763554"/>
            <a:ext cx="15798851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11869"/>
            <a:ext cx="7954120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2283619"/>
            <a:ext cx="7954120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1611869"/>
            <a:ext cx="795724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2283619"/>
            <a:ext cx="7957245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286702"/>
            <a:ext cx="5922616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0" y="286703"/>
            <a:ext cx="10063758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1506856"/>
            <a:ext cx="5922616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7" y="5635705"/>
            <a:ext cx="1080135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80211"/>
            <a:ext cx="16202025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2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A79E-7716-4B70-B211-942341FD67B3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6674168"/>
            <a:ext cx="5700713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18002250" cy="72009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428697" y="600054"/>
            <a:ext cx="16359302" cy="56436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 descr="Imagen rex 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5769" y="1385872"/>
            <a:ext cx="6008218" cy="394171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14449" y="2100252"/>
            <a:ext cx="15573484" cy="31700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0" b="1" dirty="0" smtClean="0">
                <a:solidFill>
                  <a:srgbClr val="FF0000"/>
                </a:solidFill>
                <a:latin typeface="Chiller" pitchFamily="82" charset="0"/>
              </a:rPr>
              <a:t> </a:t>
            </a:r>
            <a:r>
              <a:rPr lang="es-ES" sz="18000" b="1" dirty="0" smtClean="0">
                <a:ln>
                  <a:solidFill>
                    <a:schemeClr val="tx1"/>
                  </a:solidFill>
                </a:ln>
                <a:effectLst/>
                <a:latin typeface="Chiller" pitchFamily="82" charset="0"/>
              </a:rPr>
              <a:t>DINOPÉTREA</a:t>
            </a:r>
            <a:endParaRPr lang="es-ES" sz="18000" b="1" dirty="0">
              <a:ln>
                <a:solidFill>
                  <a:schemeClr val="tx1"/>
                </a:solidFill>
              </a:ln>
              <a:effectLst/>
              <a:latin typeface="Chiller" pitchFamily="8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962236" y="3257549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428829" y="3314698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367174" y="4257681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 rot="687742">
            <a:off x="4181445" y="3890965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4857721" y="3005131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 rot="1641216">
            <a:off x="5353024" y="3281357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 rot="637631">
            <a:off x="6467969" y="3114673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8520109" y="2600318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9501191" y="3814764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 rot="18781189">
            <a:off x="10387018" y="4179000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 rot="18915430">
            <a:off x="7529365" y="4163034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663119" y="3057517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 rot="1559887">
            <a:off x="11220459" y="4471988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12220591" y="4433891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 rot="1488078">
            <a:off x="11345515" y="3574175"/>
            <a:ext cx="86422" cy="139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 rot="1593736">
            <a:off x="11191895" y="4029078"/>
            <a:ext cx="14287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orma libre"/>
          <p:cNvSpPr/>
          <p:nvPr/>
        </p:nvSpPr>
        <p:spPr>
          <a:xfrm>
            <a:off x="16099569" y="952500"/>
            <a:ext cx="1912854" cy="2124075"/>
          </a:xfrm>
          <a:custGeom>
            <a:avLst/>
            <a:gdLst>
              <a:gd name="connsiteX0" fmla="*/ 7206 w 1912854"/>
              <a:gd name="connsiteY0" fmla="*/ 762000 h 2124075"/>
              <a:gd name="connsiteX1" fmla="*/ 26256 w 1912854"/>
              <a:gd name="connsiteY1" fmla="*/ 790575 h 2124075"/>
              <a:gd name="connsiteX2" fmla="*/ 64356 w 1912854"/>
              <a:gd name="connsiteY2" fmla="*/ 800100 h 2124075"/>
              <a:gd name="connsiteX3" fmla="*/ 92931 w 1912854"/>
              <a:gd name="connsiteY3" fmla="*/ 809625 h 2124075"/>
              <a:gd name="connsiteX4" fmla="*/ 131031 w 1912854"/>
              <a:gd name="connsiteY4" fmla="*/ 819150 h 2124075"/>
              <a:gd name="connsiteX5" fmla="*/ 188181 w 1912854"/>
              <a:gd name="connsiteY5" fmla="*/ 838200 h 2124075"/>
              <a:gd name="connsiteX6" fmla="*/ 283431 w 1912854"/>
              <a:gd name="connsiteY6" fmla="*/ 866775 h 2124075"/>
              <a:gd name="connsiteX7" fmla="*/ 321531 w 1912854"/>
              <a:gd name="connsiteY7" fmla="*/ 885825 h 2124075"/>
              <a:gd name="connsiteX8" fmla="*/ 350106 w 1912854"/>
              <a:gd name="connsiteY8" fmla="*/ 895350 h 2124075"/>
              <a:gd name="connsiteX9" fmla="*/ 378681 w 1912854"/>
              <a:gd name="connsiteY9" fmla="*/ 914400 h 2124075"/>
              <a:gd name="connsiteX10" fmla="*/ 407256 w 1912854"/>
              <a:gd name="connsiteY10" fmla="*/ 923925 h 2124075"/>
              <a:gd name="connsiteX11" fmla="*/ 464406 w 1912854"/>
              <a:gd name="connsiteY11" fmla="*/ 962025 h 2124075"/>
              <a:gd name="connsiteX12" fmla="*/ 531081 w 1912854"/>
              <a:gd name="connsiteY12" fmla="*/ 1009650 h 2124075"/>
              <a:gd name="connsiteX13" fmla="*/ 588231 w 1912854"/>
              <a:gd name="connsiteY13" fmla="*/ 1047750 h 2124075"/>
              <a:gd name="connsiteX14" fmla="*/ 616806 w 1912854"/>
              <a:gd name="connsiteY14" fmla="*/ 1066800 h 2124075"/>
              <a:gd name="connsiteX15" fmla="*/ 635856 w 1912854"/>
              <a:gd name="connsiteY15" fmla="*/ 1095375 h 2124075"/>
              <a:gd name="connsiteX16" fmla="*/ 693006 w 1912854"/>
              <a:gd name="connsiteY16" fmla="*/ 1123950 h 2124075"/>
              <a:gd name="connsiteX17" fmla="*/ 721581 w 1912854"/>
              <a:gd name="connsiteY17" fmla="*/ 1143000 h 2124075"/>
              <a:gd name="connsiteX18" fmla="*/ 750156 w 1912854"/>
              <a:gd name="connsiteY18" fmla="*/ 1152525 h 2124075"/>
              <a:gd name="connsiteX19" fmla="*/ 778731 w 1912854"/>
              <a:gd name="connsiteY19" fmla="*/ 1171575 h 2124075"/>
              <a:gd name="connsiteX20" fmla="*/ 835881 w 1912854"/>
              <a:gd name="connsiteY20" fmla="*/ 1190625 h 2124075"/>
              <a:gd name="connsiteX21" fmla="*/ 921606 w 1912854"/>
              <a:gd name="connsiteY21" fmla="*/ 1247775 h 2124075"/>
              <a:gd name="connsiteX22" fmla="*/ 950181 w 1912854"/>
              <a:gd name="connsiteY22" fmla="*/ 1266825 h 2124075"/>
              <a:gd name="connsiteX23" fmla="*/ 1007331 w 1912854"/>
              <a:gd name="connsiteY23" fmla="*/ 1314450 h 2124075"/>
              <a:gd name="connsiteX24" fmla="*/ 1054956 w 1912854"/>
              <a:gd name="connsiteY24" fmla="*/ 1371600 h 2124075"/>
              <a:gd name="connsiteX25" fmla="*/ 1074006 w 1912854"/>
              <a:gd name="connsiteY25" fmla="*/ 1400175 h 2124075"/>
              <a:gd name="connsiteX26" fmla="*/ 1102581 w 1912854"/>
              <a:gd name="connsiteY26" fmla="*/ 1419225 h 2124075"/>
              <a:gd name="connsiteX27" fmla="*/ 1131156 w 1912854"/>
              <a:gd name="connsiteY27" fmla="*/ 1447800 h 2124075"/>
              <a:gd name="connsiteX28" fmla="*/ 1169256 w 1912854"/>
              <a:gd name="connsiteY28" fmla="*/ 1495425 h 2124075"/>
              <a:gd name="connsiteX29" fmla="*/ 1226406 w 1912854"/>
              <a:gd name="connsiteY29" fmla="*/ 1552575 h 2124075"/>
              <a:gd name="connsiteX30" fmla="*/ 1254981 w 1912854"/>
              <a:gd name="connsiteY30" fmla="*/ 1571625 h 2124075"/>
              <a:gd name="connsiteX31" fmla="*/ 1321656 w 1912854"/>
              <a:gd name="connsiteY31" fmla="*/ 1619250 h 2124075"/>
              <a:gd name="connsiteX32" fmla="*/ 1340706 w 1912854"/>
              <a:gd name="connsiteY32" fmla="*/ 1647825 h 2124075"/>
              <a:gd name="connsiteX33" fmla="*/ 1397856 w 1912854"/>
              <a:gd name="connsiteY33" fmla="*/ 1685925 h 2124075"/>
              <a:gd name="connsiteX34" fmla="*/ 1416906 w 1912854"/>
              <a:gd name="connsiteY34" fmla="*/ 1714500 h 2124075"/>
              <a:gd name="connsiteX35" fmla="*/ 1426431 w 1912854"/>
              <a:gd name="connsiteY35" fmla="*/ 1743075 h 2124075"/>
              <a:gd name="connsiteX36" fmla="*/ 1455006 w 1912854"/>
              <a:gd name="connsiteY36" fmla="*/ 1771650 h 2124075"/>
              <a:gd name="connsiteX37" fmla="*/ 1464531 w 1912854"/>
              <a:gd name="connsiteY37" fmla="*/ 1800225 h 2124075"/>
              <a:gd name="connsiteX38" fmla="*/ 1502631 w 1912854"/>
              <a:gd name="connsiteY38" fmla="*/ 1857375 h 2124075"/>
              <a:gd name="connsiteX39" fmla="*/ 1531206 w 1912854"/>
              <a:gd name="connsiteY39" fmla="*/ 1914525 h 2124075"/>
              <a:gd name="connsiteX40" fmla="*/ 1540731 w 1912854"/>
              <a:gd name="connsiteY40" fmla="*/ 1943100 h 2124075"/>
              <a:gd name="connsiteX41" fmla="*/ 1559781 w 1912854"/>
              <a:gd name="connsiteY41" fmla="*/ 1971675 h 2124075"/>
              <a:gd name="connsiteX42" fmla="*/ 1569306 w 1912854"/>
              <a:gd name="connsiteY42" fmla="*/ 2000250 h 2124075"/>
              <a:gd name="connsiteX43" fmla="*/ 1588356 w 1912854"/>
              <a:gd name="connsiteY43" fmla="*/ 2028825 h 2124075"/>
              <a:gd name="connsiteX44" fmla="*/ 1607406 w 1912854"/>
              <a:gd name="connsiteY44" fmla="*/ 2066925 h 2124075"/>
              <a:gd name="connsiteX45" fmla="*/ 1664556 w 1912854"/>
              <a:gd name="connsiteY45" fmla="*/ 2105025 h 2124075"/>
              <a:gd name="connsiteX46" fmla="*/ 1721706 w 1912854"/>
              <a:gd name="connsiteY46" fmla="*/ 2124075 h 2124075"/>
              <a:gd name="connsiteX47" fmla="*/ 1759806 w 1912854"/>
              <a:gd name="connsiteY47" fmla="*/ 2114550 h 2124075"/>
              <a:gd name="connsiteX48" fmla="*/ 1807431 w 1912854"/>
              <a:gd name="connsiteY48" fmla="*/ 2028825 h 2124075"/>
              <a:gd name="connsiteX49" fmla="*/ 1816956 w 1912854"/>
              <a:gd name="connsiteY49" fmla="*/ 1990725 h 2124075"/>
              <a:gd name="connsiteX50" fmla="*/ 1826481 w 1912854"/>
              <a:gd name="connsiteY50" fmla="*/ 1962150 h 2124075"/>
              <a:gd name="connsiteX51" fmla="*/ 1845531 w 1912854"/>
              <a:gd name="connsiteY51" fmla="*/ 1876425 h 2124075"/>
              <a:gd name="connsiteX52" fmla="*/ 1855056 w 1912854"/>
              <a:gd name="connsiteY52" fmla="*/ 1809750 h 2124075"/>
              <a:gd name="connsiteX53" fmla="*/ 1864581 w 1912854"/>
              <a:gd name="connsiteY53" fmla="*/ 1781175 h 2124075"/>
              <a:gd name="connsiteX54" fmla="*/ 1874106 w 1912854"/>
              <a:gd name="connsiteY54" fmla="*/ 1724025 h 2124075"/>
              <a:gd name="connsiteX55" fmla="*/ 1893156 w 1912854"/>
              <a:gd name="connsiteY55" fmla="*/ 1666875 h 2124075"/>
              <a:gd name="connsiteX56" fmla="*/ 1893156 w 1912854"/>
              <a:gd name="connsiteY56" fmla="*/ 1352550 h 2124075"/>
              <a:gd name="connsiteX57" fmla="*/ 1883631 w 1912854"/>
              <a:gd name="connsiteY57" fmla="*/ 1323975 h 2124075"/>
              <a:gd name="connsiteX58" fmla="*/ 1874106 w 1912854"/>
              <a:gd name="connsiteY58" fmla="*/ 1266825 h 2124075"/>
              <a:gd name="connsiteX59" fmla="*/ 1855056 w 1912854"/>
              <a:gd name="connsiteY59" fmla="*/ 1209675 h 2124075"/>
              <a:gd name="connsiteX60" fmla="*/ 1845531 w 1912854"/>
              <a:gd name="connsiteY60" fmla="*/ 1162050 h 2124075"/>
              <a:gd name="connsiteX61" fmla="*/ 1836006 w 1912854"/>
              <a:gd name="connsiteY61" fmla="*/ 1095375 h 2124075"/>
              <a:gd name="connsiteX62" fmla="*/ 1816956 w 1912854"/>
              <a:gd name="connsiteY62" fmla="*/ 1038225 h 2124075"/>
              <a:gd name="connsiteX63" fmla="*/ 1797906 w 1912854"/>
              <a:gd name="connsiteY63" fmla="*/ 923925 h 2124075"/>
              <a:gd name="connsiteX64" fmla="*/ 1788381 w 1912854"/>
              <a:gd name="connsiteY64" fmla="*/ 742950 h 2124075"/>
              <a:gd name="connsiteX65" fmla="*/ 1769331 w 1912854"/>
              <a:gd name="connsiteY65" fmla="*/ 666750 h 2124075"/>
              <a:gd name="connsiteX66" fmla="*/ 1759806 w 1912854"/>
              <a:gd name="connsiteY66" fmla="*/ 619125 h 2124075"/>
              <a:gd name="connsiteX67" fmla="*/ 1750281 w 1912854"/>
              <a:gd name="connsiteY67" fmla="*/ 552450 h 2124075"/>
              <a:gd name="connsiteX68" fmla="*/ 1731231 w 1912854"/>
              <a:gd name="connsiteY68" fmla="*/ 495300 h 2124075"/>
              <a:gd name="connsiteX69" fmla="*/ 1721706 w 1912854"/>
              <a:gd name="connsiteY69" fmla="*/ 447675 h 2124075"/>
              <a:gd name="connsiteX70" fmla="*/ 1702656 w 1912854"/>
              <a:gd name="connsiteY70" fmla="*/ 390525 h 2124075"/>
              <a:gd name="connsiteX71" fmla="*/ 1664556 w 1912854"/>
              <a:gd name="connsiteY71" fmla="*/ 304800 h 2124075"/>
              <a:gd name="connsiteX72" fmla="*/ 1645506 w 1912854"/>
              <a:gd name="connsiteY72" fmla="*/ 276225 h 2124075"/>
              <a:gd name="connsiteX73" fmla="*/ 1616931 w 1912854"/>
              <a:gd name="connsiteY73" fmla="*/ 200025 h 2124075"/>
              <a:gd name="connsiteX74" fmla="*/ 1588356 w 1912854"/>
              <a:gd name="connsiteY74" fmla="*/ 161925 h 2124075"/>
              <a:gd name="connsiteX75" fmla="*/ 1550256 w 1912854"/>
              <a:gd name="connsiteY75" fmla="*/ 95250 h 2124075"/>
              <a:gd name="connsiteX76" fmla="*/ 1483581 w 1912854"/>
              <a:gd name="connsiteY76" fmla="*/ 38100 h 2124075"/>
              <a:gd name="connsiteX77" fmla="*/ 1455006 w 1912854"/>
              <a:gd name="connsiteY77" fmla="*/ 19050 h 2124075"/>
              <a:gd name="connsiteX78" fmla="*/ 1378806 w 1912854"/>
              <a:gd name="connsiteY78" fmla="*/ 9525 h 2124075"/>
              <a:gd name="connsiteX79" fmla="*/ 1340706 w 1912854"/>
              <a:gd name="connsiteY79" fmla="*/ 0 h 2124075"/>
              <a:gd name="connsiteX80" fmla="*/ 1064481 w 1912854"/>
              <a:gd name="connsiteY80" fmla="*/ 9525 h 2124075"/>
              <a:gd name="connsiteX81" fmla="*/ 1007331 w 1912854"/>
              <a:gd name="connsiteY81" fmla="*/ 28575 h 2124075"/>
              <a:gd name="connsiteX82" fmla="*/ 969231 w 1912854"/>
              <a:gd name="connsiteY82" fmla="*/ 38100 h 2124075"/>
              <a:gd name="connsiteX83" fmla="*/ 931131 w 1912854"/>
              <a:gd name="connsiteY83" fmla="*/ 57150 h 2124075"/>
              <a:gd name="connsiteX84" fmla="*/ 902556 w 1912854"/>
              <a:gd name="connsiteY84" fmla="*/ 66675 h 2124075"/>
              <a:gd name="connsiteX85" fmla="*/ 864456 w 1912854"/>
              <a:gd name="connsiteY85" fmla="*/ 85725 h 2124075"/>
              <a:gd name="connsiteX86" fmla="*/ 797781 w 1912854"/>
              <a:gd name="connsiteY86" fmla="*/ 104775 h 2124075"/>
              <a:gd name="connsiteX87" fmla="*/ 731106 w 1912854"/>
              <a:gd name="connsiteY87" fmla="*/ 142875 h 2124075"/>
              <a:gd name="connsiteX88" fmla="*/ 664431 w 1912854"/>
              <a:gd name="connsiteY88" fmla="*/ 180975 h 2124075"/>
              <a:gd name="connsiteX89" fmla="*/ 607281 w 1912854"/>
              <a:gd name="connsiteY89" fmla="*/ 200025 h 2124075"/>
              <a:gd name="connsiteX90" fmla="*/ 578706 w 1912854"/>
              <a:gd name="connsiteY90" fmla="*/ 209550 h 2124075"/>
              <a:gd name="connsiteX91" fmla="*/ 550131 w 1912854"/>
              <a:gd name="connsiteY91" fmla="*/ 228600 h 2124075"/>
              <a:gd name="connsiteX92" fmla="*/ 483456 w 1912854"/>
              <a:gd name="connsiteY92" fmla="*/ 247650 h 2124075"/>
              <a:gd name="connsiteX93" fmla="*/ 454881 w 1912854"/>
              <a:gd name="connsiteY93" fmla="*/ 266700 h 2124075"/>
              <a:gd name="connsiteX94" fmla="*/ 359631 w 1912854"/>
              <a:gd name="connsiteY94" fmla="*/ 295275 h 2124075"/>
              <a:gd name="connsiteX95" fmla="*/ 302481 w 1912854"/>
              <a:gd name="connsiteY95" fmla="*/ 314325 h 2124075"/>
              <a:gd name="connsiteX96" fmla="*/ 273906 w 1912854"/>
              <a:gd name="connsiteY96" fmla="*/ 323850 h 2124075"/>
              <a:gd name="connsiteX97" fmla="*/ 216756 w 1912854"/>
              <a:gd name="connsiteY97" fmla="*/ 361950 h 2124075"/>
              <a:gd name="connsiteX98" fmla="*/ 159606 w 1912854"/>
              <a:gd name="connsiteY98" fmla="*/ 400050 h 2124075"/>
              <a:gd name="connsiteX99" fmla="*/ 131031 w 1912854"/>
              <a:gd name="connsiteY99" fmla="*/ 419100 h 2124075"/>
              <a:gd name="connsiteX100" fmla="*/ 111981 w 1912854"/>
              <a:gd name="connsiteY100" fmla="*/ 447675 h 2124075"/>
              <a:gd name="connsiteX101" fmla="*/ 83406 w 1912854"/>
              <a:gd name="connsiteY101" fmla="*/ 542925 h 2124075"/>
              <a:gd name="connsiteX102" fmla="*/ 73881 w 1912854"/>
              <a:gd name="connsiteY102" fmla="*/ 571500 h 2124075"/>
              <a:gd name="connsiteX103" fmla="*/ 45306 w 1912854"/>
              <a:gd name="connsiteY103" fmla="*/ 647700 h 2124075"/>
              <a:gd name="connsiteX104" fmla="*/ 35781 w 1912854"/>
              <a:gd name="connsiteY104" fmla="*/ 685800 h 2124075"/>
              <a:gd name="connsiteX105" fmla="*/ 7206 w 1912854"/>
              <a:gd name="connsiteY105" fmla="*/ 742950 h 2124075"/>
              <a:gd name="connsiteX106" fmla="*/ 7206 w 1912854"/>
              <a:gd name="connsiteY106" fmla="*/ 76200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912854" h="2124075">
                <a:moveTo>
                  <a:pt x="7206" y="762000"/>
                </a:moveTo>
                <a:cubicBezTo>
                  <a:pt x="10381" y="769938"/>
                  <a:pt x="16731" y="784225"/>
                  <a:pt x="26256" y="790575"/>
                </a:cubicBezTo>
                <a:cubicBezTo>
                  <a:pt x="37148" y="797837"/>
                  <a:pt x="51769" y="796504"/>
                  <a:pt x="64356" y="800100"/>
                </a:cubicBezTo>
                <a:cubicBezTo>
                  <a:pt x="74010" y="802858"/>
                  <a:pt x="83277" y="806867"/>
                  <a:pt x="92931" y="809625"/>
                </a:cubicBezTo>
                <a:cubicBezTo>
                  <a:pt x="105518" y="813221"/>
                  <a:pt x="118492" y="815388"/>
                  <a:pt x="131031" y="819150"/>
                </a:cubicBezTo>
                <a:cubicBezTo>
                  <a:pt x="150265" y="824920"/>
                  <a:pt x="168700" y="833330"/>
                  <a:pt x="188181" y="838200"/>
                </a:cubicBezTo>
                <a:cubicBezTo>
                  <a:pt x="215526" y="845036"/>
                  <a:pt x="260241" y="855180"/>
                  <a:pt x="283431" y="866775"/>
                </a:cubicBezTo>
                <a:cubicBezTo>
                  <a:pt x="296131" y="873125"/>
                  <a:pt x="308480" y="880232"/>
                  <a:pt x="321531" y="885825"/>
                </a:cubicBezTo>
                <a:cubicBezTo>
                  <a:pt x="330759" y="889780"/>
                  <a:pt x="341126" y="890860"/>
                  <a:pt x="350106" y="895350"/>
                </a:cubicBezTo>
                <a:cubicBezTo>
                  <a:pt x="360345" y="900470"/>
                  <a:pt x="368442" y="909280"/>
                  <a:pt x="378681" y="914400"/>
                </a:cubicBezTo>
                <a:cubicBezTo>
                  <a:pt x="387661" y="918890"/>
                  <a:pt x="398479" y="919049"/>
                  <a:pt x="407256" y="923925"/>
                </a:cubicBezTo>
                <a:cubicBezTo>
                  <a:pt x="427270" y="935044"/>
                  <a:pt x="445356" y="949325"/>
                  <a:pt x="464406" y="962025"/>
                </a:cubicBezTo>
                <a:cubicBezTo>
                  <a:pt x="557307" y="1023959"/>
                  <a:pt x="412936" y="926948"/>
                  <a:pt x="531081" y="1009650"/>
                </a:cubicBezTo>
                <a:cubicBezTo>
                  <a:pt x="549838" y="1022780"/>
                  <a:pt x="569181" y="1035050"/>
                  <a:pt x="588231" y="1047750"/>
                </a:cubicBezTo>
                <a:lnTo>
                  <a:pt x="616806" y="1066800"/>
                </a:lnTo>
                <a:cubicBezTo>
                  <a:pt x="623156" y="1076325"/>
                  <a:pt x="627761" y="1087280"/>
                  <a:pt x="635856" y="1095375"/>
                </a:cubicBezTo>
                <a:cubicBezTo>
                  <a:pt x="663153" y="1122672"/>
                  <a:pt x="662018" y="1108456"/>
                  <a:pt x="693006" y="1123950"/>
                </a:cubicBezTo>
                <a:cubicBezTo>
                  <a:pt x="703245" y="1129070"/>
                  <a:pt x="711342" y="1137880"/>
                  <a:pt x="721581" y="1143000"/>
                </a:cubicBezTo>
                <a:cubicBezTo>
                  <a:pt x="730561" y="1147490"/>
                  <a:pt x="741176" y="1148035"/>
                  <a:pt x="750156" y="1152525"/>
                </a:cubicBezTo>
                <a:cubicBezTo>
                  <a:pt x="760395" y="1157645"/>
                  <a:pt x="768270" y="1166926"/>
                  <a:pt x="778731" y="1171575"/>
                </a:cubicBezTo>
                <a:cubicBezTo>
                  <a:pt x="797081" y="1179730"/>
                  <a:pt x="819173" y="1179486"/>
                  <a:pt x="835881" y="1190625"/>
                </a:cubicBezTo>
                <a:lnTo>
                  <a:pt x="921606" y="1247775"/>
                </a:lnTo>
                <a:cubicBezTo>
                  <a:pt x="931131" y="1254125"/>
                  <a:pt x="942086" y="1258730"/>
                  <a:pt x="950181" y="1266825"/>
                </a:cubicBezTo>
                <a:cubicBezTo>
                  <a:pt x="986851" y="1303495"/>
                  <a:pt x="967548" y="1287928"/>
                  <a:pt x="1007331" y="1314450"/>
                </a:cubicBezTo>
                <a:cubicBezTo>
                  <a:pt x="1054629" y="1385396"/>
                  <a:pt x="993840" y="1298261"/>
                  <a:pt x="1054956" y="1371600"/>
                </a:cubicBezTo>
                <a:cubicBezTo>
                  <a:pt x="1062285" y="1380394"/>
                  <a:pt x="1065911" y="1392080"/>
                  <a:pt x="1074006" y="1400175"/>
                </a:cubicBezTo>
                <a:cubicBezTo>
                  <a:pt x="1082101" y="1408270"/>
                  <a:pt x="1093787" y="1411896"/>
                  <a:pt x="1102581" y="1419225"/>
                </a:cubicBezTo>
                <a:cubicBezTo>
                  <a:pt x="1112929" y="1427849"/>
                  <a:pt x="1121631" y="1438275"/>
                  <a:pt x="1131156" y="1447800"/>
                </a:cubicBezTo>
                <a:cubicBezTo>
                  <a:pt x="1147710" y="1497463"/>
                  <a:pt x="1128440" y="1459144"/>
                  <a:pt x="1169256" y="1495425"/>
                </a:cubicBezTo>
                <a:cubicBezTo>
                  <a:pt x="1189392" y="1513323"/>
                  <a:pt x="1203990" y="1537631"/>
                  <a:pt x="1226406" y="1552575"/>
                </a:cubicBezTo>
                <a:cubicBezTo>
                  <a:pt x="1235931" y="1558925"/>
                  <a:pt x="1245666" y="1564971"/>
                  <a:pt x="1254981" y="1571625"/>
                </a:cubicBezTo>
                <a:cubicBezTo>
                  <a:pt x="1337683" y="1630698"/>
                  <a:pt x="1254313" y="1574355"/>
                  <a:pt x="1321656" y="1619250"/>
                </a:cubicBezTo>
                <a:cubicBezTo>
                  <a:pt x="1328006" y="1628775"/>
                  <a:pt x="1332091" y="1640287"/>
                  <a:pt x="1340706" y="1647825"/>
                </a:cubicBezTo>
                <a:cubicBezTo>
                  <a:pt x="1357936" y="1662902"/>
                  <a:pt x="1397856" y="1685925"/>
                  <a:pt x="1397856" y="1685925"/>
                </a:cubicBezTo>
                <a:cubicBezTo>
                  <a:pt x="1404206" y="1695450"/>
                  <a:pt x="1411786" y="1704261"/>
                  <a:pt x="1416906" y="1714500"/>
                </a:cubicBezTo>
                <a:cubicBezTo>
                  <a:pt x="1421396" y="1723480"/>
                  <a:pt x="1420862" y="1734721"/>
                  <a:pt x="1426431" y="1743075"/>
                </a:cubicBezTo>
                <a:cubicBezTo>
                  <a:pt x="1433903" y="1754283"/>
                  <a:pt x="1445481" y="1762125"/>
                  <a:pt x="1455006" y="1771650"/>
                </a:cubicBezTo>
                <a:cubicBezTo>
                  <a:pt x="1458181" y="1781175"/>
                  <a:pt x="1459655" y="1791448"/>
                  <a:pt x="1464531" y="1800225"/>
                </a:cubicBezTo>
                <a:cubicBezTo>
                  <a:pt x="1475650" y="1820239"/>
                  <a:pt x="1495391" y="1835655"/>
                  <a:pt x="1502631" y="1857375"/>
                </a:cubicBezTo>
                <a:cubicBezTo>
                  <a:pt x="1526572" y="1929199"/>
                  <a:pt x="1494277" y="1840667"/>
                  <a:pt x="1531206" y="1914525"/>
                </a:cubicBezTo>
                <a:cubicBezTo>
                  <a:pt x="1535696" y="1923505"/>
                  <a:pt x="1536241" y="1934120"/>
                  <a:pt x="1540731" y="1943100"/>
                </a:cubicBezTo>
                <a:cubicBezTo>
                  <a:pt x="1545851" y="1953339"/>
                  <a:pt x="1554661" y="1961436"/>
                  <a:pt x="1559781" y="1971675"/>
                </a:cubicBezTo>
                <a:cubicBezTo>
                  <a:pt x="1564271" y="1980655"/>
                  <a:pt x="1564816" y="1991270"/>
                  <a:pt x="1569306" y="2000250"/>
                </a:cubicBezTo>
                <a:cubicBezTo>
                  <a:pt x="1574426" y="2010489"/>
                  <a:pt x="1582676" y="2018886"/>
                  <a:pt x="1588356" y="2028825"/>
                </a:cubicBezTo>
                <a:cubicBezTo>
                  <a:pt x="1595401" y="2041153"/>
                  <a:pt x="1597366" y="2056885"/>
                  <a:pt x="1607406" y="2066925"/>
                </a:cubicBezTo>
                <a:cubicBezTo>
                  <a:pt x="1623595" y="2083114"/>
                  <a:pt x="1642836" y="2097785"/>
                  <a:pt x="1664556" y="2105025"/>
                </a:cubicBezTo>
                <a:lnTo>
                  <a:pt x="1721706" y="2124075"/>
                </a:lnTo>
                <a:cubicBezTo>
                  <a:pt x="1734406" y="2120900"/>
                  <a:pt x="1748440" y="2121045"/>
                  <a:pt x="1759806" y="2114550"/>
                </a:cubicBezTo>
                <a:cubicBezTo>
                  <a:pt x="1792673" y="2095769"/>
                  <a:pt x="1798890" y="2062987"/>
                  <a:pt x="1807431" y="2028825"/>
                </a:cubicBezTo>
                <a:cubicBezTo>
                  <a:pt x="1810606" y="2016125"/>
                  <a:pt x="1813360" y="2003312"/>
                  <a:pt x="1816956" y="1990725"/>
                </a:cubicBezTo>
                <a:cubicBezTo>
                  <a:pt x="1819714" y="1981071"/>
                  <a:pt x="1824303" y="1971951"/>
                  <a:pt x="1826481" y="1962150"/>
                </a:cubicBezTo>
                <a:cubicBezTo>
                  <a:pt x="1848832" y="1861570"/>
                  <a:pt x="1824089" y="1940751"/>
                  <a:pt x="1845531" y="1876425"/>
                </a:cubicBezTo>
                <a:cubicBezTo>
                  <a:pt x="1848706" y="1854200"/>
                  <a:pt x="1850653" y="1831765"/>
                  <a:pt x="1855056" y="1809750"/>
                </a:cubicBezTo>
                <a:cubicBezTo>
                  <a:pt x="1857025" y="1799905"/>
                  <a:pt x="1862403" y="1790976"/>
                  <a:pt x="1864581" y="1781175"/>
                </a:cubicBezTo>
                <a:cubicBezTo>
                  <a:pt x="1868771" y="1762322"/>
                  <a:pt x="1869422" y="1742761"/>
                  <a:pt x="1874106" y="1724025"/>
                </a:cubicBezTo>
                <a:cubicBezTo>
                  <a:pt x="1878976" y="1704544"/>
                  <a:pt x="1893156" y="1666875"/>
                  <a:pt x="1893156" y="1666875"/>
                </a:cubicBezTo>
                <a:cubicBezTo>
                  <a:pt x="1912854" y="1528989"/>
                  <a:pt x="1909100" y="1583740"/>
                  <a:pt x="1893156" y="1352550"/>
                </a:cubicBezTo>
                <a:cubicBezTo>
                  <a:pt x="1892465" y="1342534"/>
                  <a:pt x="1885809" y="1333776"/>
                  <a:pt x="1883631" y="1323975"/>
                </a:cubicBezTo>
                <a:cubicBezTo>
                  <a:pt x="1879441" y="1305122"/>
                  <a:pt x="1878790" y="1285561"/>
                  <a:pt x="1874106" y="1266825"/>
                </a:cubicBezTo>
                <a:cubicBezTo>
                  <a:pt x="1869236" y="1247344"/>
                  <a:pt x="1858994" y="1229366"/>
                  <a:pt x="1855056" y="1209675"/>
                </a:cubicBezTo>
                <a:cubicBezTo>
                  <a:pt x="1851881" y="1193800"/>
                  <a:pt x="1848193" y="1178019"/>
                  <a:pt x="1845531" y="1162050"/>
                </a:cubicBezTo>
                <a:cubicBezTo>
                  <a:pt x="1841840" y="1139905"/>
                  <a:pt x="1841054" y="1117251"/>
                  <a:pt x="1836006" y="1095375"/>
                </a:cubicBezTo>
                <a:cubicBezTo>
                  <a:pt x="1831491" y="1075809"/>
                  <a:pt x="1820257" y="1058032"/>
                  <a:pt x="1816956" y="1038225"/>
                </a:cubicBezTo>
                <a:lnTo>
                  <a:pt x="1797906" y="923925"/>
                </a:lnTo>
                <a:cubicBezTo>
                  <a:pt x="1794731" y="863600"/>
                  <a:pt x="1795052" y="802989"/>
                  <a:pt x="1788381" y="742950"/>
                </a:cubicBezTo>
                <a:cubicBezTo>
                  <a:pt x="1785490" y="716928"/>
                  <a:pt x="1774466" y="692423"/>
                  <a:pt x="1769331" y="666750"/>
                </a:cubicBezTo>
                <a:cubicBezTo>
                  <a:pt x="1766156" y="650875"/>
                  <a:pt x="1762468" y="635094"/>
                  <a:pt x="1759806" y="619125"/>
                </a:cubicBezTo>
                <a:cubicBezTo>
                  <a:pt x="1756115" y="596980"/>
                  <a:pt x="1755329" y="574326"/>
                  <a:pt x="1750281" y="552450"/>
                </a:cubicBezTo>
                <a:cubicBezTo>
                  <a:pt x="1745766" y="532884"/>
                  <a:pt x="1736515" y="514673"/>
                  <a:pt x="1731231" y="495300"/>
                </a:cubicBezTo>
                <a:cubicBezTo>
                  <a:pt x="1726971" y="479681"/>
                  <a:pt x="1725966" y="463294"/>
                  <a:pt x="1721706" y="447675"/>
                </a:cubicBezTo>
                <a:cubicBezTo>
                  <a:pt x="1716422" y="428302"/>
                  <a:pt x="1710114" y="409169"/>
                  <a:pt x="1702656" y="390525"/>
                </a:cubicBezTo>
                <a:cubicBezTo>
                  <a:pt x="1689048" y="356505"/>
                  <a:pt x="1682354" y="335946"/>
                  <a:pt x="1664556" y="304800"/>
                </a:cubicBezTo>
                <a:cubicBezTo>
                  <a:pt x="1658876" y="294861"/>
                  <a:pt x="1651856" y="285750"/>
                  <a:pt x="1645506" y="276225"/>
                </a:cubicBezTo>
                <a:cubicBezTo>
                  <a:pt x="1636364" y="239657"/>
                  <a:pt x="1637685" y="233231"/>
                  <a:pt x="1616931" y="200025"/>
                </a:cubicBezTo>
                <a:cubicBezTo>
                  <a:pt x="1608517" y="186563"/>
                  <a:pt x="1596770" y="175387"/>
                  <a:pt x="1588356" y="161925"/>
                </a:cubicBezTo>
                <a:cubicBezTo>
                  <a:pt x="1565065" y="124660"/>
                  <a:pt x="1576474" y="126711"/>
                  <a:pt x="1550256" y="95250"/>
                </a:cubicBezTo>
                <a:cubicBezTo>
                  <a:pt x="1529894" y="70815"/>
                  <a:pt x="1509550" y="56649"/>
                  <a:pt x="1483581" y="38100"/>
                </a:cubicBezTo>
                <a:cubicBezTo>
                  <a:pt x="1474266" y="31446"/>
                  <a:pt x="1466050" y="22062"/>
                  <a:pt x="1455006" y="19050"/>
                </a:cubicBezTo>
                <a:cubicBezTo>
                  <a:pt x="1430310" y="12315"/>
                  <a:pt x="1404055" y="13733"/>
                  <a:pt x="1378806" y="9525"/>
                </a:cubicBezTo>
                <a:cubicBezTo>
                  <a:pt x="1365893" y="7373"/>
                  <a:pt x="1353406" y="3175"/>
                  <a:pt x="1340706" y="0"/>
                </a:cubicBezTo>
                <a:cubicBezTo>
                  <a:pt x="1248631" y="3175"/>
                  <a:pt x="1156274" y="1657"/>
                  <a:pt x="1064481" y="9525"/>
                </a:cubicBezTo>
                <a:cubicBezTo>
                  <a:pt x="1044474" y="11240"/>
                  <a:pt x="1026812" y="23705"/>
                  <a:pt x="1007331" y="28575"/>
                </a:cubicBezTo>
                <a:cubicBezTo>
                  <a:pt x="994631" y="31750"/>
                  <a:pt x="981488" y="33503"/>
                  <a:pt x="969231" y="38100"/>
                </a:cubicBezTo>
                <a:cubicBezTo>
                  <a:pt x="955936" y="43086"/>
                  <a:pt x="944182" y="51557"/>
                  <a:pt x="931131" y="57150"/>
                </a:cubicBezTo>
                <a:cubicBezTo>
                  <a:pt x="921903" y="61105"/>
                  <a:pt x="911784" y="62720"/>
                  <a:pt x="902556" y="66675"/>
                </a:cubicBezTo>
                <a:cubicBezTo>
                  <a:pt x="889505" y="72268"/>
                  <a:pt x="877507" y="80132"/>
                  <a:pt x="864456" y="85725"/>
                </a:cubicBezTo>
                <a:cubicBezTo>
                  <a:pt x="845325" y="93924"/>
                  <a:pt x="817115" y="99942"/>
                  <a:pt x="797781" y="104775"/>
                </a:cubicBezTo>
                <a:cubicBezTo>
                  <a:pt x="705653" y="173871"/>
                  <a:pt x="803832" y="106512"/>
                  <a:pt x="731106" y="142875"/>
                </a:cubicBezTo>
                <a:cubicBezTo>
                  <a:pt x="662373" y="177241"/>
                  <a:pt x="747926" y="147577"/>
                  <a:pt x="664431" y="180975"/>
                </a:cubicBezTo>
                <a:cubicBezTo>
                  <a:pt x="645787" y="188433"/>
                  <a:pt x="626331" y="193675"/>
                  <a:pt x="607281" y="200025"/>
                </a:cubicBezTo>
                <a:cubicBezTo>
                  <a:pt x="597756" y="203200"/>
                  <a:pt x="587060" y="203981"/>
                  <a:pt x="578706" y="209550"/>
                </a:cubicBezTo>
                <a:cubicBezTo>
                  <a:pt x="569181" y="215900"/>
                  <a:pt x="560653" y="224091"/>
                  <a:pt x="550131" y="228600"/>
                </a:cubicBezTo>
                <a:cubicBezTo>
                  <a:pt x="507405" y="246911"/>
                  <a:pt x="520527" y="229114"/>
                  <a:pt x="483456" y="247650"/>
                </a:cubicBezTo>
                <a:cubicBezTo>
                  <a:pt x="473217" y="252770"/>
                  <a:pt x="465342" y="262051"/>
                  <a:pt x="454881" y="266700"/>
                </a:cubicBezTo>
                <a:cubicBezTo>
                  <a:pt x="408253" y="287424"/>
                  <a:pt x="402256" y="282487"/>
                  <a:pt x="359631" y="295275"/>
                </a:cubicBezTo>
                <a:cubicBezTo>
                  <a:pt x="340397" y="301045"/>
                  <a:pt x="321531" y="307975"/>
                  <a:pt x="302481" y="314325"/>
                </a:cubicBezTo>
                <a:cubicBezTo>
                  <a:pt x="292956" y="317500"/>
                  <a:pt x="282260" y="318281"/>
                  <a:pt x="273906" y="323850"/>
                </a:cubicBezTo>
                <a:lnTo>
                  <a:pt x="216756" y="361950"/>
                </a:lnTo>
                <a:lnTo>
                  <a:pt x="159606" y="400050"/>
                </a:lnTo>
                <a:lnTo>
                  <a:pt x="131031" y="419100"/>
                </a:lnTo>
                <a:cubicBezTo>
                  <a:pt x="124681" y="428625"/>
                  <a:pt x="116630" y="437214"/>
                  <a:pt x="111981" y="447675"/>
                </a:cubicBezTo>
                <a:cubicBezTo>
                  <a:pt x="93873" y="488419"/>
                  <a:pt x="94489" y="504136"/>
                  <a:pt x="83406" y="542925"/>
                </a:cubicBezTo>
                <a:cubicBezTo>
                  <a:pt x="80648" y="552579"/>
                  <a:pt x="76316" y="561760"/>
                  <a:pt x="73881" y="571500"/>
                </a:cubicBezTo>
                <a:cubicBezTo>
                  <a:pt x="57403" y="637412"/>
                  <a:pt x="76665" y="600661"/>
                  <a:pt x="45306" y="647700"/>
                </a:cubicBezTo>
                <a:cubicBezTo>
                  <a:pt x="42131" y="660400"/>
                  <a:pt x="40938" y="673768"/>
                  <a:pt x="35781" y="685800"/>
                </a:cubicBezTo>
                <a:cubicBezTo>
                  <a:pt x="0" y="769290"/>
                  <a:pt x="30141" y="662678"/>
                  <a:pt x="7206" y="742950"/>
                </a:cubicBezTo>
                <a:cubicBezTo>
                  <a:pt x="3610" y="755537"/>
                  <a:pt x="4031" y="754062"/>
                  <a:pt x="7206" y="762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</cp:lastModifiedBy>
  <cp:revision>4</cp:revision>
  <dcterms:created xsi:type="dcterms:W3CDTF">2017-02-21T16:58:22Z</dcterms:created>
  <dcterms:modified xsi:type="dcterms:W3CDTF">2017-03-05T18:09:46Z</dcterms:modified>
</cp:coreProperties>
</file>