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3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44FD-A685-4420-97CF-23FC2D6AA2B6}" type="datetimeFigureOut">
              <a:rPr lang="es-ES" smtClean="0"/>
              <a:pPr/>
              <a:t>05/03/2017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CF44-BAF6-47D4-9907-B44DCDEA422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238224" y="1571612"/>
            <a:ext cx="6500858" cy="307183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4 Imagen" descr="Logo con din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3976" y="2261299"/>
            <a:ext cx="5419588" cy="21678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A4 (210 x 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Javier</dc:creator>
  <cp:lastModifiedBy>Javier</cp:lastModifiedBy>
  <cp:revision>2</cp:revision>
  <dcterms:created xsi:type="dcterms:W3CDTF">2017-02-24T12:10:24Z</dcterms:created>
  <dcterms:modified xsi:type="dcterms:W3CDTF">2017-03-05T20:25:16Z</dcterms:modified>
</cp:coreProperties>
</file>