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57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65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2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37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92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23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65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19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4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C514-7B1A-407D-864A-47C5719681CA}" type="datetimeFigureOut">
              <a:rPr lang="es-CO" smtClean="0"/>
              <a:t>06/11/2015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AD2F-3B18-4FF6-A9E8-A431743B9E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4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</p:spPr>
        <p:txBody>
          <a:bodyPr/>
          <a:lstStyle/>
          <a:p>
            <a:r>
              <a:rPr lang="es-ES" dirty="0" smtClean="0"/>
              <a:t>EL ÁRBOL DE LA AUTOESTIMA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MOISÉS URUEÑA CALDERÓN</a:t>
            </a:r>
          </a:p>
          <a:p>
            <a:r>
              <a:rPr lang="es-ES" sz="2800" dirty="0" smtClean="0">
                <a:solidFill>
                  <a:schemeClr val="tx1"/>
                </a:solidFill>
              </a:rPr>
              <a:t>FICHA </a:t>
            </a:r>
            <a:r>
              <a:rPr lang="es-ES" sz="2800" dirty="0" smtClean="0">
                <a:solidFill>
                  <a:schemeClr val="tx1"/>
                </a:solidFill>
              </a:rPr>
              <a:t>1020136</a:t>
            </a:r>
          </a:p>
          <a:p>
            <a:endParaRPr lang="es-ES" sz="2800" dirty="0" smtClean="0">
              <a:solidFill>
                <a:schemeClr val="tx1"/>
              </a:solidFill>
            </a:endParaRPr>
          </a:p>
          <a:p>
            <a:r>
              <a:rPr lang="es-ES" sz="2800" dirty="0" smtClean="0">
                <a:solidFill>
                  <a:schemeClr val="tx1"/>
                </a:solidFill>
              </a:rPr>
              <a:t>ANÁLISIS Y DESARROLLO DE SISTEMAS DE INFORMACIÓN</a:t>
            </a:r>
            <a:endParaRPr lang="es-ES" sz="2800" dirty="0" smtClean="0">
              <a:solidFill>
                <a:schemeClr val="tx1"/>
              </a:solidFill>
            </a:endParaRPr>
          </a:p>
          <a:p>
            <a:endParaRPr lang="es-ES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934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ises Urueña\Documents\Imagenes\Arbol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03" y="1656456"/>
            <a:ext cx="547260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7135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6516216" y="1887288"/>
            <a:ext cx="852395" cy="24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56" y="3356991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356992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099" y="2289533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07" y="1923251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oises Urueña\Documents\Imagenes\Manzana.j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17302"/>
            <a:ext cx="360040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267744" y="237563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ÁRBOL DE LA AUTOESTIMA</a:t>
            </a:r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508104" y="5805264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220072" y="6093296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2771800" y="6165304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2267744" y="5877272"/>
            <a:ext cx="151216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 flipV="1">
            <a:off x="1979712" y="5517232"/>
            <a:ext cx="14041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6948264" y="5661248"/>
            <a:ext cx="1224136" cy="324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Ética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6948264" y="6165304"/>
            <a:ext cx="1224136" cy="315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Prudente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683568" y="5240275"/>
            <a:ext cx="1212435" cy="2880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Sincera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539552" y="5661248"/>
            <a:ext cx="1728192" cy="351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Responsable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1289785" y="6237312"/>
            <a:ext cx="1392005" cy="243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Impaciente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24" name="1023 Rectángulo redondeado"/>
          <p:cNvSpPr/>
          <p:nvPr/>
        </p:nvSpPr>
        <p:spPr>
          <a:xfrm>
            <a:off x="3491880" y="6359152"/>
            <a:ext cx="1872208" cy="3208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Ambiciosa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30" name="1029 CuadroTexto"/>
          <p:cNvSpPr txBox="1"/>
          <p:nvPr/>
        </p:nvSpPr>
        <p:spPr>
          <a:xfrm>
            <a:off x="7236296" y="16564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Volver a estudiar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2" name="1031 Conector recto de flecha"/>
          <p:cNvCxnSpPr/>
          <p:nvPr/>
        </p:nvCxnSpPr>
        <p:spPr>
          <a:xfrm flipV="1">
            <a:off x="4812327" y="1268760"/>
            <a:ext cx="0" cy="618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1035 CuadroTexto"/>
          <p:cNvSpPr txBox="1"/>
          <p:nvPr/>
        </p:nvSpPr>
        <p:spPr>
          <a:xfrm>
            <a:off x="3710369" y="981512"/>
            <a:ext cx="24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Amor y la Unión Familiar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8" name="1037 Conector recto de flecha"/>
          <p:cNvCxnSpPr/>
          <p:nvPr/>
        </p:nvCxnSpPr>
        <p:spPr>
          <a:xfrm flipH="1" flipV="1">
            <a:off x="1985787" y="1794955"/>
            <a:ext cx="1038041" cy="55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1038 CuadroTexto"/>
          <p:cNvSpPr txBox="1"/>
          <p:nvPr/>
        </p:nvSpPr>
        <p:spPr>
          <a:xfrm>
            <a:off x="683568" y="1412776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Metas Claras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1" name="1040 Conector recto de flecha"/>
          <p:cNvCxnSpPr/>
          <p:nvPr/>
        </p:nvCxnSpPr>
        <p:spPr>
          <a:xfrm flipH="1">
            <a:off x="1763688" y="3570876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1042 CuadroTexto"/>
          <p:cNvSpPr txBox="1"/>
          <p:nvPr/>
        </p:nvSpPr>
        <p:spPr>
          <a:xfrm>
            <a:off x="1043608" y="320169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Bajar de Peso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5" name="1044 Conector recto de flecha"/>
          <p:cNvCxnSpPr/>
          <p:nvPr/>
        </p:nvCxnSpPr>
        <p:spPr>
          <a:xfrm flipV="1">
            <a:off x="4812327" y="2717302"/>
            <a:ext cx="2423969" cy="213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1045 CuadroTexto"/>
          <p:cNvSpPr txBox="1"/>
          <p:nvPr/>
        </p:nvSpPr>
        <p:spPr>
          <a:xfrm>
            <a:off x="7410465" y="2289533"/>
            <a:ext cx="1523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 positivo a pesar de las circunstancias</a:t>
            </a:r>
          </a:p>
          <a:p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8" name="1047 Conector recto de flecha"/>
          <p:cNvCxnSpPr/>
          <p:nvPr/>
        </p:nvCxnSpPr>
        <p:spPr>
          <a:xfrm>
            <a:off x="6336196" y="3724911"/>
            <a:ext cx="1224136" cy="5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1048 CuadroTexto"/>
          <p:cNvSpPr txBox="1"/>
          <p:nvPr/>
        </p:nvSpPr>
        <p:spPr>
          <a:xfrm>
            <a:off x="7668344" y="3356991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Poder ayudar sin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Interés alguno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27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53</Words>
  <Application>Microsoft Office PowerPoint</Application>
  <PresentationFormat>Presentación en pantalla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EL ÁRBOL DE LA AUTOESTIMA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Urueña Calderon</dc:creator>
  <cp:lastModifiedBy>Moises Urueña Calderon</cp:lastModifiedBy>
  <cp:revision>12</cp:revision>
  <dcterms:created xsi:type="dcterms:W3CDTF">2015-10-30T17:00:39Z</dcterms:created>
  <dcterms:modified xsi:type="dcterms:W3CDTF">2015-11-06T16:05:57Z</dcterms:modified>
</cp:coreProperties>
</file>