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3E6676"/>
    <a:srgbClr val="6D9FB3"/>
    <a:srgbClr val="085574"/>
    <a:srgbClr val="09AFDC"/>
    <a:srgbClr val="533227"/>
    <a:srgbClr val="B98D6B"/>
    <a:srgbClr val="028EB8"/>
    <a:srgbClr val="D9E6EB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2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11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6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95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79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36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7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60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3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1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4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4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80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6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FC2A90-1A48-4775-9DA5-E79DE3A3861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C249A4-4BD0-4322-AF2A-2537ABF3E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79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2CE1D39-7B78-AAF5-4BA4-69D3280DE49A}"/>
              </a:ext>
            </a:extLst>
          </p:cNvPr>
          <p:cNvSpPr txBox="1"/>
          <p:nvPr/>
        </p:nvSpPr>
        <p:spPr>
          <a:xfrm>
            <a:off x="115530" y="0"/>
            <a:ext cx="4798142" cy="162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PAINEL GERENCIAL</a:t>
            </a:r>
          </a:p>
        </p:txBody>
      </p:sp>
      <p:pic>
        <p:nvPicPr>
          <p:cNvPr id="6" name="Gráfico 5" descr="Laptop com telefone e calculadora">
            <a:extLst>
              <a:ext uri="{FF2B5EF4-FFF2-40B4-BE49-F238E27FC236}">
                <a16:creationId xmlns:a16="http://schemas.microsoft.com/office/drawing/2014/main" id="{F2B2CE0C-6015-F4B6-AB27-C661DDF20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90574"/>
            <a:ext cx="5462001" cy="54620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493FF32F-38B7-179A-E6EE-9ED322A384C5}"/>
              </a:ext>
            </a:extLst>
          </p:cNvPr>
          <p:cNvSpPr/>
          <p:nvPr/>
        </p:nvSpPr>
        <p:spPr>
          <a:xfrm>
            <a:off x="1" y="1627163"/>
            <a:ext cx="5029200" cy="5230837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48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476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Malha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FNU LNU</dc:creator>
  <cp:lastModifiedBy>FNU LNU</cp:lastModifiedBy>
  <cp:revision>18</cp:revision>
  <dcterms:created xsi:type="dcterms:W3CDTF">2022-07-06T23:01:16Z</dcterms:created>
  <dcterms:modified xsi:type="dcterms:W3CDTF">2022-08-19T23:52:25Z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2022-07-06T23:01:16Z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ab0b9f38-c71a-45e3-8d29-180000ca4ee0</vt:lpwstr>
  </property>
  <property fmtid="{D5CDD505-2E9C-101B-9397-08002B2CF9AE}" pid="7" name="MSIP_Label_defa4170-0d19-0005-0004-bc88714345d2_ActionId">
    <vt:lpwstr>893cdc98-d24a-4dcd-b362-c063f8c6b7c5</vt:lpwstr>
  </property>
  <property fmtid="{D5CDD505-2E9C-101B-9397-08002B2CF9AE}" pid="8" name="MSIP_Label_defa4170-0d19-0005-0004-bc88714345d2_ContentBits">
    <vt:lpwstr>0</vt:lpwstr>
  </property>
</Properties>
</file>