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FD89C-FE23-36D8-2AEE-08FF75F61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8B9656-F1C0-6A5F-524A-736CD028F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E0A8D7-F4B1-3DC2-F739-0EEBBE2F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005-638B-4E3B-92F3-8084AAE90660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3E22F0-2F17-C38E-E005-8A6F2F93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9082FC-AE00-5C04-017F-E1ACB2C0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1B2B-3B85-4FE4-8E23-E7F5ED91E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62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16AEA-A0CD-C382-DFF5-A4BC2153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533A14-2F94-84F8-E054-93917E50A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AD48E8-0863-B627-6152-EBA96BDA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005-638B-4E3B-92F3-8084AAE90660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18413E-4FF6-01D0-1D8E-255B3425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A026E2-E27B-D341-5068-27E70751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1B2B-3B85-4FE4-8E23-E7F5ED91E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4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27F36B-19E8-05CF-FD75-5CB5E8924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1C5AA5-2848-4B06-0A9C-617E604B9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A02943-F124-2024-7EC4-53D7979C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005-638B-4E3B-92F3-8084AAE90660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3D6231-D430-5E15-1724-E3C509D2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86AE4C-C671-B643-A087-76C3FE5B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1B2B-3B85-4FE4-8E23-E7F5ED91E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19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CBEA9-2DBC-4AA4-808A-7029F219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AD5D5C-4CED-DC79-D750-B6B7457A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96DC2B-9F49-ABFC-F006-788F5C86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005-638B-4E3B-92F3-8084AAE90660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ACD752-D140-2538-E7A9-10C98C74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CB9073-D988-06C7-BD2F-71F8A507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1B2B-3B85-4FE4-8E23-E7F5ED91E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03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793FF-C985-53C1-DF8F-DF4E90FB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0278C8-7CB0-0899-83A8-AF6915E9B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0A0EEC-08C7-EEB5-8B6C-ED3CCA07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005-638B-4E3B-92F3-8084AAE90660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8581FD-2A64-87B1-2BA1-261B8FFDF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C62A92-FE53-7CB1-5F9B-B1D6FB7A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1B2B-3B85-4FE4-8E23-E7F5ED91E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78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E1AF5-34FF-0801-138F-F9922449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88E639-8690-F447-04D3-3CFEB1C98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B8FA04-319B-1553-0989-A69EA7A21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A730E2-F074-53E1-1DDB-BD7280AB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005-638B-4E3B-92F3-8084AAE90660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A94426-C2C3-0DD2-09B7-9E521FE5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186EE5-925A-5CD4-34D6-2A6CEC03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1B2B-3B85-4FE4-8E23-E7F5ED91E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51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0E659-17B2-FD4E-D565-5540973D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49D9D2-6ABF-67E5-C63F-BCBA2C864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261CAE-CCF2-17F6-7801-C9A7FF70A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3C298D-7083-727A-3EA5-1135BCFFF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2C2AD5-05AD-1058-497C-83CC7CD81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F37531-32AB-A995-9225-6A9272F4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005-638B-4E3B-92F3-8084AAE90660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A3D2B2-DD2E-61DF-BD86-027792CF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2E5FF3-A08A-9D0A-3DAB-D53C5E2A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1B2B-3B85-4FE4-8E23-E7F5ED91E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3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4C4CB-5784-5272-A16B-625304AF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9B39C9-EC2C-43FF-D880-159E4F16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005-638B-4E3B-92F3-8084AAE90660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03F740-6952-6AB3-C4A8-EB57ADDE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0B0C22-6223-E3FD-F9F7-6EDE3E1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1B2B-3B85-4FE4-8E23-E7F5ED91E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83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54FF722-74D5-5733-AECC-944F442D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005-638B-4E3B-92F3-8084AAE90660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34BE47B-BE97-68B6-F946-5D37172B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D83687-CEAB-55E6-979D-994FB776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1B2B-3B85-4FE4-8E23-E7F5ED91E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9DB46-A00C-3DCB-F437-1DEAA400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C5532A-FEA7-5380-F964-3EC70F3DC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F996CF-AB87-B324-FE43-4F87F13CC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A9B39F-4A00-8BCC-E653-05A7B417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005-638B-4E3B-92F3-8084AAE90660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498D6E-AEFC-0F81-D079-3ADF1DD0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F24097-F8E9-4B05-4C3D-15A2A0CA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1B2B-3B85-4FE4-8E23-E7F5ED91E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5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FE844-E03B-8075-40A5-45927781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CB3A00-F545-F00F-1164-009204B0C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784849-7A95-20DE-5F52-E91557218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CBF301-9003-FDC5-23C1-65474CC6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005-638B-4E3B-92F3-8084AAE90660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65B861-3554-A1D2-645A-3E0C3A4C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A862AD-CDEB-2B90-5F60-91205135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1B2B-3B85-4FE4-8E23-E7F5ED91E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06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431884-6A55-0226-3563-4EDF5406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252FC8-8DC6-720A-EEFA-8B4FC1DF2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499FB1-45A6-B931-1AB5-CB38FC67E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4F005-638B-4E3B-92F3-8084AAE90660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28EC3E-F94E-BFE0-E5DA-9D6AEC243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50EB99-1BCE-774D-1C83-595363763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F1B2B-3B85-4FE4-8E23-E7F5ED91E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36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54B92AA6-1005-C5F7-634F-2F7D74B01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54B92AA6-1005-C5F7-634F-2F7D74B018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719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1D1E731A-2ECD-B2A5-994B-3FA1E9E1059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1D1E731A-2ECD-B2A5-994B-3FA1E9E105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51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D2DC1964-D205-6EBB-5923-EAD8DC4A5AD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D2DC1964-D205-6EBB-5923-EAD8DC4A5A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99208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490A85FE-C28E-407D-B63E-889F108FDFED}">
  <we:reference id="wa200003233" version="2.0.0.3" store="pt-BR" storeType="OMEX"/>
  <we:alternateReferences>
    <we:reference id="wa200003233" version="2.0.0.3" store="wa200003233" storeType="OMEX"/>
  </we:alternateReferences>
  <we:properties>
    <we:property name="backgroundColor" value="&quot;#042639&quot;"/>
    <we:property name="bookmark" value="&quot;H4sIAAAAAAAAA+1Y3U7jOBR+FeSbuSkobUqbcgcFtGjYFQLEXozQ6MQ+ST3jxhnHYemgvtC+xr7YHttJmUKhDMNqRiwXkZzj4+Pv/H12csOErEoFsz9gimyHHRVCchDabHRZhxVBuKf15ymYz/1sOOAwEskwTmMBcToYOS1dWqmLiu3cMAsmR3shqxqUs0jCD5cdBkqdQO7eMlAVdliJptIFKPkVgzJNWVPjvMPwulTagDN5ZsGiM3tF6vROULpbMe0I3MorPENug/QUS21s+95hVRh5SMtzzpjfcKwLC7Igw07W57zLtwGHadQbjUScIPadPJPKNirp7OC6NOQPeTkrXVjGhC7XhuKlmMdtsKqaTcZa1VM/OliSn+nacDzFzE8VVtoZWcpkAQWXLgxzCsGJ0RQgP0NDUXPrxRP919ggbSrYTjTvLHDsiitaTdK7IHbz3GAOreMH/wnCjTNQGKSHddFEObqP95IklSxy1WT8NhXnwY1S4ngCxrqKSj9RvlzYaZE2As3ezEd+X5o2kb3OHeA/1dv5ZVuVpPzpm/JriiTAf/mquJy7qTiLEKJRnMR8AOl2X6TJ9lv5Pgmhy+fGCUUB7yS1+4wSBtL99Wv4MZd/bh33kmQQ97PeMOp1o0GU8qHora3jB+vnN4kGDJ/MjvEK1X20i/n7Uy3GCzAyHEXes2d63JytC2NsKQj77pBzat/gacZfagkbAjcEWAimGlfYbqEfbarHmvs1x+X3f/6ufmG2eeph+bREvhghYD7FYhVLr2U8ruqKWhNFwLKS/NbzyWuuyKZTX7eTTdsFFh8Ivt3rZn0QMbF4OoRB3H1j8TcW/2EWX8tGlaJLjVniHzZF+iR1gxzpa88toqIrA0CJ1W1hLo8u2k9OuqMdGj31yxpXXTIW0TjWlB3n5TmkCj8CxByH2XCTQ5Rs9pN4tJnEWX9zKIY87fcgpWsNLQ+AI3fd+nNC/Nlcq+jruz2Aju4Qe/X0m1ebTgJ6h+lDwdGmF6Bq/3VONo+lDYG5CWLS60Xd+Nhpuo52j1vj8rQielMtfHzRd/RKc+/2oJL8HZvPg7kHzoQFqNdd3f+vE6HDOPAJikPfWvvhb9ORxWlItBQOWMVptyMRLjXTknBU7RWnfXsvC0cCbofMfv/t5zlturJ5OuxU5hP7QKW3jeMPwuVfa26KuT6iRoGiav9vhTAYrfyo7QFSUy6SYfZLjWZGHnmN29xtOX+2FlnbWpGTLQeajMmKwqWgrByTuj9tJBLog/MeZ9/BLS8fUI/uRBZFC821xg947CvvAZeX9yElo7VPZRuMloKKWimq3IlUwmDRVOqyyoPM2T9uvTrXOR1Wi+0a7uMICKNBN0MQUTaA7ThJfBM8drRZvLapvl6+Wzd1tuq007WtSuB4AgWuIG1fgwLFGuL2v2uZ34TQSEr0mgXO0QXNz+f/AiV0sV1fFgAA&quot;"/>
    <we:property name="creatorSessionId" value="&quot;a7a0c65e-da66-432b-8b3e-82a747077b44&quot;"/>
    <we:property name="creatorTenantId" value="&quot;cabb6034-8899-45dc-a51d-33ec0a6c7675&quot;"/>
    <we:property name="creatorUserId" value="&quot;1003200273C8651C&quot;"/>
    <we:property name="datasetId" value="&quot;080ab6a0-2172-4c7d-ad38-ac25d3e4ceeb&quot;"/>
    <we:property name="embedUrl" value="&quot;/reportEmbed?reportId=58c30c24-d27a-417f-981c-d77f22807b8d&amp;config=eyJjbHVzdGVyVXJsIjoiaHR0cHM6Ly9XQUJJLUJSQVpJTC1TT1VUSC1CLVBSSU1BUlktcmVkaXJlY3QuYW5hbHlzaXMud2luZG93cy5uZXQiLCJlbWJlZEZlYXR1cmVzIjp7Im1vZGVybkVtYmVkIjp0cnVlLCJ1c2FnZU1ldHJpY3NWTmV4dCI6dHJ1ZX19&amp;disableSensitivityBanner=true&quot;"/>
    <we:property name="initialStateBookmark" value="&quot;H4sIAAAAAAAAA+1Y3U7jOBR+FZSbuSlV2pT+cAcFtAiYQYDYixUandgnqUdunLEdli7qC+1r7IvtsZ2UKRTKMKxmxHIRyTm2z/nO32cntxEXppQw+whTjLajw4ILBlzpjU7Uioog3P306ehk5+zo88edk30Sq9IKVZho+zayoHO0l8JUIJ0KEv5x1YpAylPI3VsG0mArKlEbVYAUf2FYTFNWVzhvRXhTSqXBqTy3YNGpvabl9E62O+2ELAKz4hrPkdkgPcNSadu8tyITRh7S8pxT5g2OVWFBFKTYyXqMddgW4CCNu6MRT4aIPSfPhLT1knS2f1Nq8oe8nJUuDmNClytNAZKRx63RmNrIWMlq6kf7S/JzVWmGZ5j5qcIKOyNNmSigYMKFYU4hONWKAuRnaMgrZr14ov4caySjPNqO560Fjh1+TbtJeh/ETp5rzKFxfP8/QbhxDhKD9KAq6ijHD/FekcSIIpd1xu9ScRHcKAWOJ6Ctq6j0C+XLhZ02Kc1R78585PeEbhLZbd0D/lO9nV81VUmLv3xTfnWRBPivXxVXczeVZDFCPEqGCetDutXj6XDrvXyfhdDlc+OUooD3ktp5QQkDrf31a/gpl39uHXeHw37Sy7qDuNuJ+3HKBry7to4frZ/fBGrQbDI7xmuUD9Eu5h9ONRgvQYtwFHnPXuhxfZgulEVLQdhzh5xb9g2eevy1ErDBcYODhaCqdiXaKdSTTfVUc7/luJz887f5hdnmuYfl8xL5aoSA+RSLVSy9lvGYrAy1JvKAZSX5reeTt1yRdae+bSfrtgss3udsq9vJesATYvF0AP2k887i7yz+wyy+lo2MpEuNXuKfaIr0SeoGOdLXnttERVcGgALNXWEujy6bT066ox1oNfXbalddMhbROFaUHeflBaQSPwMkDAfZYJNBPNzsDZPR5jDJepsDPmBprwspXWtoewAcu+vW7xPiz/paRZ/bzQF0eI/YzfNvXk06Ceg9pg8FR0YvQVb+65x0HgsbAnMbxLSuG3d6x26l62j3uD0uTyuiN1Xcxxd9R69U92EXjGAfovk8qHvkTFiAetvV/f86EVoRAzZBfuBbay/8Xjq0OA2JFtwBM4ysHfJwqZmWhMM0V5zm7UgUjgSchcx+/+3nJW26snla0ZnIJ/aRSm8axx+Ey//S3FTk+ogaBQrT/N8KYdBK+lHTA7RMukiG2a8V6hl55Ffc5a7t/GkvstZekZO2A03KhKFwSSiNY1L3p41EHH1wjnD2Hdzy+gH16E5FUTTQXGv8gMe+8h5xedkOLdJK+VQ2wWgoqKikpMqdCMk1FnWlLi9Zw5zO2oXK6bBamKu5jyEgjPqdDIHHWR+2kuHQN8FTR5vFG5uqm+W7dV1nq047VVlTAsNTKHAFafsa5MjXELf/XRt5I4RGUKLXbHCOLmh+Pv8XlvOLtlAWAAA=&quot;"/>
    <we:property name="isFiltersActionButtonVisible" value="true"/>
    <we:property name="pageDisplayName" value="&quot;Página 1&quot;"/>
    <we:property name="pageName" value="&quot;ReportSection&quot;"/>
    <we:property name="reportEmbeddedTime" value="&quot;2023-02-23T20:47:42.372Z&quot;"/>
    <we:property name="reportName" value="&quot;Desafio-Moises&quot;"/>
    <we:property name="reportState" value="&quot;CONNECTED&quot;"/>
    <we:property name="reportUrl" value="&quot;/groups/me/reports/58c30c24-d27a-417f-981c-d77f22807b8d/ReportSection?bookmarkGuid=9d8a934f-d2d0-42d1-8607-e7e6bd369c04&amp;bookmarkUsage=1&amp;ctid=cabb6034-8899-45dc-a51d-33ec0a6c7675&amp;fromEntryPoint=export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4D09DCDA-BBE7-40FD-BA36-299453728211}">
  <we:reference id="wa200003233" version="2.0.0.3" store="pt-BR" storeType="OMEX"/>
  <we:alternateReferences>
    <we:reference id="wa200003233" version="2.0.0.3" store="wa200003233" storeType="OMEX"/>
  </we:alternateReferences>
  <we:properties>
    <we:property name="creatorTenantId" value="&quot;cabb6034-8899-45dc-a51d-33ec0a6c7675&quot;"/>
    <we:property name="reportUrl" value="&quot;/groups/me/reports/58c30c24-d27a-417f-981c-d77f22807b8d/ReportSection7fdf549a3b92136a7a89?bookmarkGuid=a1bd4c3b-8cbe-4f47-bd69-0a4e8453f019&amp;bookmarkUsage=1&amp;ctid=cabb6034-8899-45dc-a51d-33ec0a6c7675&amp;fromEntryPoint=export&quot;"/>
    <we:property name="reportName" value="&quot;Desafio-Moises&quot;"/>
    <we:property name="reportState" value="&quot;CONNECTED&quot;"/>
    <we:property name="embedUrl" value="&quot;/reportEmbed?reportId=58c30c24-d27a-417f-981c-d77f22807b8d&amp;config=eyJjbHVzdGVyVXJsIjoiaHR0cHM6Ly9XQUJJLUJSQVpJTC1TT1VUSC1CLVBSSU1BUlktcmVkaXJlY3QuYW5hbHlzaXMud2luZG93cy5uZXQiLCJlbWJlZEZlYXR1cmVzIjp7Im1vZGVybkVtYmVkIjp0cnVlLCJ1c2FnZU1ldHJpY3NWTmV4dCI6dHJ1ZX19&amp;disableSensitivityBanner=true&quot;"/>
    <we:property name="pageName" value="&quot;ReportSection7fdf549a3b92136a7a89&quot;"/>
    <we:property name="pageDisplayName" value="&quot;Página 2&quot;"/>
    <we:property name="datasetId" value="&quot;080ab6a0-2172-4c7d-ad38-ac25d3e4ceeb&quot;"/>
    <we:property name="backgroundColor" value="&quot;#042639&quot;"/>
    <we:property name="bookmark" value="&quot;H4sIAAAAAAAAA+1Y227cNhD9FUMveVkvdL/kzd6kaFG3MLKuXwKjGJGjNRNaVCjK9cbYH+pv9Mc6pKRN1l57C8doDMdv0syIPGeupK49LtpGwvJ3uEDvtfdLzQUDrvRe4E28uhceKvXxAvTHKAmjNCgyFmVxGJVJkWYpWanGCFW33utrz4BeoDkVbQfSrkjC92cTD6Q8hoV9q0C2OPEa1K2qQYrP2BuTyugOVxMPrxqpNNgl5wYM2mUvyZzeCUowjWhHYEZc4hyZ6aXvsFHaDO9ZxaskLiAqizCIUsggL+ibttc6mLvt7aYO2EzVBkRNAKyMx1WShVHI/DKOgjjKiii08kpIM5iUy7dXjSbe5I1lY913wC+hZsg9R05j23O59g4WC40LMMPr2w3lTMnuYot8rjrN8B1WTlUbYZa0RyVq2kNYR67IicdakYudZm8OEnvpT109eMy3r+fqr5lGcjG3gjOStKJeyCEiX1xw0tNgoC0FVX4gv1mq9IHSHPXh0rF9I/QYkHByA/R3ZUrUSOSzyudACVyFcVHFOUQRf+Kh+6MWpt2bK8l/hPDdx7YPYRlRnWZllkRJlXPwE5bGO0M4Iw8tlKauJm9F8bGgz1RXG730bodl8kRSiR4rYR4hjRqBs3PQ5kmn0l1sV2fj7CCLD18NhCFJeviPnxWUvaSKK54nEeNBUbIg9IOUV+nDO9DPAjVodr48wkuUt9Gu9bdVI8ZT0KIftI7ZAxkPJ4f1Yt6GE97YEW7NvsIzPH/qBOxx3ONgoF9qoOId1OreWrqvpp+zX3775+/2R2gyTHYtlQTyHtnWhrO7jp9zJgwV8rxJDuned880rwo6nid+6GMcJGFBh4GX4f8/XwH+Q10+qYPA3VeC73oQyJOyYPb2iGGCMa/K3C11r+8NXplSXW26267GecgKTBkGVRSWZcXLOHk5VrwcK775WLGzHbRSMNQbGeldoF44anYbl3FNj05gr1fcqdEl5LV3JChJ+7VPQXZ22VeH0Ar2ihCNF7+tperM25dJ/xxIrie9Kzuo2/HvXx9fraR7GmNO3VvaL3vtpw71kjA7iy9YpxbJdI1yugXD1DqXFhMttXoJTWsT3/6HJBFHR/9XXLYPGAZHipqIBXACpcQ/ASKGWZXtM/Dz/TiPiv08quL9jGesjEMoU7+8OTX6wDt0x6KuR2g2Fb6BsfP0HZQ39yEjrZSxtEZnjCVXd1JOPHYuJNdYO/fcNHm/tbTp1hsfjaxO1IJ6y3q7fjpaJ2xrJ6ozbQMMj6HGLW3FZQ1HvqO1uN/P68ayWv0LDq1d+P8WAAA=&quot;"/>
    <we:property name="initialStateBookmark" value="&quot;H4sIAAAAAAAAA+1ZX1PbOBD/Koxf+hIYx3+SuG8QYI6Btgxw3MMN05GltaOOIrmyzJFj8oXua9wXu5VkhwYCaSlzZYA3a7XS7v72nyRfB4zXlSCzj2QKwfvgQDJOCVN6ox/0AumJO58+HX7YPjn8/HH7wx6SVWW4knXw/jowRJdgznndEGG3QOKfF72ACHFMSjsqiKihF1SgayWJ4H+DZ8YpoxuY9wK4qoTSxG55aogBu+0lsuMYZfe3YpRIqOGXcArUeOoJVEqbdjwsWJEmGYnzLOrHAzIkowzX1H7Wqbme3wp1io2VNIRLVMDSWFKkwyiOaJgncT+Jh1kcWXrBhWlZ8tneVaXRbkRjVlm8ttklkRRY4IzTUHtbroPtstRQEtMO95Ymx0o00xX0U9VoCidQuClpuJmhjIJLlMEtkHME8VgrhNjNbJwSAZ6638gWsdAOJ+qvsQaEmFnCBVJqLkvReuQGgjNvBiXamqDyL4ibNRUXKM1A78yctbtcdw6JereU/qWWomlICmkRMhLFgyJKsiIZkThmz9x1v0tu6o1TJdhrcN9D1noX5jHm6TAfpnFajBgJUzpI1rpwjAiVSmMZE3e8+FSqj1UjjZ4Fd93SeyahhJ8FN08QRhWH8YRo86xD6T5r5xdd70COL980hDZIvPpPHxUYvTiVFGyUxpT1s5z2o7A/YMXg8RXoNw6aaDqZHcEliLvaLubvTnU6nhPNfaN1lj3S4vaosNgsWAJh17Zwy/aNPu3314aTDQYbjBjit2pNCbalejCXHsrpl4zLh3//qV9DkaGiqTElgHnNVhac9Xn8kiOhzZCXbWQb7r56DkZFhsfzNIxCSPpplOFh4K35/89XgO/Iy2d1ELj/SvBLDwKjNM+ovT1ClELCinzktnoQewNXJldXy3Db3RiLaAYDCv0ijvK8YHmSvh0r3o4VP32sWFsOasEp6KWIDKagS2daCRKlChd0lVeQQ30TmMtf590LD9aJfa2mbllrqnXGAo0jhd6xVp6RXMBnQmIKw2K4SUk42kxGcbY5iotkc8iGNE8ikg/CHJd7hUOb9n9MsIC16S0Z7+rPwa08r7+/AnTuREVvJb4POBR6TkTjHsNwzyNuPDDXnox8eBlIjiznhb/qujXWTyvQmyrm8AWX0Su3e7dDak7fBfN5d3NeWesWSr3s6H5dR6VeQAmdANt3qbXrX3MPDEy9o7l786opSjtgvtNOK9Sj7vpuNzrk0hYBK6EwP96SH5OmK5OnF5zwcmLuifQucXwjXHq6tlOBzSNMFCLr7jnZw6CVcF9dDiCbsEj62a8N6Bla5DhufLdl7dlaeG1rhU+2rNK4Ga8RLkGq2lZS+7CNJAYOnEOY/UBteXpAnXbHXMpONZsaP2Gxi7x7TF6Wg0xaKefKDoyuBMlGCIzcCRdMg2wjdZllTeW00s5Uic1qIa4tpfPV/Uk1pq4IhWMiYUWZdVHDgK0pte5/RuCEYGvk6Jo1C6xqi8I8n/8HqZ1vX3EZAAA=&quot;"/>
    <we:property name="isFiltersActionButtonVisible" value="true"/>
    <we:property name="reportEmbeddedTime" value="&quot;2023-02-23T20:48:37.744Z&quot;"/>
    <we:property name="creatorUserId" value="&quot;1003200273C8651C&quot;"/>
    <we:property name="creatorSessionId" value="&quot;0035242b-b29e-4f4a-aa27-5b79f20b91a8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8BBC3E32-2BF8-4D05-9810-E561C3FBBC70}">
  <we:reference id="wa200003233" version="2.0.0.3" store="pt-BR" storeType="OMEX"/>
  <we:alternateReferences>
    <we:reference id="wa200003233" version="2.0.0.3" store="wa200003233" storeType="OMEX"/>
  </we:alternateReferences>
  <we:properties>
    <we:property name="creatorTenantId" value="&quot;cabb6034-8899-45dc-a51d-33ec0a6c7675&quot;"/>
    <we:property name="reportUrl" value="&quot;/groups/me/reports/58c30c24-d27a-417f-981c-d77f22807b8d/ReportSectionbf184e348fdfd93b0a03?bookmarkGuid=575fe192-9295-4b33-9856-42124c37a04f&amp;bookmarkUsage=1&amp;ctid=cabb6034-8899-45dc-a51d-33ec0a6c7675&amp;fromEntryPoint=export&quot;"/>
    <we:property name="reportName" value="&quot;Desafio-Moises&quot;"/>
    <we:property name="reportState" value="&quot;CONNECTED&quot;"/>
    <we:property name="embedUrl" value="&quot;/reportEmbed?reportId=58c30c24-d27a-417f-981c-d77f22807b8d&amp;config=eyJjbHVzdGVyVXJsIjoiaHR0cHM6Ly9XQUJJLUJSQVpJTC1TT1VUSC1CLVBSSU1BUlktcmVkaXJlY3QuYW5hbHlzaXMud2luZG93cy5uZXQiLCJlbWJlZEZlYXR1cmVzIjp7Im1vZGVybkVtYmVkIjp0cnVlLCJ1c2FnZU1ldHJpY3NWTmV4dCI6dHJ1ZX19&amp;disableSensitivityBanner=true&quot;"/>
    <we:property name="pageName" value="&quot;ReportSectionbf184e348fdfd93b0a03&quot;"/>
    <we:property name="pageDisplayName" value="&quot;Página 3&quot;"/>
    <we:property name="datasetId" value="&quot;080ab6a0-2172-4c7d-ad38-ac25d3e4ceeb&quot;"/>
    <we:property name="backgroundColor" value="&quot;#042639&quot;"/>
    <we:property name="bookmark" value="&quot;H4sIAAAAAAAAA+1X23LbNhD9FQ1f8iJreJNI+81WnGmnbscTuX7JaDpLYEEjgQAGBF0rHv5QfiM/VgAk5UiRrU56y7h5A3eXi7MHBwvgPqC8rgSsf4EVBifBj5JyAlTpURSMA9kZz5R6twL9LkpCiizGqKCQ5EUUp2Foo1RluJJ1cHIfGNAlmmteNyBcRmt8sxwHIMQllO6LgahxHFSoayVB8A/YBVuX0Q224wDvKqE0uJQLAwZd2lsbbr8tlGiS2BmBGH6LCySms77GSmnTfxcsylNM0pxRRo+TIoTQ/VN3Xg/zcLyb1AObK2mASwvA2aYRQmajZyxOGGPThCXM2RkXpg8p1ud3lbZ1WzbWlaNvbqsolba8isDXp7HuyrkP5ko0Kz8637IvVKMJvkaf/VwabtY2E+MSJOGOrtZSdamVJdJ75qqRRq+9+Ub9PtdoJ6XBSdiONzhO6a3921p3QZyWpcYSTP95/o8gHC1AYGd91ch+5cJvF++vkpt6tFCCHsa8tJaay1L0an6Qz1VXygoqt1GKt1ZyTiXtoGE74dvPhNlLZe3l8/drY9k61zQrjmOAOMacFjOWzZDgdxH/KYR2yLh5boKII8biWRTSZJrnVhezFL4NQSywXKE0/wdBVBznN6DNriqUpqjPuvV/yfVw5MXjHeD/abXt8t+U74Mq+n6GIUmhyLIMohjyiJKMulRP8m3wzhTqbptul42F02kU5mFEsgQYCacxZAc3w6Mi/IGjBk1u1hd4i+LL2jf+L11DxdegeXcd8jx9JX/9/W6TLNii9KW7aLmwz/D04/cNhxHFEQUDXaq+lOBUqid35lMd4jnz8vOnj/UeYg62gFpwgnpLkcEK7YXaDdw0XnFVh45j51fUu9EL8j644FakXe5rEI1L++IMak5eWESt3zGPbFUfXvspnvPi9KJ93kX2Clx2zymQ9fCY6tZXK+FHw5rb7i3cn533fYN6bTH7iAesE4dkskE52YNh4si1yXhtW72AqnbCd886a6Loy/8J1/VXHAYXyjYRB+AKCoG/ASQEM5YdEQjzozRPjo/yhKVHGc1IkcZQzMJi99ToFt6ju+RSDtCcFP5CxZ7pR0renscGaaWMK2sgY9hyshFiHJAbLqhG6enZDXmzd2vHYZReDFVdqdL2ls103enoSNjXTlRj6goIXoLEPW3Fq4YiPdBa/Gt+01ja9g9Cgqj+ThAAAA==&quot;"/>
    <we:property name="initialStateBookmark" value="&quot;H4sIAAAAAAAAA+1Y21LjOBD9Fcov8xIoX5I48AYBailghiIs+7BFTbWttqMpRfLICkuG8g/tb+yPbUuyw4QJZK67U+w+pMputfpy+nRLzn3AeF0JWLyGGQZ7wYlkPAem9FYU9ALphQdv3pye71+evn29f35EYlUZrmQd7N0HBnSJ5prXcxDWBAl/v+kFIMQFlPatAFFjL6hQ10qC4B/QK9OS0XNsegHeVUJpsCYnBgxas7ekTu/kO9pJyCPkht/iBHPjpZdYKW3a96yIRn1M+qOCFWw3yUII7Z7ar7owN+tbpy6wsZIGuKQArGwQIaSkPSzipCiKQVIkhZUXXJhWJVsc3VWa8iY0FpXFa0xZlEoTkCJw+WmsfTr3wViJ+cw9Ha3IJ2quc7xEZ/1IGm4WZKngEmTOLVwNQXWhFQHpVsZqLo1eOPFU/THWSE5ZsBc2vWUc++yWdpP0cRD7ZamxBNO+Hv2QCLcmINBLj+eyrVz488b7q+Sm3poowTbHfEOSmstStGx+oM+VT2UGlW2U7B1RzrKk6ThMDt99RMyWKgtHn+/PjZvGLg3SbDcGiGMcsWxYpEPM8X8Sf1aE9Fhw89IIEUdFEQ+jkCWD0Yh4MezDz0GICZYzlOa/QIiK43gK2jxmhdIM9YGv/yHX3ZEX9x4F/q9m29z8k/R9YEU7zzDM+5ClaQpRDKOI5Smzpp7F2+CdydTdKtzWWhEOBlE4CqM8TaDIw0EM6cZmeJKEv3DUoPPp4gxvUXya+3L906Uu42vQ3F+HHE5fiV97oVsaC1YgPbQXLav2UTzt8/s5hy2GWwwMeFNtKsG+VM925nMT4iXjcv7Xn/UaYDaOgFrwHPUKI4MZ0oXaPpRId1C7iUhX+QA51g/EXH267i7MNCeOtZq5bW2qthhLNM4UVcdmeQWZwLcASY5pkW7nEI62+6Nkd3uUFP3tlKV51o8hG4YZbfcBh7btf5uixra96WOhmz8nj/q8/vwJ0JWTAn3U+J5w5PQaxNx9W5DNM248MPdeTHpxGPXPrKadD/Zn99g6rUFvppjDF11HrzX36gBqnr8Kmsabe2LWLYN62exuu/5lJ9m2sG3ZHPIpsmPXWof+4/jE4MwXmvuDJidvJ8yftLOK4qi7c7d7O+XSDgHroTBffiR/TZuubZ5ecMnLqXmC6V3juINw9Z8AuxTYPqJGAVl3X+ceBq2Ee+p6gNSERdKvvp+jXlBGTuOhdjs2n51l1XbW1GTHBk3GeE1wCahqO0nt/wQkYujAOcXFF8yW7w+oi+6CS9mFZlvjGzJ2zHsi5VU/pKSVcqXswOhGkJwLQcydcsE0ypapqyobJqf1dqVKOqyW7tpR2qw/n9Tc1BXkeAES14xZxxqGbMOodX8PBc4JHY2cSrNhgw1tOZib5m8UqYdHwBIAAA==&quot;"/>
    <we:property name="isFiltersActionButtonVisible" value="true"/>
    <we:property name="reportEmbeddedTime" value="&quot;2023-02-23T20:49:15.456Z&quot;"/>
    <we:property name="creatorUserId" value="&quot;1003200273C8651C&quot;"/>
    <we:property name="creatorSessionId" value="&quot;74b9dc72-e514-4ac7-b109-26b60cc2de53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moises aragao</dc:creator>
  <cp:lastModifiedBy>moises aragao</cp:lastModifiedBy>
  <cp:revision>1</cp:revision>
  <dcterms:created xsi:type="dcterms:W3CDTF">2023-02-23T20:49:22Z</dcterms:created>
  <dcterms:modified xsi:type="dcterms:W3CDTF">2023-02-23T20:50:33Z</dcterms:modified>
</cp:coreProperties>
</file>