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3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3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8F8BD3-7A6E-4829-9C52-6A5E8492ECBB}" type="datetime1">
              <a:rPr lang="es-ES" smtClean="0"/>
              <a:t>03/03/2022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BFECE9-3899-402D-9557-B34889DA2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8F604-CCDB-4A43-A2E3-294E87B27C22}" type="datetime1">
              <a:rPr lang="es-ES" smtClean="0"/>
              <a:pPr/>
              <a:t>03/03/2022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3784F3-2271-4F8D-A0BC-8F40E6849F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81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3415570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1698549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-12823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 lIns="0" rtlCol="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9578" y="5597131"/>
            <a:ext cx="5050971" cy="472073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99578" y="5954904"/>
            <a:ext cx="2200154" cy="569912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Fecha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3415570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1698549" y="1079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1698549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1698549" y="5137031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-12823" y="1079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-12823" y="5137031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Marcador de posición de imagen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5570" y="1079"/>
            <a:ext cx="1719072" cy="1719072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5" name="Marcador de posición de imagen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5570" y="5137031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posición de imagen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2823" y="1713063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tre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60B973DC-FC8B-48F4-9A50-A679872638A6}"/>
              </a:ext>
            </a:extLst>
          </p:cNvPr>
          <p:cNvSpPr/>
          <p:nvPr userDrawn="1"/>
        </p:nvSpPr>
        <p:spPr>
          <a:xfrm>
            <a:off x="0" y="0"/>
            <a:ext cx="1905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6651245-F8FA-4280-86E8-A02EA6F9D183}"/>
              </a:ext>
            </a:extLst>
          </p:cNvPr>
          <p:cNvSpPr/>
          <p:nvPr userDrawn="1"/>
        </p:nvSpPr>
        <p:spPr>
          <a:xfrm>
            <a:off x="1905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2243009-72E0-4065-A4ED-BF9024B3D4FB}"/>
              </a:ext>
            </a:extLst>
          </p:cNvPr>
          <p:cNvSpPr/>
          <p:nvPr userDrawn="1"/>
        </p:nvSpPr>
        <p:spPr>
          <a:xfrm>
            <a:off x="5334000" y="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45E1145-BC25-4AC5-8B8D-8AECD11F1713}"/>
              </a:ext>
            </a:extLst>
          </p:cNvPr>
          <p:cNvSpPr/>
          <p:nvPr userDrawn="1"/>
        </p:nvSpPr>
        <p:spPr>
          <a:xfrm>
            <a:off x="8763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Marcador de posición de imagen 43">
            <a:extLst>
              <a:ext uri="{FF2B5EF4-FFF2-40B4-BE49-F238E27FC236}">
                <a16:creationId xmlns:a16="http://schemas.microsoft.com/office/drawing/2014/main" id="{79F851B1-E044-41C4-88D1-6BA4FBC83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7" name="Marcador de posición de imagen 46">
            <a:extLst>
              <a:ext uri="{FF2B5EF4-FFF2-40B4-BE49-F238E27FC236}">
                <a16:creationId xmlns:a16="http://schemas.microsoft.com/office/drawing/2014/main" id="{EEE85C52-E5BA-4142-AE8D-7B357E4A47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0" name="Marcador de posición de imagen 49">
            <a:extLst>
              <a:ext uri="{FF2B5EF4-FFF2-40B4-BE49-F238E27FC236}">
                <a16:creationId xmlns:a16="http://schemas.microsoft.com/office/drawing/2014/main" id="{424B8959-FF9C-453C-8179-A0BF8D392B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F2D93AE-80E9-4043-9384-F0F06D65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476501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18" y="4697806"/>
            <a:ext cx="2800350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9D493CB6-06D1-4AD2-924D-64007FFFAC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01931" y="4697805"/>
            <a:ext cx="2800351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6" name="Marcador de contenido 2">
            <a:extLst>
              <a:ext uri="{FF2B5EF4-FFF2-40B4-BE49-F238E27FC236}">
                <a16:creationId xmlns:a16="http://schemas.microsoft.com/office/drawing/2014/main" id="{D5B991DB-A408-4F6D-A8D0-5167D1E307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23718" y="1268809"/>
            <a:ext cx="2853532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0" name="Marcador de fecha 6">
            <a:extLst>
              <a:ext uri="{FF2B5EF4-FFF2-40B4-BE49-F238E27FC236}">
                <a16:creationId xmlns:a16="http://schemas.microsoft.com/office/drawing/2014/main" id="{CAE1BB52-31E7-4A74-9ED4-FDD9223763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194718" y="6356350"/>
            <a:ext cx="98391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1" name="Marcador de pie de página 4">
            <a:extLst>
              <a:ext uri="{FF2B5EF4-FFF2-40B4-BE49-F238E27FC236}">
                <a16:creationId xmlns:a16="http://schemas.microsoft.com/office/drawing/2014/main" id="{EAF5ABA9-E5E2-43E4-ACD5-994ABC0856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34000" y="6356350"/>
            <a:ext cx="34290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2" name="Marcador de número de diapositiva 5">
            <a:extLst>
              <a:ext uri="{FF2B5EF4-FFF2-40B4-BE49-F238E27FC236}">
                <a16:creationId xmlns:a16="http://schemas.microsoft.com/office/drawing/2014/main" id="{40AEA096-23EC-471A-85DB-52788D8475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2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604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604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5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2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8435" y="3658480"/>
            <a:ext cx="393192" cy="390677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1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7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3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90430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BD315BE3-66BC-448E-AC25-B8B59C8001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0952" y="629616"/>
            <a:ext cx="6550096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 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791A8F7-D0D7-459C-816C-06A776192CF1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63CFF470-94CA-4087-8B57-84A251AB5728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8741B3D2-0E68-4CDE-B746-65D383DA0EF1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24D9BB9-0D5B-45D1-A9B9-F8985612AD6E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DB714EE5-FC7B-4FDA-88D7-B7DB551EA274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D6984438-C7B6-469B-A0A3-F7C9F2CC6DBD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7EBFF5E-9DF7-4591-AC16-CB1D6AE0D25A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29E0EA42-935D-43B4-AB8D-FDC3007FD20C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EDD61E09-E863-45B9-9F49-02EA501C578E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52DB4680-C46B-45C0-9514-7B5E0B10E393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AAA84B2-8B6A-4266-8305-9222B397D900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6288CF74-DD4A-450A-A6CE-FD0BAFADE3CC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7CC73489-9E12-4EC4-BFC7-9BB5C27C2E1F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A2658D15-43FF-4F4D-AAE7-4B9122899193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AFA77309-00B7-459D-BA45-EE1AEAA3B0CD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30775FA4-041A-45A7-8F49-9CBD363A28BB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5508D4AD-2238-4B32-B766-397DD7A6E429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F4B50382-516D-4475-956A-F7F9FD3E08E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C399009F-0A9E-4E2F-B4EF-3ECF21378479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7CFBE686-CBC8-41CE-B11B-CF0C378E6EDE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450F92-73B1-46EB-A8BC-80B995ED31D0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E7EBDAD3-E952-4A8E-8DCF-BAD616AE8FD0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C135B39D-DCFF-48D1-B7C8-418310C34B9F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566893CC-18D8-4978-98A0-9F0F1A58F70F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59803DA-84F5-4810-9D67-82851BBBF7B7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7A9BDBED-FA8E-4080-8786-5B97A485DDB6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9D3328E7-2083-4FC9-B32F-1FED3CDFFF3B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97D29CBA-4952-44B4-A695-45B4490EEB8D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65338F58-85B5-4095-931F-DE4D676A6192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62101AC6-3DF3-44E3-8F37-4D420EFB890E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D3E958D7-1972-40AD-A538-8302A14984AB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AAAD3289-DEFC-4EC6-BF0C-2B56CE1CD19B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7EA5B12A-0ADE-4B3A-A74C-D3487E40A7C4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423D27DE-07B7-4053-A551-3515F702FECE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5" name="Marcador de fecha 3">
            <a:extLst>
              <a:ext uri="{FF2B5EF4-FFF2-40B4-BE49-F238E27FC236}">
                <a16:creationId xmlns:a16="http://schemas.microsoft.com/office/drawing/2014/main" id="{DAAD24F3-0234-4B5A-84DA-945939E26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56" name="Marcador de pie de página 4">
            <a:extLst>
              <a:ext uri="{FF2B5EF4-FFF2-40B4-BE49-F238E27FC236}">
                <a16:creationId xmlns:a16="http://schemas.microsoft.com/office/drawing/2014/main" id="{664012DC-ACEF-433E-A505-4617F7A7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57" name="Marcador de número de diapositiva 5">
            <a:extLst>
              <a:ext uri="{FF2B5EF4-FFF2-40B4-BE49-F238E27FC236}">
                <a16:creationId xmlns:a16="http://schemas.microsoft.com/office/drawing/2014/main" id="{58602E04-6AE9-4AB4-8C82-ADECCA2F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5237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os, contenido e imagen enmarca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ángulo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758342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700735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7" name="Marcador de posición de imagen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09042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86" y="1047146"/>
            <a:ext cx="4603750" cy="955826"/>
          </a:xfrm>
        </p:spPr>
        <p:txBody>
          <a:bodyPr lIns="0" rtlCol="0" anchor="t">
            <a:no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1" y="3202442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643128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643128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643128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643128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643128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643128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643128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6431280" y="4010202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643128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643128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643128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643128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700735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7583424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815949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8735568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9311640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988771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10463784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1103985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11615928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11615928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11615928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11615928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11615928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11615928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11615928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11615928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11615928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11615928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11615928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11615928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8159496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873556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9311640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9887712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10463784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11039856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imagen en línea 4">
            <a:extLst>
              <a:ext uri="{FF2B5EF4-FFF2-40B4-BE49-F238E27FC236}">
                <a16:creationId xmlns:a16="http://schemas.microsoft.com/office/drawing/2014/main" id="{3F93CAB0-49C3-4A79-B42E-9E1448EB8C16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437001" y="2221535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7F604C77-9D98-476E-94D5-E470DD4AF76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41177" y="3202442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posición de imagen en línea 4">
            <a:extLst>
              <a:ext uri="{FF2B5EF4-FFF2-40B4-BE49-F238E27FC236}">
                <a16:creationId xmlns:a16="http://schemas.microsoft.com/office/drawing/2014/main" id="{9CF5CB34-93EF-4B2B-A1BE-32B6ED047CA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4366877" y="2221535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52" name="Marcador de texto 2">
            <a:extLst>
              <a:ext uri="{FF2B5EF4-FFF2-40B4-BE49-F238E27FC236}">
                <a16:creationId xmlns:a16="http://schemas.microsoft.com/office/drawing/2014/main" id="{FC62B88D-998E-4BF7-848E-A2874E941C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1301" y="5143144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Marcador de posición de imagen en línea 4">
            <a:extLst>
              <a:ext uri="{FF2B5EF4-FFF2-40B4-BE49-F238E27FC236}">
                <a16:creationId xmlns:a16="http://schemas.microsoft.com/office/drawing/2014/main" id="{5323F037-C84F-497F-BB92-7183D356BA26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1437001" y="4162237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56" name="Marcador de texto 2">
            <a:extLst>
              <a:ext uri="{FF2B5EF4-FFF2-40B4-BE49-F238E27FC236}">
                <a16:creationId xmlns:a16="http://schemas.microsoft.com/office/drawing/2014/main" id="{FF3F35AF-A5CD-4066-97B9-902126AD393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41177" y="5143144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8" name="Marcador de posición de imagen en línea 4">
            <a:extLst>
              <a:ext uri="{FF2B5EF4-FFF2-40B4-BE49-F238E27FC236}">
                <a16:creationId xmlns:a16="http://schemas.microsoft.com/office/drawing/2014/main" id="{9A265732-BAC2-478A-92AE-23D502B7FF1A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4366877" y="4162237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62" name="Marcador de fecha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4" name="Marcador de pie de página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6" name="Marcador de número de diapositiva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3 conteni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ángulo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0" y="2682910"/>
            <a:ext cx="4050792" cy="4172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4070604" y="2662273"/>
            <a:ext cx="4050792" cy="4172532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6DDDE35A-F618-42E2-AA04-F609770EFA37}"/>
              </a:ext>
            </a:extLst>
          </p:cNvPr>
          <p:cNvSpPr/>
          <p:nvPr userDrawn="1"/>
        </p:nvSpPr>
        <p:spPr>
          <a:xfrm>
            <a:off x="8141208" y="2662273"/>
            <a:ext cx="4050792" cy="4193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4505" y="629616"/>
            <a:ext cx="8042991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7" name="Marcador de texto 2">
            <a:extLst>
              <a:ext uri="{FF2B5EF4-FFF2-40B4-BE49-F238E27FC236}">
                <a16:creationId xmlns:a16="http://schemas.microsoft.com/office/drawing/2014/main" id="{EF16DA6B-95E3-47E1-84FF-3BC278B413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6168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8" name="Marcador de posición de imagen en línea 4">
            <a:extLst>
              <a:ext uri="{FF2B5EF4-FFF2-40B4-BE49-F238E27FC236}">
                <a16:creationId xmlns:a16="http://schemas.microsoft.com/office/drawing/2014/main" id="{CAAD9B35-EE81-48EC-8761-181F054A07C5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668302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69" name="Marcador de texto 2">
            <a:extLst>
              <a:ext uri="{FF2B5EF4-FFF2-40B4-BE49-F238E27FC236}">
                <a16:creationId xmlns:a16="http://schemas.microsoft.com/office/drawing/2014/main" id="{BDA65F58-E1F7-44CA-BD9C-34919803B82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0" name="Marcador de posición de imagen en línea 4">
            <a:extLst>
              <a:ext uri="{FF2B5EF4-FFF2-40B4-BE49-F238E27FC236}">
                <a16:creationId xmlns:a16="http://schemas.microsoft.com/office/drawing/2014/main" id="{0FC3B20B-4758-4A42-8F93-33F464E4670F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5681880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72" name="Marcador de texto 2">
            <a:extLst>
              <a:ext uri="{FF2B5EF4-FFF2-40B4-BE49-F238E27FC236}">
                <a16:creationId xmlns:a16="http://schemas.microsoft.com/office/drawing/2014/main" id="{3235C0E0-A540-41F6-8358-8E19E9EFBA0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50970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posición de imagen en línea 4">
            <a:extLst>
              <a:ext uri="{FF2B5EF4-FFF2-40B4-BE49-F238E27FC236}">
                <a16:creationId xmlns:a16="http://schemas.microsoft.com/office/drawing/2014/main" id="{D16285A0-0824-4A0A-892F-2ABEEB9CAC28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9763104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74" name="Marcador de fecha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5" name="Marcador de pie de página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6" name="Marcador de número de diapositiva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3296920"/>
            <a:ext cx="7315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374585" y="2766220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</a:t>
            </a:r>
          </a:p>
        </p:txBody>
      </p:sp>
      <p:sp>
        <p:nvSpPr>
          <p:cNvPr id="50" name="Marcador de contenido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0" y="4126230"/>
            <a:ext cx="7315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imagen en línea 4">
            <a:extLst>
              <a:ext uri="{FF2B5EF4-FFF2-40B4-BE49-F238E27FC236}">
                <a16:creationId xmlns:a16="http://schemas.microsoft.com/office/drawing/2014/main" id="{B1173A38-564B-4926-9E0B-57DAB42A7194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6743700" y="1899285"/>
            <a:ext cx="1127125" cy="112712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33" name="Marcador de fecha 3">
            <a:extLst>
              <a:ext uri="{FF2B5EF4-FFF2-40B4-BE49-F238E27FC236}">
                <a16:creationId xmlns:a16="http://schemas.microsoft.com/office/drawing/2014/main" id="{2A70D14D-B032-42AB-863B-09AB9DB8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35" name="Marcador de pie de página 4">
            <a:extLst>
              <a:ext uri="{FF2B5EF4-FFF2-40B4-BE49-F238E27FC236}">
                <a16:creationId xmlns:a16="http://schemas.microsoft.com/office/drawing/2014/main" id="{06761B94-9FB3-4CC8-9201-29F603295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37" name="Marcador de número de diapositiva 5">
            <a:extLst>
              <a:ext uri="{FF2B5EF4-FFF2-40B4-BE49-F238E27FC236}">
                <a16:creationId xmlns:a16="http://schemas.microsoft.com/office/drawing/2014/main" id="{E3302F78-FDF8-4294-A286-EBE8680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657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D6DBA18F-1861-4C2A-8FFE-4E883AEC0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825" y="0"/>
            <a:ext cx="6099175" cy="6251575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1333500"/>
            <a:ext cx="4493260" cy="1946275"/>
          </a:xfrm>
        </p:spPr>
        <p:txBody>
          <a:bodyPr rtlCol="0" anchor="b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4493260" cy="2364740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093585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13887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24038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34189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44340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54491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64642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4793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03736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35025" y="848032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2" name="Marcador de número de diapositiva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10472928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7044535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5" y="2074089"/>
            <a:ext cx="5522750" cy="1492476"/>
          </a:xfrm>
        </p:spPr>
        <p:txBody>
          <a:bodyPr lIns="0" bIns="0" rtlCol="0" anchor="b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5025" y="3865635"/>
            <a:ext cx="5522750" cy="194733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10472928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8755907" y="1713063"/>
            <a:ext cx="1719072" cy="1711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8755907" y="3425047"/>
            <a:ext cx="1719072" cy="171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7044535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Marcador de posición de imagen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2928" y="0"/>
            <a:ext cx="1719072" cy="1711166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5" name="Marcador de posición de imagen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posición de imagen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4535" y="1713063"/>
            <a:ext cx="1711372" cy="1711984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fecha 3">
            <a:extLst>
              <a:ext uri="{FF2B5EF4-FFF2-40B4-BE49-F238E27FC236}">
                <a16:creationId xmlns:a16="http://schemas.microsoft.com/office/drawing/2014/main" id="{B5DBA416-A900-41C7-B41E-F9D99DE451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4" name="Marcador de pie de página 4">
            <a:extLst>
              <a:ext uri="{FF2B5EF4-FFF2-40B4-BE49-F238E27FC236}">
                <a16:creationId xmlns:a16="http://schemas.microsoft.com/office/drawing/2014/main" id="{994B7D60-DBB5-47AC-87E6-7194D4E37C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3660014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5" name="Marcador de número de diapositiva 5">
            <a:extLst>
              <a:ext uri="{FF2B5EF4-FFF2-40B4-BE49-F238E27FC236}">
                <a16:creationId xmlns:a16="http://schemas.microsoft.com/office/drawing/2014/main" id="{B1B87CF0-D8F7-4D29-BF5C-58C43C97C9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7044535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743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2 imágen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42200" y="1599882"/>
            <a:ext cx="3911600" cy="928688"/>
          </a:xfrm>
        </p:spPr>
        <p:txBody>
          <a:bodyPr lIns="0" rtlCol="0" anchor="t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2667000"/>
            <a:ext cx="3911600" cy="3438144"/>
          </a:xfrm>
        </p:spPr>
        <p:txBody>
          <a:bodyPr lIns="0" numCol="1"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0" y="0"/>
            <a:ext cx="3438144" cy="345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2B2F89B6-A8D2-4031-8B1F-E4A466C202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572" y="0"/>
            <a:ext cx="3438144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3572" y="3443974"/>
            <a:ext cx="3429000" cy="342290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gran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4E9CD21-8789-4906-BCC9-B0591D8285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" y="0"/>
            <a:ext cx="118491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299" y="1619250"/>
            <a:ext cx="4813301" cy="1325563"/>
          </a:xfrm>
        </p:spPr>
        <p:txBody>
          <a:bodyPr lIns="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9" y="3233057"/>
            <a:ext cx="4203701" cy="296454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AB15B89-DA8C-4D7D-B70F-286B95F8C931}"/>
              </a:ext>
            </a:extLst>
          </p:cNvPr>
          <p:cNvSpPr/>
          <p:nvPr userDrawn="1"/>
        </p:nvSpPr>
        <p:spPr>
          <a:xfrm>
            <a:off x="1130300" y="106680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4"/>
              </a:solidFill>
            </a:endParaRPr>
          </a:p>
        </p:txBody>
      </p:sp>
      <p:sp>
        <p:nvSpPr>
          <p:cNvPr id="26" name="Marcador de fecha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8" name="Marcador de pie de página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30" name="Marcador de número de diapositiva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enmarca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Marcador de posición de imagen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rtlCol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743700" y="28375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4"/>
              </a:solidFill>
            </a:endParaRPr>
          </a:p>
        </p:txBody>
      </p:sp>
      <p:sp>
        <p:nvSpPr>
          <p:cNvPr id="112" name="Marcador de fecha 3">
            <a:extLst>
              <a:ext uri="{FF2B5EF4-FFF2-40B4-BE49-F238E27FC236}">
                <a16:creationId xmlns:a16="http://schemas.microsoft.com/office/drawing/2014/main" id="{2D66ED17-6A8B-4750-B089-A49B6B7F23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43700" y="6356350"/>
            <a:ext cx="1005116" cy="365125"/>
          </a:xfrm>
        </p:spPr>
        <p:txBody>
          <a:bodyPr lIns="0"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13" name="Marcador de pie de página 4">
            <a:extLst>
              <a:ext uri="{FF2B5EF4-FFF2-40B4-BE49-F238E27FC236}">
                <a16:creationId xmlns:a16="http://schemas.microsoft.com/office/drawing/2014/main" id="{E0A74137-35DA-43A9-A740-435B3099B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356350"/>
            <a:ext cx="26670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14" name="Marcador de número de diapositiva 5">
            <a:extLst>
              <a:ext uri="{FF2B5EF4-FFF2-40B4-BE49-F238E27FC236}">
                <a16:creationId xmlns:a16="http://schemas.microsoft.com/office/drawing/2014/main" id="{B68A6459-3B6F-442B-914B-5A5522D327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340" y="187071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374585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</a:t>
            </a: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A36FAFC0-63E1-4A5C-8C07-50890392F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58940" y="11785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50" name="Marcador de contenido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98340" y="350647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texto 48">
            <a:extLst>
              <a:ext uri="{FF2B5EF4-FFF2-40B4-BE49-F238E27FC236}">
                <a16:creationId xmlns:a16="http://schemas.microsoft.com/office/drawing/2014/main" id="{D5AAA54C-0885-4221-AAAF-831C36B8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940" y="28168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07D1309E-F6F7-4FFB-BFBE-F2B34D49D2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8340" y="515747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3" name="Marcador de texto 48">
            <a:extLst>
              <a:ext uri="{FF2B5EF4-FFF2-40B4-BE49-F238E27FC236}">
                <a16:creationId xmlns:a16="http://schemas.microsoft.com/office/drawing/2014/main" id="{020F4427-24B5-439F-BAD8-849395F5BD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940" y="44678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57" name="Marcador de fecha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8" name="Marcador de pie de página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9" name="Marcador de número de diapositiva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374585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Hacer clic para editar el título principal</a:t>
            </a:r>
          </a:p>
        </p:txBody>
      </p:sp>
      <p:sp>
        <p:nvSpPr>
          <p:cNvPr id="57" name="Marcador de fecha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8" name="Marcador de pie de página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9" name="Marcador de número de diapositiva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2096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1A29850-9B3D-49F0-9198-80F35FD55140}"/>
              </a:ext>
            </a:extLst>
          </p:cNvPr>
          <p:cNvSpPr/>
          <p:nvPr userDrawn="1"/>
        </p:nvSpPr>
        <p:spPr>
          <a:xfrm>
            <a:off x="5222748" y="0"/>
            <a:ext cx="1746503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20672AB-65F9-4533-9452-7872A8E7C3BC}"/>
              </a:ext>
            </a:extLst>
          </p:cNvPr>
          <p:cNvSpPr/>
          <p:nvPr userDrawn="1"/>
        </p:nvSpPr>
        <p:spPr>
          <a:xfrm>
            <a:off x="174091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20BF50-7B12-496A-986A-AF0B9880118F}"/>
              </a:ext>
            </a:extLst>
          </p:cNvPr>
          <p:cNvSpPr/>
          <p:nvPr userDrawn="1"/>
        </p:nvSpPr>
        <p:spPr>
          <a:xfrm>
            <a:off x="0" y="0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E556028-47A8-47AD-A7ED-1CB2252FBE3D}"/>
              </a:ext>
            </a:extLst>
          </p:cNvPr>
          <p:cNvSpPr/>
          <p:nvPr userDrawn="1"/>
        </p:nvSpPr>
        <p:spPr>
          <a:xfrm>
            <a:off x="1044549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47570CE-A79F-452C-A098-5DE30EBBC6FB}"/>
              </a:ext>
            </a:extLst>
          </p:cNvPr>
          <p:cNvSpPr/>
          <p:nvPr userDrawn="1"/>
        </p:nvSpPr>
        <p:spPr>
          <a:xfrm>
            <a:off x="1740916" y="1733044"/>
            <a:ext cx="1746504" cy="1755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D3866FD-426E-414F-B17B-F648AF71EA9B}"/>
              </a:ext>
            </a:extLst>
          </p:cNvPr>
          <p:cNvSpPr/>
          <p:nvPr userDrawn="1"/>
        </p:nvSpPr>
        <p:spPr>
          <a:xfrm>
            <a:off x="0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B0C63F-EAB3-44FC-B94D-C69BCBD26EBB}"/>
              </a:ext>
            </a:extLst>
          </p:cNvPr>
          <p:cNvSpPr/>
          <p:nvPr userDrawn="1"/>
        </p:nvSpPr>
        <p:spPr>
          <a:xfrm>
            <a:off x="8704580" y="1733044"/>
            <a:ext cx="1746504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4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79B1BFC-C4E4-428C-A63D-1780C528C70E}"/>
              </a:ext>
            </a:extLst>
          </p:cNvPr>
          <p:cNvSpPr/>
          <p:nvPr userDrawn="1"/>
        </p:nvSpPr>
        <p:spPr>
          <a:xfrm>
            <a:off x="5222748" y="1733044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6506793-EC4D-4DB9-A0A1-CC46BD8565D8}"/>
              </a:ext>
            </a:extLst>
          </p:cNvPr>
          <p:cNvSpPr/>
          <p:nvPr userDrawn="1"/>
        </p:nvSpPr>
        <p:spPr>
          <a:xfrm>
            <a:off x="10451084" y="1733044"/>
            <a:ext cx="1740916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7BD3197-9B69-4E3D-9A01-662F1F8E514B}"/>
              </a:ext>
            </a:extLst>
          </p:cNvPr>
          <p:cNvSpPr/>
          <p:nvPr userDrawn="1"/>
        </p:nvSpPr>
        <p:spPr>
          <a:xfrm>
            <a:off x="3481832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3870960"/>
            <a:ext cx="9052560" cy="1363663"/>
          </a:xfrm>
        </p:spPr>
        <p:txBody>
          <a:bodyPr rtlCol="0" anchor="b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405755"/>
            <a:ext cx="9052560" cy="47688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posición de imagen 52">
            <a:extLst>
              <a:ext uri="{FF2B5EF4-FFF2-40B4-BE49-F238E27FC236}">
                <a16:creationId xmlns:a16="http://schemas.microsoft.com/office/drawing/2014/main" id="{AEBBD699-238F-487D-A094-5E479CCCC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1832" y="0"/>
            <a:ext cx="1740916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52">
            <a:extLst>
              <a:ext uri="{FF2B5EF4-FFF2-40B4-BE49-F238E27FC236}">
                <a16:creationId xmlns:a16="http://schemas.microsoft.com/office/drawing/2014/main" id="{6A29DD5B-55DC-47F4-8032-1E78B3A99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04580" y="0"/>
            <a:ext cx="1746504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52">
            <a:extLst>
              <a:ext uri="{FF2B5EF4-FFF2-40B4-BE49-F238E27FC236}">
                <a16:creationId xmlns:a16="http://schemas.microsoft.com/office/drawing/2014/main" id="{DF373D3C-15A7-41D7-A80E-63E14EA87B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252" y="1733044"/>
            <a:ext cx="1735328" cy="1755648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2FEFBC2-5C67-4F2E-8B5F-6AAF8656FBA4}"/>
              </a:ext>
            </a:extLst>
          </p:cNvPr>
          <p:cNvSpPr/>
          <p:nvPr userDrawn="1"/>
        </p:nvSpPr>
        <p:spPr>
          <a:xfrm>
            <a:off x="6969250" y="0"/>
            <a:ext cx="1740917" cy="1733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 rtlCol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posición de imagen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175" y="607060"/>
            <a:ext cx="6082549" cy="6254745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rtlCol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27093093-F077-4A1D-A6ED-946369A5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4"/>
              </a:solidFill>
            </a:endParaRPr>
          </a:p>
        </p:txBody>
      </p:sp>
      <p:sp>
        <p:nvSpPr>
          <p:cNvPr id="26" name="Marcador de pie de página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vari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6" name="Marcador de texto 2">
            <a:extLst>
              <a:ext uri="{FF2B5EF4-FFF2-40B4-BE49-F238E27FC236}">
                <a16:creationId xmlns:a16="http://schemas.microsoft.com/office/drawing/2014/main" id="{4BBE4B76-BA2D-4EA4-A178-30F57AC1DF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3984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78" name="Marcador de texto 4">
            <a:extLst>
              <a:ext uri="{FF2B5EF4-FFF2-40B4-BE49-F238E27FC236}">
                <a16:creationId xmlns:a16="http://schemas.microsoft.com/office/drawing/2014/main" id="{045FF175-F59F-4A69-B296-E046C778424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43984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80" name="Marcador de texto 2">
            <a:extLst>
              <a:ext uri="{FF2B5EF4-FFF2-40B4-BE49-F238E27FC236}">
                <a16:creationId xmlns:a16="http://schemas.microsoft.com/office/drawing/2014/main" id="{FBAA7D2D-B5F0-416A-A89F-1DC3E6A877E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43984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82" name="Marcador de texto 2">
            <a:extLst>
              <a:ext uri="{FF2B5EF4-FFF2-40B4-BE49-F238E27FC236}">
                <a16:creationId xmlns:a16="http://schemas.microsoft.com/office/drawing/2014/main" id="{01187116-E25F-47A2-9BC5-532F3F42D3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43980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84" name="Marcador de texto 2">
            <a:extLst>
              <a:ext uri="{FF2B5EF4-FFF2-40B4-BE49-F238E27FC236}">
                <a16:creationId xmlns:a16="http://schemas.microsoft.com/office/drawing/2014/main" id="{B69B6CD5-B022-423C-A017-AD2D8FFA066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5226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86" name="Marcador de texto 2">
            <a:extLst>
              <a:ext uri="{FF2B5EF4-FFF2-40B4-BE49-F238E27FC236}">
                <a16:creationId xmlns:a16="http://schemas.microsoft.com/office/drawing/2014/main" id="{06A7180A-5FBF-4DE7-A668-E24E022DFA9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5226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Hacer clic para editar</a:t>
            </a:r>
          </a:p>
        </p:txBody>
      </p:sp>
      <p:sp>
        <p:nvSpPr>
          <p:cNvPr id="87" name="Marcador de texto 2">
            <a:extLst>
              <a:ext uri="{FF2B5EF4-FFF2-40B4-BE49-F238E27FC236}">
                <a16:creationId xmlns:a16="http://schemas.microsoft.com/office/drawing/2014/main" id="{2EFABF40-7E40-4F8A-80D3-DB5903EEBDF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5226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88" name="Marcador de texto 2">
            <a:extLst>
              <a:ext uri="{FF2B5EF4-FFF2-40B4-BE49-F238E27FC236}">
                <a16:creationId xmlns:a16="http://schemas.microsoft.com/office/drawing/2014/main" id="{FFD10C91-B253-496D-889A-D48B1A0AA55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562665" y="5226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89" name="Título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0476" y="629616"/>
            <a:ext cx="9371048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título del patrón </a:t>
            </a:r>
          </a:p>
        </p:txBody>
      </p:sp>
      <p:sp>
        <p:nvSpPr>
          <p:cNvPr id="93" name="Marcador de fecha 3">
            <a:extLst>
              <a:ext uri="{FF2B5EF4-FFF2-40B4-BE49-F238E27FC236}">
                <a16:creationId xmlns:a16="http://schemas.microsoft.com/office/drawing/2014/main" id="{3EDC5EF0-E937-47AD-8F93-11A7E031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4" name="Marcador de pie de página 4">
            <a:extLst>
              <a:ext uri="{FF2B5EF4-FFF2-40B4-BE49-F238E27FC236}">
                <a16:creationId xmlns:a16="http://schemas.microsoft.com/office/drawing/2014/main" id="{4CB9AE8E-EB22-4097-951C-4A6E38B2D47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5" name="Marcador de número de diapositiva 5">
            <a:extLst>
              <a:ext uri="{FF2B5EF4-FFF2-40B4-BE49-F238E27FC236}">
                <a16:creationId xmlns:a16="http://schemas.microsoft.com/office/drawing/2014/main" id="{D89D10F4-442B-4B78-B541-92469482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76" r:id="rId4"/>
    <p:sldLayoutId id="2147483650" r:id="rId5"/>
    <p:sldLayoutId id="2147483682" r:id="rId6"/>
    <p:sldLayoutId id="2147483667" r:id="rId7"/>
    <p:sldLayoutId id="2147483668" r:id="rId8"/>
    <p:sldLayoutId id="2147483656" r:id="rId9"/>
    <p:sldLayoutId id="2147483677" r:id="rId10"/>
    <p:sldLayoutId id="2147483664" r:id="rId11"/>
    <p:sldLayoutId id="2147483678" r:id="rId12"/>
    <p:sldLayoutId id="2147483679" r:id="rId13"/>
    <p:sldLayoutId id="2147483680" r:id="rId14"/>
    <p:sldLayoutId id="2147483673" r:id="rId15"/>
    <p:sldLayoutId id="214748368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00" y="7085"/>
            <a:ext cx="4370543" cy="826339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Buyer</a:t>
            </a:r>
            <a:r>
              <a:rPr lang="es-ES" dirty="0"/>
              <a:t> Persona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ADE196-D9E3-43FA-AE5E-8A67A4DFD4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33424"/>
            <a:ext cx="7044535" cy="601667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/>
              <a:t>Canal Favorito de comunicación: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Redes sociales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/>
              <a:t>Responsabilidades laborales: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Trabajo en zonas peligrosas que pueden causar demandas laborales o legales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/>
              <a:t>Metas u Objetivos: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Salir ileso de cualquier problema legal y obtener la mejor ayuda posible </a:t>
            </a:r>
            <a:r>
              <a:rPr lang="es-ES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rapido</a:t>
            </a:r>
            <a:endParaRPr lang="es-ES" sz="1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/>
              <a:t>Obtiene información a través de: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Amigos, familia, conocidos, redes sociales, internet, despachos.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/>
              <a:t>Dificultades principales: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Puede no tener idea de como comunicarse o del proceso legal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/>
              <a:t>Edad: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18-60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/>
              <a:t>Puesto: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Trabajador de transporte, oficial de policía, tránsito, guardia, vendedor, casi cualquier persona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/>
              <a:t>Nivel escolarizado: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Bachillerato, superior</a:t>
            </a:r>
          </a:p>
        </p:txBody>
      </p:sp>
      <p:pic>
        <p:nvPicPr>
          <p:cNvPr id="16" name="Marcador de posición de imagen 15" descr="persona con gafas verdes y camiseta rosa sobre fondo azul">
            <a:extLst>
              <a:ext uri="{FF2B5EF4-FFF2-40B4-BE49-F238E27FC236}">
                <a16:creationId xmlns:a16="http://schemas.microsoft.com/office/drawing/2014/main" id="{7CE006F8-BA8F-404B-9E8B-7BE858DD6C2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4535" y="1713063"/>
            <a:ext cx="1711372" cy="1711984"/>
          </a:xfrm>
        </p:spPr>
      </p:pic>
      <p:pic>
        <p:nvPicPr>
          <p:cNvPr id="14" name="Marcador de posición de imagen 13" descr="persona con camiseta rosa sobre fondo amarillo">
            <a:extLst>
              <a:ext uri="{FF2B5EF4-FFF2-40B4-BE49-F238E27FC236}">
                <a16:creationId xmlns:a16="http://schemas.microsoft.com/office/drawing/2014/main" id="{C1ED1EAB-99F9-49E1-AE0D-147B02AB8D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2928" y="0"/>
            <a:ext cx="1719072" cy="1711166"/>
          </a:xfrm>
        </p:spPr>
      </p:pic>
      <p:pic>
        <p:nvPicPr>
          <p:cNvPr id="18" name="Marcador de posición de imagen 17" descr="persona pelirroja sobre fondo rosa">
            <a:extLst>
              <a:ext uri="{FF2B5EF4-FFF2-40B4-BE49-F238E27FC236}">
                <a16:creationId xmlns:a16="http://schemas.microsoft.com/office/drawing/2014/main" id="{01883369-FE50-4F8D-AB68-2B4C235326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2928" y="5138928"/>
            <a:ext cx="1719072" cy="1719072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DA66CD-69A5-4D71-8789-91387F656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4535" y="5138928"/>
            <a:ext cx="1711372" cy="17111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B7EBFC-5A53-49D9-88DF-7D61441C59E6}"/>
              </a:ext>
            </a:extLst>
          </p:cNvPr>
          <p:cNvSpPr txBox="1"/>
          <p:nvPr/>
        </p:nvSpPr>
        <p:spPr>
          <a:xfrm>
            <a:off x="7241308" y="4488658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REDES SOCIALES</a:t>
            </a:r>
          </a:p>
        </p:txBody>
      </p:sp>
    </p:spTree>
    <p:extLst>
      <p:ext uri="{BB962C8B-B14F-4D97-AF65-F5344CB8AC3E}">
        <p14:creationId xmlns:p14="http://schemas.microsoft.com/office/powerpoint/2010/main" val="2462123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27_TF78298634_Win32" id="{4C412C37-8E64-473D-925A-E94E14856DFA}" vid="{BE8CDDB1-77EE-49B3-9AEC-BFFED8C1909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C87C8F-F87B-4D7A-AA05-EBC7DA9C67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D31630-1B84-4A08-99C6-CB51F30BB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3269CC-2AC8-48AE-8176-E481F45EB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conferencia colorida</Template>
  <TotalTime>9</TotalTime>
  <Words>104</Words>
  <Application>Microsoft Office PowerPoint</Application>
  <PresentationFormat>Panorámica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Nova</vt:lpstr>
      <vt:lpstr>Tema de Office</vt:lpstr>
      <vt:lpstr>Buyer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Buyer Persona</dc:title>
  <dc:creator>Moises Isai Arroyo Rodriguez</dc:creator>
  <cp:lastModifiedBy>Moises Isai Arroyo Rodriguez</cp:lastModifiedBy>
  <cp:revision>1</cp:revision>
  <dcterms:created xsi:type="dcterms:W3CDTF">2022-03-04T04:10:58Z</dcterms:created>
  <dcterms:modified xsi:type="dcterms:W3CDTF">2022-03-04T04:20:16Z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