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3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13" autoAdjust="0"/>
  </p:normalViewPr>
  <p:slideViewPr>
    <p:cSldViewPr snapToGrid="0">
      <p:cViewPr varScale="1">
        <p:scale>
          <a:sx n="83" d="100"/>
          <a:sy n="83" d="100"/>
        </p:scale>
        <p:origin x="686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62CAB1C-0AA1-4053-A726-215D17585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9F6F74-5F3D-4C2B-8AC5-73761B2FB2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8F8BD3-7A6E-4829-9C52-6A5E8492ECBB}" type="datetime1">
              <a:rPr lang="es-ES" smtClean="0"/>
              <a:t>04/03/2022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3774BE-A649-46E3-849C-B7115F877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E0E8BA-5F10-4BE9-B74D-7AA6E4180C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BFECE9-3899-402D-9557-B34889DA2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594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8F604-CCDB-4A43-A2E3-294E87B27C22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3784F3-2271-4F8D-A0BC-8F40E6849F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412453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81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3415570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1698549" y="3425047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-12823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8" y="1895475"/>
            <a:ext cx="5679621" cy="2413965"/>
          </a:xfrm>
        </p:spPr>
        <p:txBody>
          <a:bodyPr lIns="0" rtlCol="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99578" y="5597131"/>
            <a:ext cx="5050971" cy="472073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99578" y="5954904"/>
            <a:ext cx="2200154" cy="569912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Fecha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3415570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1698549" y="1079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1698549" y="1713063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1698549" y="5137031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-12823" y="1079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-12823" y="5137031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3" name="Marcador de posición de imagen 52">
            <a:extLst>
              <a:ext uri="{FF2B5EF4-FFF2-40B4-BE49-F238E27FC236}">
                <a16:creationId xmlns:a16="http://schemas.microsoft.com/office/drawing/2014/main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5570" y="1079"/>
            <a:ext cx="1719072" cy="1719072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5" name="Marcador de posición de imagen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5570" y="5137031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posición de imagen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2823" y="1713063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95796F3-1FF2-4CB3-9A21-2FA42B0F739C}"/>
              </a:ext>
            </a:extLst>
          </p:cNvPr>
          <p:cNvSpPr/>
          <p:nvPr userDrawn="1"/>
        </p:nvSpPr>
        <p:spPr>
          <a:xfrm>
            <a:off x="5699578" y="5142220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de tre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60B973DC-FC8B-48F4-9A50-A679872638A6}"/>
              </a:ext>
            </a:extLst>
          </p:cNvPr>
          <p:cNvSpPr/>
          <p:nvPr userDrawn="1"/>
        </p:nvSpPr>
        <p:spPr>
          <a:xfrm>
            <a:off x="0" y="0"/>
            <a:ext cx="1905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6651245-F8FA-4280-86E8-A02EA6F9D183}"/>
              </a:ext>
            </a:extLst>
          </p:cNvPr>
          <p:cNvSpPr/>
          <p:nvPr userDrawn="1"/>
        </p:nvSpPr>
        <p:spPr>
          <a:xfrm>
            <a:off x="1905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2243009-72E0-4065-A4ED-BF9024B3D4FB}"/>
              </a:ext>
            </a:extLst>
          </p:cNvPr>
          <p:cNvSpPr/>
          <p:nvPr userDrawn="1"/>
        </p:nvSpPr>
        <p:spPr>
          <a:xfrm>
            <a:off x="5334000" y="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45E1145-BC25-4AC5-8B8D-8AECD11F1713}"/>
              </a:ext>
            </a:extLst>
          </p:cNvPr>
          <p:cNvSpPr/>
          <p:nvPr userDrawn="1"/>
        </p:nvSpPr>
        <p:spPr>
          <a:xfrm>
            <a:off x="8763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4" name="Marcador de posición de imagen 43">
            <a:extLst>
              <a:ext uri="{FF2B5EF4-FFF2-40B4-BE49-F238E27FC236}">
                <a16:creationId xmlns:a16="http://schemas.microsoft.com/office/drawing/2014/main" id="{79F851B1-E044-41C4-88D1-6BA4FBC839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7" name="Marcador de posición de imagen 46">
            <a:extLst>
              <a:ext uri="{FF2B5EF4-FFF2-40B4-BE49-F238E27FC236}">
                <a16:creationId xmlns:a16="http://schemas.microsoft.com/office/drawing/2014/main" id="{EEE85C52-E5BA-4142-AE8D-7B357E4A47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0" name="Marcador de posición de imagen 49">
            <a:extLst>
              <a:ext uri="{FF2B5EF4-FFF2-40B4-BE49-F238E27FC236}">
                <a16:creationId xmlns:a16="http://schemas.microsoft.com/office/drawing/2014/main" id="{424B8959-FF9C-453C-8179-A0BF8D392B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3F2D93AE-80E9-4043-9384-F0F06D657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476501" y="2766221"/>
            <a:ext cx="6858002" cy="1325563"/>
          </a:xfrm>
        </p:spPr>
        <p:txBody>
          <a:bodyPr rtlCol="0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 el título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718" y="4697806"/>
            <a:ext cx="2800350" cy="891383"/>
          </a:xfr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5" name="Marcador de contenido 2">
            <a:extLst>
              <a:ext uri="{FF2B5EF4-FFF2-40B4-BE49-F238E27FC236}">
                <a16:creationId xmlns:a16="http://schemas.microsoft.com/office/drawing/2014/main" id="{9D493CB6-06D1-4AD2-924D-64007FFFAC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01931" y="4697805"/>
            <a:ext cx="2800351" cy="891383"/>
          </a:xfr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6" name="Marcador de contenido 2">
            <a:extLst>
              <a:ext uri="{FF2B5EF4-FFF2-40B4-BE49-F238E27FC236}">
                <a16:creationId xmlns:a16="http://schemas.microsoft.com/office/drawing/2014/main" id="{D5B991DB-A408-4F6D-A8D0-5167D1E307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623718" y="1268809"/>
            <a:ext cx="2853532" cy="891383"/>
          </a:xfr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0" name="Marcador de fecha 6">
            <a:extLst>
              <a:ext uri="{FF2B5EF4-FFF2-40B4-BE49-F238E27FC236}">
                <a16:creationId xmlns:a16="http://schemas.microsoft.com/office/drawing/2014/main" id="{CAE1BB52-31E7-4A74-9ED4-FDD92237639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194718" y="6356350"/>
            <a:ext cx="98391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1" name="Marcador de pie de página 4">
            <a:extLst>
              <a:ext uri="{FF2B5EF4-FFF2-40B4-BE49-F238E27FC236}">
                <a16:creationId xmlns:a16="http://schemas.microsoft.com/office/drawing/2014/main" id="{EAF5ABA9-E5E2-43E4-ACD5-994ABC0856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334000" y="6356350"/>
            <a:ext cx="34290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2" name="Marcador de número de diapositiva 5">
            <a:extLst>
              <a:ext uri="{FF2B5EF4-FFF2-40B4-BE49-F238E27FC236}">
                <a16:creationId xmlns:a16="http://schemas.microsoft.com/office/drawing/2014/main" id="{40AEA096-23EC-471A-85DB-52788D8475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22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604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604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8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50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22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8435" y="3658480"/>
            <a:ext cx="393192" cy="390677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10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82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8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70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2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8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30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2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8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90430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0" name="Título 1">
            <a:extLst>
              <a:ext uri="{FF2B5EF4-FFF2-40B4-BE49-F238E27FC236}">
                <a16:creationId xmlns:a16="http://schemas.microsoft.com/office/drawing/2014/main" id="{BD315BE3-66BC-448E-AC25-B8B59C8001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0952" y="629616"/>
            <a:ext cx="6550096" cy="1325563"/>
          </a:xfrm>
        </p:spPr>
        <p:txBody>
          <a:bodyPr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 el título principal 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8791A8F7-D0D7-459C-816C-06A776192CF1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63CFF470-94CA-4087-8B57-84A251AB5728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8741B3D2-0E68-4CDE-B746-65D383DA0EF1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F24D9BB9-0D5B-45D1-A9B9-F8985612AD6E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DB714EE5-FC7B-4FDA-88D7-B7DB551EA274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D6984438-C7B6-469B-A0A3-F7C9F2CC6DBD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7EBFF5E-9DF7-4591-AC16-CB1D6AE0D25A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29E0EA42-935D-43B4-AB8D-FDC3007FD20C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EDD61E09-E863-45B9-9F49-02EA501C578E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52DB4680-C46B-45C0-9514-7B5E0B10E393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AAA84B2-8B6A-4266-8305-9222B397D900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6288CF74-DD4A-450A-A6CE-FD0BAFADE3CC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7CC73489-9E12-4EC4-BFC7-9BB5C27C2E1F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A2658D15-43FF-4F4D-AAE7-4B9122899193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AFA77309-00B7-459D-BA45-EE1AEAA3B0CD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30775FA4-041A-45A7-8F49-9CBD363A28BB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5508D4AD-2238-4B32-B766-397DD7A6E429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F4B50382-516D-4475-956A-F7F9FD3E08E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C399009F-0A9E-4E2F-B4EF-3ECF21378479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7CFBE686-CBC8-41CE-B11B-CF0C378E6EDE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450F92-73B1-46EB-A8BC-80B995ED31D0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E7EBDAD3-E952-4A8E-8DCF-BAD616AE8FD0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C135B39D-DCFF-48D1-B7C8-418310C34B9F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566893CC-18D8-4978-98A0-9F0F1A58F70F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A59803DA-84F5-4810-9D67-82851BBBF7B7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7A9BDBED-FA8E-4080-8786-5B97A485DDB6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9D3328E7-2083-4FC9-B32F-1FED3CDFFF3B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97D29CBA-4952-44B4-A695-45B4490EEB8D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65338F58-85B5-4095-931F-DE4D676A6192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62101AC6-3DF3-44E3-8F37-4D420EFB890E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D3E958D7-1972-40AD-A538-8302A14984AB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AAAD3289-DEFC-4EC6-BF0C-2B56CE1CD19B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7EA5B12A-0ADE-4B3A-A74C-D3487E40A7C4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423D27DE-07B7-4053-A551-3515F702FECE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5" name="Marcador de fecha 3">
            <a:extLst>
              <a:ext uri="{FF2B5EF4-FFF2-40B4-BE49-F238E27FC236}">
                <a16:creationId xmlns:a16="http://schemas.microsoft.com/office/drawing/2014/main" id="{DAAD24F3-0234-4B5A-84DA-945939E26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56" name="Marcador de pie de página 4">
            <a:extLst>
              <a:ext uri="{FF2B5EF4-FFF2-40B4-BE49-F238E27FC236}">
                <a16:creationId xmlns:a16="http://schemas.microsoft.com/office/drawing/2014/main" id="{664012DC-ACEF-433E-A505-4617F7A7E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57" name="Marcador de número de diapositiva 5">
            <a:extLst>
              <a:ext uri="{FF2B5EF4-FFF2-40B4-BE49-F238E27FC236}">
                <a16:creationId xmlns:a16="http://schemas.microsoft.com/office/drawing/2014/main" id="{58602E04-6AE9-4AB4-8C82-ADECCA2FC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5237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os, contenido e imagen enmarca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ángulo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758342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700735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7" name="Marcador de posición de imagen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7351" y="572886"/>
            <a:ext cx="4608577" cy="5709042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86" y="1047146"/>
            <a:ext cx="4603750" cy="955826"/>
          </a:xfrm>
        </p:spPr>
        <p:txBody>
          <a:bodyPr lIns="0" rtlCol="0" anchor="t">
            <a:no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01" y="3202442"/>
            <a:ext cx="2001667" cy="74721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643128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643128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643128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643128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643128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643128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643128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6431280" y="4010202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643128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643128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643128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643128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700735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7583424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815949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8735568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9311640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988771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10463784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1103985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11615928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11615928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11615928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11615928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11615928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11615928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11615928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11615928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11615928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11615928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11615928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11615928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8159496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873556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9311640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9887712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10463784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11039856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posición de imagen en línea 4">
            <a:extLst>
              <a:ext uri="{FF2B5EF4-FFF2-40B4-BE49-F238E27FC236}">
                <a16:creationId xmlns:a16="http://schemas.microsoft.com/office/drawing/2014/main" id="{3F93CAB0-49C3-4A79-B42E-9E1448EB8C16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437001" y="2221535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48" name="Marcador de texto 2">
            <a:extLst>
              <a:ext uri="{FF2B5EF4-FFF2-40B4-BE49-F238E27FC236}">
                <a16:creationId xmlns:a16="http://schemas.microsoft.com/office/drawing/2014/main" id="{7F604C77-9D98-476E-94D5-E470DD4AF76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741177" y="3202442"/>
            <a:ext cx="2001667" cy="74721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0" name="Marcador de posición de imagen en línea 4">
            <a:extLst>
              <a:ext uri="{FF2B5EF4-FFF2-40B4-BE49-F238E27FC236}">
                <a16:creationId xmlns:a16="http://schemas.microsoft.com/office/drawing/2014/main" id="{9CF5CB34-93EF-4B2B-A1BE-32B6ED047CA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4366877" y="2221535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52" name="Marcador de texto 2">
            <a:extLst>
              <a:ext uri="{FF2B5EF4-FFF2-40B4-BE49-F238E27FC236}">
                <a16:creationId xmlns:a16="http://schemas.microsoft.com/office/drawing/2014/main" id="{FC62B88D-998E-4BF7-848E-A2874E941CD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1301" y="5143144"/>
            <a:ext cx="2001667" cy="74721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4" name="Marcador de posición de imagen en línea 4">
            <a:extLst>
              <a:ext uri="{FF2B5EF4-FFF2-40B4-BE49-F238E27FC236}">
                <a16:creationId xmlns:a16="http://schemas.microsoft.com/office/drawing/2014/main" id="{5323F037-C84F-497F-BB92-7183D356BA26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1437001" y="4162237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56" name="Marcador de texto 2">
            <a:extLst>
              <a:ext uri="{FF2B5EF4-FFF2-40B4-BE49-F238E27FC236}">
                <a16:creationId xmlns:a16="http://schemas.microsoft.com/office/drawing/2014/main" id="{FF3F35AF-A5CD-4066-97B9-902126AD393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41177" y="5143144"/>
            <a:ext cx="2001667" cy="74721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8" name="Marcador de posición de imagen en línea 4">
            <a:extLst>
              <a:ext uri="{FF2B5EF4-FFF2-40B4-BE49-F238E27FC236}">
                <a16:creationId xmlns:a16="http://schemas.microsoft.com/office/drawing/2014/main" id="{9A265732-BAC2-478A-92AE-23D502B7FF1A}"/>
              </a:ext>
            </a:extLst>
          </p:cNvPr>
          <p:cNvSpPr>
            <a:spLocks noGrp="1"/>
          </p:cNvSpPr>
          <p:nvPr>
            <p:ph type="clipArt" sz="quarter" idx="17"/>
          </p:nvPr>
        </p:nvSpPr>
        <p:spPr>
          <a:xfrm>
            <a:off x="4366877" y="4162237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62" name="Marcador de fecha 3">
            <a:extLst>
              <a:ext uri="{FF2B5EF4-FFF2-40B4-BE49-F238E27FC236}">
                <a16:creationId xmlns:a16="http://schemas.microsoft.com/office/drawing/2014/main" id="{A156C4CF-5CE6-43DE-AA90-A75AB2BB67B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5025" y="6356350"/>
            <a:ext cx="80641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4" name="Marcador de pie de página 4">
            <a:extLst>
              <a:ext uri="{FF2B5EF4-FFF2-40B4-BE49-F238E27FC236}">
                <a16:creationId xmlns:a16="http://schemas.microsoft.com/office/drawing/2014/main" id="{4EA599FC-289F-4C20-9865-DAA03F574EC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771956" y="6356350"/>
            <a:ext cx="3028643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6" name="Marcador de número de diapositiva 5">
            <a:extLst>
              <a:ext uri="{FF2B5EF4-FFF2-40B4-BE49-F238E27FC236}">
                <a16:creationId xmlns:a16="http://schemas.microsoft.com/office/drawing/2014/main" id="{D18BF7DD-991C-4210-9977-3CCAFDB578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951850" y="6356350"/>
            <a:ext cx="809507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58274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352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3 conteni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ángulo 61">
            <a:extLst>
              <a:ext uri="{FF2B5EF4-FFF2-40B4-BE49-F238E27FC236}">
                <a16:creationId xmlns:a16="http://schemas.microsoft.com/office/drawing/2014/main" id="{E1FA9687-5666-46AC-B2C5-FDA4A4EF6670}"/>
              </a:ext>
            </a:extLst>
          </p:cNvPr>
          <p:cNvSpPr/>
          <p:nvPr userDrawn="1"/>
        </p:nvSpPr>
        <p:spPr>
          <a:xfrm>
            <a:off x="0" y="2682910"/>
            <a:ext cx="4050792" cy="4172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3A0B6809-6EF5-4C1C-AE26-93D43D084EE4}"/>
              </a:ext>
            </a:extLst>
          </p:cNvPr>
          <p:cNvSpPr/>
          <p:nvPr userDrawn="1"/>
        </p:nvSpPr>
        <p:spPr>
          <a:xfrm>
            <a:off x="4070604" y="2662273"/>
            <a:ext cx="4050792" cy="4172532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6DDDE35A-F618-42E2-AA04-F609770EFA37}"/>
              </a:ext>
            </a:extLst>
          </p:cNvPr>
          <p:cNvSpPr/>
          <p:nvPr userDrawn="1"/>
        </p:nvSpPr>
        <p:spPr>
          <a:xfrm>
            <a:off x="8141208" y="2662273"/>
            <a:ext cx="4050792" cy="4193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4505" y="629616"/>
            <a:ext cx="8042991" cy="1325563"/>
          </a:xfrm>
        </p:spPr>
        <p:txBody>
          <a:bodyPr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 el título principal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5017194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430045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5375565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358371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286696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215022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322533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1791855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1433484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6092307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358371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4658823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1075113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250859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716742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5733936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3942081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088EB2E-CD96-47B9-A63A-8D18CCA89512}"/>
              </a:ext>
            </a:extLst>
          </p:cNvPr>
          <p:cNvSpPr/>
          <p:nvPr userDrawn="1"/>
        </p:nvSpPr>
        <p:spPr>
          <a:xfrm>
            <a:off x="1146787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38708E-067F-4FA9-BA12-1C4EA2B37A63}"/>
              </a:ext>
            </a:extLst>
          </p:cNvPr>
          <p:cNvSpPr/>
          <p:nvPr userDrawn="1"/>
        </p:nvSpPr>
        <p:spPr>
          <a:xfrm>
            <a:off x="1075113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35FFEA-E06D-408B-A778-0B32F03EFF9F}"/>
              </a:ext>
            </a:extLst>
          </p:cNvPr>
          <p:cNvSpPr/>
          <p:nvPr userDrawn="1"/>
        </p:nvSpPr>
        <p:spPr>
          <a:xfrm>
            <a:off x="1182624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A48561E-6688-489C-BA9B-9C5D3AD90706}"/>
              </a:ext>
            </a:extLst>
          </p:cNvPr>
          <p:cNvSpPr/>
          <p:nvPr userDrawn="1"/>
        </p:nvSpPr>
        <p:spPr>
          <a:xfrm>
            <a:off x="10034388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D6BE74A-DCDC-4736-A000-7680D880DF04}"/>
              </a:ext>
            </a:extLst>
          </p:cNvPr>
          <p:cNvSpPr/>
          <p:nvPr userDrawn="1"/>
        </p:nvSpPr>
        <p:spPr>
          <a:xfrm>
            <a:off x="931764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5030A29-CB1B-4217-961C-E14F3593D004}"/>
              </a:ext>
            </a:extLst>
          </p:cNvPr>
          <p:cNvSpPr/>
          <p:nvPr userDrawn="1"/>
        </p:nvSpPr>
        <p:spPr>
          <a:xfrm>
            <a:off x="8600904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D0C4995-9291-4EC8-9EE7-99138E697D86}"/>
              </a:ext>
            </a:extLst>
          </p:cNvPr>
          <p:cNvSpPr/>
          <p:nvPr userDrawn="1"/>
        </p:nvSpPr>
        <p:spPr>
          <a:xfrm>
            <a:off x="967601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3F7B342-9394-4E5F-BE39-DC03310AD81F}"/>
              </a:ext>
            </a:extLst>
          </p:cNvPr>
          <p:cNvSpPr/>
          <p:nvPr userDrawn="1"/>
        </p:nvSpPr>
        <p:spPr>
          <a:xfrm>
            <a:off x="8242533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D4940C5-39A1-40E8-8A26-EDA81A5FF6E2}"/>
              </a:ext>
            </a:extLst>
          </p:cNvPr>
          <p:cNvSpPr/>
          <p:nvPr userDrawn="1"/>
        </p:nvSpPr>
        <p:spPr>
          <a:xfrm>
            <a:off x="7884162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F268A38-2DB0-40ED-A3BD-7B0DBF3DC185}"/>
              </a:ext>
            </a:extLst>
          </p:cNvPr>
          <p:cNvSpPr/>
          <p:nvPr userDrawn="1"/>
        </p:nvSpPr>
        <p:spPr>
          <a:xfrm>
            <a:off x="6809049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2658B-4E93-40D4-8683-4BFDB7FD28AC}"/>
              </a:ext>
            </a:extLst>
          </p:cNvPr>
          <p:cNvSpPr/>
          <p:nvPr userDrawn="1"/>
        </p:nvSpPr>
        <p:spPr>
          <a:xfrm>
            <a:off x="11109501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E94E203-4D9D-4315-811B-6AEBDA949895}"/>
              </a:ext>
            </a:extLst>
          </p:cNvPr>
          <p:cNvSpPr/>
          <p:nvPr userDrawn="1"/>
        </p:nvSpPr>
        <p:spPr>
          <a:xfrm>
            <a:off x="7525791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58DF5A4-693E-486D-BAB8-69D0BDAE74CE}"/>
              </a:ext>
            </a:extLst>
          </p:cNvPr>
          <p:cNvSpPr/>
          <p:nvPr userDrawn="1"/>
        </p:nvSpPr>
        <p:spPr>
          <a:xfrm>
            <a:off x="8959275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2FBA4F83-ED0B-439D-983D-DBBFB23D2612}"/>
              </a:ext>
            </a:extLst>
          </p:cNvPr>
          <p:cNvSpPr/>
          <p:nvPr userDrawn="1"/>
        </p:nvSpPr>
        <p:spPr>
          <a:xfrm>
            <a:off x="716742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EB3F76F-9FC5-454E-9B4F-C471289878CD}"/>
              </a:ext>
            </a:extLst>
          </p:cNvPr>
          <p:cNvSpPr/>
          <p:nvPr userDrawn="1"/>
        </p:nvSpPr>
        <p:spPr>
          <a:xfrm>
            <a:off x="645067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91B303D9-4182-4C78-A463-7ED50F26193B}"/>
              </a:ext>
            </a:extLst>
          </p:cNvPr>
          <p:cNvSpPr/>
          <p:nvPr userDrawn="1"/>
        </p:nvSpPr>
        <p:spPr>
          <a:xfrm>
            <a:off x="1039275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7" name="Marcador de texto 2">
            <a:extLst>
              <a:ext uri="{FF2B5EF4-FFF2-40B4-BE49-F238E27FC236}">
                <a16:creationId xmlns:a16="http://schemas.microsoft.com/office/drawing/2014/main" id="{EF16DA6B-95E3-47E1-84FF-3BC278B4138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56168" y="4922388"/>
            <a:ext cx="2176974" cy="56651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8" name="Marcador de posición de imagen en línea 4">
            <a:extLst>
              <a:ext uri="{FF2B5EF4-FFF2-40B4-BE49-F238E27FC236}">
                <a16:creationId xmlns:a16="http://schemas.microsoft.com/office/drawing/2014/main" id="{CAAD9B35-EE81-48EC-8761-181F054A07C5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668302" y="3911001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69" name="Marcador de texto 2">
            <a:extLst>
              <a:ext uri="{FF2B5EF4-FFF2-40B4-BE49-F238E27FC236}">
                <a16:creationId xmlns:a16="http://schemas.microsoft.com/office/drawing/2014/main" id="{BDA65F58-E1F7-44CA-BD9C-34919803B82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969746" y="4922388"/>
            <a:ext cx="2176974" cy="56651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0" name="Marcador de posición de imagen en línea 4">
            <a:extLst>
              <a:ext uri="{FF2B5EF4-FFF2-40B4-BE49-F238E27FC236}">
                <a16:creationId xmlns:a16="http://schemas.microsoft.com/office/drawing/2014/main" id="{0FC3B20B-4758-4A42-8F93-33F464E4670F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5681880" y="3911001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72" name="Marcador de texto 2">
            <a:extLst>
              <a:ext uri="{FF2B5EF4-FFF2-40B4-BE49-F238E27FC236}">
                <a16:creationId xmlns:a16="http://schemas.microsoft.com/office/drawing/2014/main" id="{3235C0E0-A540-41F6-8358-8E19E9EFBA0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50970" y="4922388"/>
            <a:ext cx="2176974" cy="56651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posición de imagen en línea 4">
            <a:extLst>
              <a:ext uri="{FF2B5EF4-FFF2-40B4-BE49-F238E27FC236}">
                <a16:creationId xmlns:a16="http://schemas.microsoft.com/office/drawing/2014/main" id="{D16285A0-0824-4A0A-892F-2ABEEB9CAC28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9763104" y="3911001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74" name="Marcador de fecha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5" name="Marcador de pie de página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6" name="Marcador de número de diapositiva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1025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3296920"/>
            <a:ext cx="7315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374585" y="2766220"/>
            <a:ext cx="6858002" cy="1325563"/>
          </a:xfrm>
        </p:spPr>
        <p:txBody>
          <a:bodyPr rtlCol="0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 el título principal</a:t>
            </a:r>
          </a:p>
        </p:txBody>
      </p:sp>
      <p:sp>
        <p:nvSpPr>
          <p:cNvPr id="50" name="Marcador de contenido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0" y="4126230"/>
            <a:ext cx="7315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imagen en línea 4">
            <a:extLst>
              <a:ext uri="{FF2B5EF4-FFF2-40B4-BE49-F238E27FC236}">
                <a16:creationId xmlns:a16="http://schemas.microsoft.com/office/drawing/2014/main" id="{B1173A38-564B-4926-9E0B-57DAB42A7194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6743700" y="1899285"/>
            <a:ext cx="1127125" cy="112712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33" name="Marcador de fecha 3">
            <a:extLst>
              <a:ext uri="{FF2B5EF4-FFF2-40B4-BE49-F238E27FC236}">
                <a16:creationId xmlns:a16="http://schemas.microsoft.com/office/drawing/2014/main" id="{2A70D14D-B032-42AB-863B-09AB9DB8C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35" name="Marcador de pie de página 4">
            <a:extLst>
              <a:ext uri="{FF2B5EF4-FFF2-40B4-BE49-F238E27FC236}">
                <a16:creationId xmlns:a16="http://schemas.microsoft.com/office/drawing/2014/main" id="{06761B94-9FB3-4CC8-9201-29F603295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37" name="Marcador de número de diapositiva 5">
            <a:extLst>
              <a:ext uri="{FF2B5EF4-FFF2-40B4-BE49-F238E27FC236}">
                <a16:creationId xmlns:a16="http://schemas.microsoft.com/office/drawing/2014/main" id="{E3302F78-FDF8-4294-A286-EBE86804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657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D6DBA18F-1861-4C2A-8FFE-4E883AEC0B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2825" y="0"/>
            <a:ext cx="6099175" cy="6251575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5" y="1333500"/>
            <a:ext cx="4493260" cy="1946275"/>
          </a:xfrm>
        </p:spPr>
        <p:txBody>
          <a:bodyPr rtlCol="0" anchor="b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6200"/>
            <a:ext cx="4493260" cy="2364740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06E491E-8435-44CE-B968-83D09EE49881}"/>
              </a:ext>
            </a:extLst>
          </p:cNvPr>
          <p:cNvSpPr/>
          <p:nvPr userDrawn="1"/>
        </p:nvSpPr>
        <p:spPr>
          <a:xfrm>
            <a:off x="6093585" y="625094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A03180-44BE-4E4D-BF73-EE5DAD729554}"/>
              </a:ext>
            </a:extLst>
          </p:cNvPr>
          <p:cNvSpPr/>
          <p:nvPr userDrawn="1"/>
        </p:nvSpPr>
        <p:spPr>
          <a:xfrm>
            <a:off x="7313887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723494C-1FD5-4EBA-8A6B-6C58A70E245E}"/>
              </a:ext>
            </a:extLst>
          </p:cNvPr>
          <p:cNvSpPr/>
          <p:nvPr userDrawn="1"/>
        </p:nvSpPr>
        <p:spPr>
          <a:xfrm>
            <a:off x="7924038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7B4F5D5-9FB3-40E0-9D7F-F5F040B1600D}"/>
              </a:ext>
            </a:extLst>
          </p:cNvPr>
          <p:cNvSpPr/>
          <p:nvPr userDrawn="1"/>
        </p:nvSpPr>
        <p:spPr>
          <a:xfrm>
            <a:off x="8534189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E5FAC9F-7B71-487B-85A6-B4F56F65E4C2}"/>
              </a:ext>
            </a:extLst>
          </p:cNvPr>
          <p:cNvSpPr/>
          <p:nvPr userDrawn="1"/>
        </p:nvSpPr>
        <p:spPr>
          <a:xfrm>
            <a:off x="9144340" y="6252097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4321CDD-C6D0-43F2-A170-9E4DF40B2894}"/>
              </a:ext>
            </a:extLst>
          </p:cNvPr>
          <p:cNvSpPr/>
          <p:nvPr userDrawn="1"/>
        </p:nvSpPr>
        <p:spPr>
          <a:xfrm>
            <a:off x="9754491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DA8C59A-C559-4262-8FCA-EAC9CF7210A9}"/>
              </a:ext>
            </a:extLst>
          </p:cNvPr>
          <p:cNvSpPr/>
          <p:nvPr userDrawn="1"/>
        </p:nvSpPr>
        <p:spPr>
          <a:xfrm>
            <a:off x="10364642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73707CE-E446-40A9-83AF-F04214AFAEF3}"/>
              </a:ext>
            </a:extLst>
          </p:cNvPr>
          <p:cNvSpPr/>
          <p:nvPr userDrawn="1"/>
        </p:nvSpPr>
        <p:spPr>
          <a:xfrm>
            <a:off x="10974793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DB05DAC-B1E0-42D0-B507-570CF69E87E7}"/>
              </a:ext>
            </a:extLst>
          </p:cNvPr>
          <p:cNvSpPr/>
          <p:nvPr userDrawn="1"/>
        </p:nvSpPr>
        <p:spPr>
          <a:xfrm>
            <a:off x="11584940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0FA9F79-40D8-44D3-BDF1-C1310C2FC407}"/>
              </a:ext>
            </a:extLst>
          </p:cNvPr>
          <p:cNvSpPr/>
          <p:nvPr userDrawn="1"/>
        </p:nvSpPr>
        <p:spPr>
          <a:xfrm>
            <a:off x="6703736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B852A5-9EEB-4624-BADD-F5FF19960517}"/>
              </a:ext>
            </a:extLst>
          </p:cNvPr>
          <p:cNvSpPr/>
          <p:nvPr userDrawn="1"/>
        </p:nvSpPr>
        <p:spPr>
          <a:xfrm>
            <a:off x="835025" y="848032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fecha 3">
            <a:extLst>
              <a:ext uri="{FF2B5EF4-FFF2-40B4-BE49-F238E27FC236}">
                <a16:creationId xmlns:a16="http://schemas.microsoft.com/office/drawing/2014/main" id="{E2D1610F-F8AC-4CFC-BF3C-E85A51D67E2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0" name="Marcador de pie de página 4">
            <a:extLst>
              <a:ext uri="{FF2B5EF4-FFF2-40B4-BE49-F238E27FC236}">
                <a16:creationId xmlns:a16="http://schemas.microsoft.com/office/drawing/2014/main" id="{B9B1A01F-A9EE-4009-8274-36D560D838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2590346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2" name="Marcador de número de diapositiva 5">
            <a:extLst>
              <a:ext uri="{FF2B5EF4-FFF2-40B4-BE49-F238E27FC236}">
                <a16:creationId xmlns:a16="http://schemas.microsoft.com/office/drawing/2014/main" id="{816387B0-6878-4D33-A72D-26350FC7B1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18778" y="6356350"/>
            <a:ext cx="809507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3621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10472928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7044535" y="0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025" y="2074089"/>
            <a:ext cx="5522750" cy="1492476"/>
          </a:xfrm>
        </p:spPr>
        <p:txBody>
          <a:bodyPr lIns="0" bIns="0" rtlCol="0" anchor="b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5025" y="3865635"/>
            <a:ext cx="5522750" cy="194733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10472928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8755907" y="0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8755907" y="1713063"/>
            <a:ext cx="1719072" cy="17111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8755907" y="3425047"/>
            <a:ext cx="1719072" cy="171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7044535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3" name="Marcador de posición de imagen 52">
            <a:extLst>
              <a:ext uri="{FF2B5EF4-FFF2-40B4-BE49-F238E27FC236}">
                <a16:creationId xmlns:a16="http://schemas.microsoft.com/office/drawing/2014/main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72928" y="0"/>
            <a:ext cx="1719072" cy="1711166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5" name="Marcador de posición de imagen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2928" y="5138928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posición de imagen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4535" y="1713063"/>
            <a:ext cx="1711372" cy="1711984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fecha 3">
            <a:extLst>
              <a:ext uri="{FF2B5EF4-FFF2-40B4-BE49-F238E27FC236}">
                <a16:creationId xmlns:a16="http://schemas.microsoft.com/office/drawing/2014/main" id="{B5DBA416-A900-41C7-B41E-F9D99DE451D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4" name="Marcador de pie de página 4">
            <a:extLst>
              <a:ext uri="{FF2B5EF4-FFF2-40B4-BE49-F238E27FC236}">
                <a16:creationId xmlns:a16="http://schemas.microsoft.com/office/drawing/2014/main" id="{994B7D60-DBB5-47AC-87E6-7194D4E37C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3660014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5" name="Marcador de número de diapositiva 5">
            <a:extLst>
              <a:ext uri="{FF2B5EF4-FFF2-40B4-BE49-F238E27FC236}">
                <a16:creationId xmlns:a16="http://schemas.microsoft.com/office/drawing/2014/main" id="{B1B87CF0-D8F7-4D29-BF5C-58C43C97C9B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5548268" y="6356350"/>
            <a:ext cx="809507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8755907" y="5138928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7044535" y="5138928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7436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2 imágen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42200" y="1599882"/>
            <a:ext cx="3911600" cy="928688"/>
          </a:xfrm>
        </p:spPr>
        <p:txBody>
          <a:bodyPr lIns="0" rtlCol="0" anchor="t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0" y="2667000"/>
            <a:ext cx="3911600" cy="3438144"/>
          </a:xfrm>
        </p:spPr>
        <p:txBody>
          <a:bodyPr lIns="0" numCol="1"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2200" y="6356350"/>
            <a:ext cx="1005116" cy="365125"/>
          </a:xfrm>
        </p:spPr>
        <p:txBody>
          <a:bodyPr lIns="0"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8829" y="6356350"/>
            <a:ext cx="1981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17ADB92-0B1B-4197-89C6-501F170642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435096"/>
            <a:ext cx="3438144" cy="3438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A6E6F19-D213-4BFC-8D80-D66C9D2BD837}"/>
              </a:ext>
            </a:extLst>
          </p:cNvPr>
          <p:cNvSpPr>
            <a:spLocks noChangeAspect="1"/>
          </p:cNvSpPr>
          <p:nvPr userDrawn="1"/>
        </p:nvSpPr>
        <p:spPr>
          <a:xfrm>
            <a:off x="3429000" y="0"/>
            <a:ext cx="3438144" cy="345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2B2F89B6-A8D2-4031-8B1F-E4A466C202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572" y="0"/>
            <a:ext cx="3438144" cy="343814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73B27F20-1796-4DA8-9840-EFA1E9ABA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33572" y="3443974"/>
            <a:ext cx="3429000" cy="342290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52BCC36-E2CF-410A-AD2C-722D76849BDC}"/>
              </a:ext>
            </a:extLst>
          </p:cNvPr>
          <p:cNvSpPr/>
          <p:nvPr userDrawn="1"/>
        </p:nvSpPr>
        <p:spPr>
          <a:xfrm>
            <a:off x="7442200" y="1134423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5280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gran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C4E9CD21-8789-4906-BCC9-B0591D8285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900" y="0"/>
            <a:ext cx="118491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299" y="1619250"/>
            <a:ext cx="4813301" cy="1325563"/>
          </a:xfrm>
        </p:spPr>
        <p:txBody>
          <a:bodyPr lIns="0" rtlCol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 el título principal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99" y="3233057"/>
            <a:ext cx="4203701" cy="296454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0" y="54864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8FFED0C-C9D9-439B-8A01-3C4181694F90}"/>
              </a:ext>
            </a:extLst>
          </p:cNvPr>
          <p:cNvSpPr/>
          <p:nvPr userDrawn="1"/>
        </p:nvSpPr>
        <p:spPr>
          <a:xfrm>
            <a:off x="0" y="6858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E12DC0D-3BAD-4A09-83DE-A880AF5D71CB}"/>
              </a:ext>
            </a:extLst>
          </p:cNvPr>
          <p:cNvSpPr/>
          <p:nvPr userDrawn="1"/>
        </p:nvSpPr>
        <p:spPr>
          <a:xfrm>
            <a:off x="0" y="17145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0" y="20574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AB15B89-DA8C-4D7D-B70F-286B95F8C931}"/>
              </a:ext>
            </a:extLst>
          </p:cNvPr>
          <p:cNvSpPr/>
          <p:nvPr userDrawn="1"/>
        </p:nvSpPr>
        <p:spPr>
          <a:xfrm>
            <a:off x="1130300" y="1066800"/>
            <a:ext cx="628650" cy="182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4"/>
              </a:solidFill>
            </a:endParaRPr>
          </a:p>
        </p:txBody>
      </p:sp>
      <p:sp>
        <p:nvSpPr>
          <p:cNvPr id="26" name="Marcador de fecha 3">
            <a:extLst>
              <a:ext uri="{FF2B5EF4-FFF2-40B4-BE49-F238E27FC236}">
                <a16:creationId xmlns:a16="http://schemas.microsoft.com/office/drawing/2014/main" id="{88E0B9BB-DE60-45D5-BB83-F9309D5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8" name="Marcador de pie de página 4">
            <a:extLst>
              <a:ext uri="{FF2B5EF4-FFF2-40B4-BE49-F238E27FC236}">
                <a16:creationId xmlns:a16="http://schemas.microsoft.com/office/drawing/2014/main" id="{C1814D13-F502-4AE1-80E4-7479F579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30" name="Marcador de número de diapositiva 5">
            <a:extLst>
              <a:ext uri="{FF2B5EF4-FFF2-40B4-BE49-F238E27FC236}">
                <a16:creationId xmlns:a16="http://schemas.microsoft.com/office/drawing/2014/main" id="{D4AA35C5-6F41-4930-94A5-EE0C651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6169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enmarca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Marcador de posición de imagen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944" y="553068"/>
            <a:ext cx="4608576" cy="574867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rtlCol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0" y="4010202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571944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1148016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172408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2300160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2876232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3452304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4028376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460444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518052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5180520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5180520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5180520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5180520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5180520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5180520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5180520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5180520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5180520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5180520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5180520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571944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1148016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1724088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230016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287623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345230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4028376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460444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4292027F-AAE9-4110-9FB9-9485D82493DC}"/>
              </a:ext>
            </a:extLst>
          </p:cNvPr>
          <p:cNvSpPr/>
          <p:nvPr userDrawn="1"/>
        </p:nvSpPr>
        <p:spPr>
          <a:xfrm>
            <a:off x="6743700" y="28375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4"/>
              </a:solidFill>
            </a:endParaRPr>
          </a:p>
        </p:txBody>
      </p:sp>
      <p:sp>
        <p:nvSpPr>
          <p:cNvPr id="112" name="Marcador de fecha 3">
            <a:extLst>
              <a:ext uri="{FF2B5EF4-FFF2-40B4-BE49-F238E27FC236}">
                <a16:creationId xmlns:a16="http://schemas.microsoft.com/office/drawing/2014/main" id="{2D66ED17-6A8B-4750-B089-A49B6B7F23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743700" y="6356350"/>
            <a:ext cx="1005116" cy="365125"/>
          </a:xfrm>
        </p:spPr>
        <p:txBody>
          <a:bodyPr lIns="0"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13" name="Marcador de pie de página 4">
            <a:extLst>
              <a:ext uri="{FF2B5EF4-FFF2-40B4-BE49-F238E27FC236}">
                <a16:creationId xmlns:a16="http://schemas.microsoft.com/office/drawing/2014/main" id="{E0A74137-35DA-43A9-A740-435B3099BE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03029" y="6356350"/>
            <a:ext cx="26670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14" name="Marcador de número de diapositiva 5">
            <a:extLst>
              <a:ext uri="{FF2B5EF4-FFF2-40B4-BE49-F238E27FC236}">
                <a16:creationId xmlns:a16="http://schemas.microsoft.com/office/drawing/2014/main" id="{B68A6459-3B6F-442B-914B-5A5522D327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912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340" y="1870710"/>
            <a:ext cx="5664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374585" y="2766221"/>
            <a:ext cx="6858002" cy="1325563"/>
          </a:xfrm>
        </p:spPr>
        <p:txBody>
          <a:bodyPr rtlCol="0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 el título principal</a:t>
            </a:r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A36FAFC0-63E1-4A5C-8C07-50890392F1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58940" y="1178560"/>
            <a:ext cx="1143000" cy="674370"/>
          </a:xfrm>
        </p:spPr>
        <p:txBody>
          <a:bodyPr rtlCol="0"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50" name="Marcador de contenido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98340" y="3506470"/>
            <a:ext cx="5664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1" name="Marcador de texto 48">
            <a:extLst>
              <a:ext uri="{FF2B5EF4-FFF2-40B4-BE49-F238E27FC236}">
                <a16:creationId xmlns:a16="http://schemas.microsoft.com/office/drawing/2014/main" id="{D5AAA54C-0885-4221-AAAF-831C36B8C0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8940" y="2816860"/>
            <a:ext cx="1143000" cy="674370"/>
          </a:xfrm>
        </p:spPr>
        <p:txBody>
          <a:bodyPr rtlCol="0"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52" name="Marcador de contenido 2">
            <a:extLst>
              <a:ext uri="{FF2B5EF4-FFF2-40B4-BE49-F238E27FC236}">
                <a16:creationId xmlns:a16="http://schemas.microsoft.com/office/drawing/2014/main" id="{07D1309E-F6F7-4FFB-BFBE-F2B34D49D2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98340" y="5157470"/>
            <a:ext cx="5664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3" name="Marcador de texto 48">
            <a:extLst>
              <a:ext uri="{FF2B5EF4-FFF2-40B4-BE49-F238E27FC236}">
                <a16:creationId xmlns:a16="http://schemas.microsoft.com/office/drawing/2014/main" id="{020F4427-24B5-439F-BAD8-849395F5BD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8940" y="4467860"/>
            <a:ext cx="1143000" cy="674370"/>
          </a:xfrm>
        </p:spPr>
        <p:txBody>
          <a:bodyPr rtlCol="0"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57" name="Marcador de fecha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8" name="Marcador de pie de página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9" name="Marcador de número de diapositiva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374585" y="2766221"/>
            <a:ext cx="6858002" cy="1325563"/>
          </a:xfrm>
        </p:spPr>
        <p:txBody>
          <a:bodyPr rtlCol="0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 el título principal</a:t>
            </a:r>
          </a:p>
        </p:txBody>
      </p:sp>
      <p:sp>
        <p:nvSpPr>
          <p:cNvPr id="57" name="Marcador de fecha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8" name="Marcador de pie de página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9" name="Marcador de número de diapositiva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2096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21A29850-9B3D-49F0-9198-80F35FD55140}"/>
              </a:ext>
            </a:extLst>
          </p:cNvPr>
          <p:cNvSpPr/>
          <p:nvPr userDrawn="1"/>
        </p:nvSpPr>
        <p:spPr>
          <a:xfrm>
            <a:off x="5222748" y="0"/>
            <a:ext cx="1746503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20672AB-65F9-4533-9452-7872A8E7C3BC}"/>
              </a:ext>
            </a:extLst>
          </p:cNvPr>
          <p:cNvSpPr/>
          <p:nvPr userDrawn="1"/>
        </p:nvSpPr>
        <p:spPr>
          <a:xfrm>
            <a:off x="174091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A20BF50-7B12-496A-986A-AF0B9880118F}"/>
              </a:ext>
            </a:extLst>
          </p:cNvPr>
          <p:cNvSpPr/>
          <p:nvPr userDrawn="1"/>
        </p:nvSpPr>
        <p:spPr>
          <a:xfrm>
            <a:off x="0" y="0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E556028-47A8-47AD-A7ED-1CB2252FBE3D}"/>
              </a:ext>
            </a:extLst>
          </p:cNvPr>
          <p:cNvSpPr/>
          <p:nvPr userDrawn="1"/>
        </p:nvSpPr>
        <p:spPr>
          <a:xfrm>
            <a:off x="1044549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47570CE-A79F-452C-A098-5DE30EBBC6FB}"/>
              </a:ext>
            </a:extLst>
          </p:cNvPr>
          <p:cNvSpPr/>
          <p:nvPr userDrawn="1"/>
        </p:nvSpPr>
        <p:spPr>
          <a:xfrm>
            <a:off x="1740916" y="1733044"/>
            <a:ext cx="1746504" cy="1755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D3866FD-426E-414F-B17B-F648AF71EA9B}"/>
              </a:ext>
            </a:extLst>
          </p:cNvPr>
          <p:cNvSpPr/>
          <p:nvPr userDrawn="1"/>
        </p:nvSpPr>
        <p:spPr>
          <a:xfrm>
            <a:off x="0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4B0C63F-EAB3-44FC-B94D-C69BCBD26EBB}"/>
              </a:ext>
            </a:extLst>
          </p:cNvPr>
          <p:cNvSpPr/>
          <p:nvPr userDrawn="1"/>
        </p:nvSpPr>
        <p:spPr>
          <a:xfrm>
            <a:off x="8704580" y="1733044"/>
            <a:ext cx="1746504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4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79B1BFC-C4E4-428C-A63D-1780C528C70E}"/>
              </a:ext>
            </a:extLst>
          </p:cNvPr>
          <p:cNvSpPr/>
          <p:nvPr userDrawn="1"/>
        </p:nvSpPr>
        <p:spPr>
          <a:xfrm>
            <a:off x="5222748" y="1733044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6506793-EC4D-4DB9-A0A1-CC46BD8565D8}"/>
              </a:ext>
            </a:extLst>
          </p:cNvPr>
          <p:cNvSpPr/>
          <p:nvPr userDrawn="1"/>
        </p:nvSpPr>
        <p:spPr>
          <a:xfrm>
            <a:off x="10451084" y="1733044"/>
            <a:ext cx="1740916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7BD3197-9B69-4E3D-9A01-662F1F8E514B}"/>
              </a:ext>
            </a:extLst>
          </p:cNvPr>
          <p:cNvSpPr/>
          <p:nvPr userDrawn="1"/>
        </p:nvSpPr>
        <p:spPr>
          <a:xfrm>
            <a:off x="3481832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3870960"/>
            <a:ext cx="9052560" cy="1363663"/>
          </a:xfrm>
        </p:spPr>
        <p:txBody>
          <a:bodyPr rtlCol="0" anchor="b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5405755"/>
            <a:ext cx="9052560" cy="47688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posición de imagen 52">
            <a:extLst>
              <a:ext uri="{FF2B5EF4-FFF2-40B4-BE49-F238E27FC236}">
                <a16:creationId xmlns:a16="http://schemas.microsoft.com/office/drawing/2014/main" id="{AEBBD699-238F-487D-A094-5E479CCCCD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1832" y="0"/>
            <a:ext cx="1740916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52">
            <a:extLst>
              <a:ext uri="{FF2B5EF4-FFF2-40B4-BE49-F238E27FC236}">
                <a16:creationId xmlns:a16="http://schemas.microsoft.com/office/drawing/2014/main" id="{6A29DD5B-55DC-47F4-8032-1E78B3A99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04580" y="0"/>
            <a:ext cx="1746504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52">
            <a:extLst>
              <a:ext uri="{FF2B5EF4-FFF2-40B4-BE49-F238E27FC236}">
                <a16:creationId xmlns:a16="http://schemas.microsoft.com/office/drawing/2014/main" id="{DF373D3C-15A7-41D7-A80E-63E14EA87B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252" y="1733044"/>
            <a:ext cx="1735328" cy="1755648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2FEFBC2-5C67-4F2E-8B5F-6AAF8656FBA4}"/>
              </a:ext>
            </a:extLst>
          </p:cNvPr>
          <p:cNvSpPr/>
          <p:nvPr userDrawn="1"/>
        </p:nvSpPr>
        <p:spPr>
          <a:xfrm>
            <a:off x="6969250" y="0"/>
            <a:ext cx="1740917" cy="1733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705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9138" y="6356350"/>
            <a:ext cx="783776" cy="365125"/>
          </a:xfrm>
        </p:spPr>
        <p:txBody>
          <a:bodyPr lIns="0" rtlCol="0"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Marcador de posición de imagen 28">
            <a:extLst>
              <a:ext uri="{FF2B5EF4-FFF2-40B4-BE49-F238E27FC236}">
                <a16:creationId xmlns:a16="http://schemas.microsoft.com/office/drawing/2014/main" id="{F5B0F680-047E-4915-A8F5-EFB05A62D5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175" y="607060"/>
            <a:ext cx="6082549" cy="6254745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3C3D54C-F4F9-4FBF-80F6-F45EFD6A2CFF}"/>
              </a:ext>
            </a:extLst>
          </p:cNvPr>
          <p:cNvSpPr/>
          <p:nvPr userDrawn="1"/>
        </p:nvSpPr>
        <p:spPr>
          <a:xfrm>
            <a:off x="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A70E28C-9E20-435C-99D0-48CF2909019B}"/>
              </a:ext>
            </a:extLst>
          </p:cNvPr>
          <p:cNvSpPr/>
          <p:nvPr userDrawn="1"/>
        </p:nvSpPr>
        <p:spPr>
          <a:xfrm>
            <a:off x="121339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706EA5A-9289-4E46-9AB8-457FE7AD1491}"/>
              </a:ext>
            </a:extLst>
          </p:cNvPr>
          <p:cNvSpPr/>
          <p:nvPr userDrawn="1"/>
        </p:nvSpPr>
        <p:spPr>
          <a:xfrm>
            <a:off x="182008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2425AF3-AF4E-4334-8EF6-9C9C36BFF6E9}"/>
              </a:ext>
            </a:extLst>
          </p:cNvPr>
          <p:cNvSpPr/>
          <p:nvPr userDrawn="1"/>
        </p:nvSpPr>
        <p:spPr>
          <a:xfrm>
            <a:off x="242678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844959B-5FB7-4710-8EB4-C6F2E27C47D4}"/>
              </a:ext>
            </a:extLst>
          </p:cNvPr>
          <p:cNvSpPr/>
          <p:nvPr userDrawn="1"/>
        </p:nvSpPr>
        <p:spPr>
          <a:xfrm>
            <a:off x="3033475" y="0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E72CBB0-055F-4C86-A198-4CCA83E0D07C}"/>
              </a:ext>
            </a:extLst>
          </p:cNvPr>
          <p:cNvSpPr/>
          <p:nvPr userDrawn="1"/>
        </p:nvSpPr>
        <p:spPr>
          <a:xfrm>
            <a:off x="364017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1507067-9434-4548-88C1-96187DB5A02A}"/>
              </a:ext>
            </a:extLst>
          </p:cNvPr>
          <p:cNvSpPr/>
          <p:nvPr userDrawn="1"/>
        </p:nvSpPr>
        <p:spPr>
          <a:xfrm>
            <a:off x="424686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4ACD849-640F-48CE-8342-1AE774134F52}"/>
              </a:ext>
            </a:extLst>
          </p:cNvPr>
          <p:cNvSpPr/>
          <p:nvPr userDrawn="1"/>
        </p:nvSpPr>
        <p:spPr>
          <a:xfrm>
            <a:off x="485356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D195952-CF8E-4D15-9CC8-CA4743A73453}"/>
              </a:ext>
            </a:extLst>
          </p:cNvPr>
          <p:cNvSpPr/>
          <p:nvPr userDrawn="1"/>
        </p:nvSpPr>
        <p:spPr>
          <a:xfrm>
            <a:off x="5460256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A1A4A50-99ED-4ED2-8288-09A681E55857}"/>
              </a:ext>
            </a:extLst>
          </p:cNvPr>
          <p:cNvSpPr/>
          <p:nvPr userDrawn="1"/>
        </p:nvSpPr>
        <p:spPr>
          <a:xfrm>
            <a:off x="606695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B5E24E4D-15D7-4BF5-9092-BD4E86D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rtlCol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27093093-F077-4A1D-A6ED-946369A5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693E355-5671-4FE4-8958-99FC40EF5B1D}"/>
              </a:ext>
            </a:extLst>
          </p:cNvPr>
          <p:cNvSpPr/>
          <p:nvPr userDrawn="1"/>
        </p:nvSpPr>
        <p:spPr>
          <a:xfrm>
            <a:off x="6743700" y="28502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4"/>
              </a:solidFill>
            </a:endParaRPr>
          </a:p>
        </p:txBody>
      </p:sp>
      <p:sp>
        <p:nvSpPr>
          <p:cNvPr id="26" name="Marcador de pie de página 4">
            <a:extLst>
              <a:ext uri="{FF2B5EF4-FFF2-40B4-BE49-F238E27FC236}">
                <a16:creationId xmlns:a16="http://schemas.microsoft.com/office/drawing/2014/main" id="{F3D699E8-339D-4753-8032-13F328C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7214" y="6356350"/>
            <a:ext cx="2808515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7" name="Marcador de número de diapositiva 5">
            <a:extLst>
              <a:ext uri="{FF2B5EF4-FFF2-40B4-BE49-F238E27FC236}">
                <a16:creationId xmlns:a16="http://schemas.microsoft.com/office/drawing/2014/main" id="{C24FE381-D866-4C7F-95D5-4CF34B3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030" y="6356350"/>
            <a:ext cx="78377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7582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vari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1C4A94B9-9E00-4DD6-BCD4-604645044CAD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839AA0F-90FD-444F-B618-EE6F4C1F122A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F35D740-BF58-4DAE-A85B-5EF9B6EE3615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7B3B2E1-FF09-40A7-993A-BFF59632C25C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09981C2-BC8B-44CC-9A8B-A5B381264380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FFAAD0A-E8F9-47F8-874E-433E4C9A92AC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871ABB2-3607-4850-A2E7-141BF30EA1E4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AFBB6AA-DB66-48A4-BBD2-9B36C02E5371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09AC868-5C63-419B-8791-593862E707C6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136AF71-D03B-4190-8590-1688288FB9F2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DA6CEDE-A238-4C3A-B315-B3D3081EC7CC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4ACE100-6140-4208-8CE9-DFE45B35007E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675F84B-6DC9-4492-A492-95E4ABEF1B78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A788D4C-E960-45E8-ABC4-72FC2128647B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28D71AB-A26E-43A9-B413-A59CFBCDD9B1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71E9C91-A1C1-432A-9523-A511B304162F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1D3C8E1-8F58-4916-9097-718454DAC9FC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1465436-7CD8-4713-84B2-BE392283D71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54BFDB3-CC2F-4666-9557-90812A8E5147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DD356C3-53D1-4AF1-B3FD-AEEFF75FDB5C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8C89E7C-AF7A-4E82-B01B-1A945C7BBF79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605B19F-DE4A-4705-A964-0579015AED0E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D299157-3482-4535-BECD-566EFFF308AD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EC8CCBF5-CCDC-43C9-B57D-B9DAE23B58BE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F412D896-790A-420A-BBFB-AFDB7BD9B603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5941E70-EE67-4F80-B753-2F6426D0A9DA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51E552-2222-4200-8E39-4DF2BEB677FD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B43002CA-9883-43A9-B000-00F9F7A14D27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861A1E0B-5D8C-42BB-8493-4A6E267A7C73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51E86EA3-C77E-4F5B-B2D8-06ACD07DECA4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5DD0E5EA-DA68-48FA-984B-26F2185EF431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B1E5F851-80EC-44A1-B97A-D40F00A63A11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006D6FCB-D2DE-4100-B034-4F158AA21763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293C2CDE-BD78-4521-A433-7332BF3D57FA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6" name="Marcador de texto 2">
            <a:extLst>
              <a:ext uri="{FF2B5EF4-FFF2-40B4-BE49-F238E27FC236}">
                <a16:creationId xmlns:a16="http://schemas.microsoft.com/office/drawing/2014/main" id="{4BBE4B76-BA2D-4EA4-A178-30F57AC1DF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43984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78" name="Marcador de texto 4">
            <a:extLst>
              <a:ext uri="{FF2B5EF4-FFF2-40B4-BE49-F238E27FC236}">
                <a16:creationId xmlns:a16="http://schemas.microsoft.com/office/drawing/2014/main" id="{045FF175-F59F-4A69-B296-E046C778424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43984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80" name="Marcador de texto 2">
            <a:extLst>
              <a:ext uri="{FF2B5EF4-FFF2-40B4-BE49-F238E27FC236}">
                <a16:creationId xmlns:a16="http://schemas.microsoft.com/office/drawing/2014/main" id="{FBAA7D2D-B5F0-416A-A89F-1DC3E6A877E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43984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82" name="Marcador de texto 2">
            <a:extLst>
              <a:ext uri="{FF2B5EF4-FFF2-40B4-BE49-F238E27FC236}">
                <a16:creationId xmlns:a16="http://schemas.microsoft.com/office/drawing/2014/main" id="{01187116-E25F-47A2-9BC5-532F3F42D3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43980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84" name="Marcador de texto 2">
            <a:extLst>
              <a:ext uri="{FF2B5EF4-FFF2-40B4-BE49-F238E27FC236}">
                <a16:creationId xmlns:a16="http://schemas.microsoft.com/office/drawing/2014/main" id="{B69B6CD5-B022-423C-A017-AD2D8FFA0665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5226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86" name="Marcador de texto 2">
            <a:extLst>
              <a:ext uri="{FF2B5EF4-FFF2-40B4-BE49-F238E27FC236}">
                <a16:creationId xmlns:a16="http://schemas.microsoft.com/office/drawing/2014/main" id="{06A7180A-5FBF-4DE7-A668-E24E022DFA9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5226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Hacer clic para editar</a:t>
            </a:r>
          </a:p>
        </p:txBody>
      </p:sp>
      <p:sp>
        <p:nvSpPr>
          <p:cNvPr id="87" name="Marcador de texto 2">
            <a:extLst>
              <a:ext uri="{FF2B5EF4-FFF2-40B4-BE49-F238E27FC236}">
                <a16:creationId xmlns:a16="http://schemas.microsoft.com/office/drawing/2014/main" id="{2EFABF40-7E40-4F8A-80D3-DB5903EEBDF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5226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88" name="Marcador de texto 2">
            <a:extLst>
              <a:ext uri="{FF2B5EF4-FFF2-40B4-BE49-F238E27FC236}">
                <a16:creationId xmlns:a16="http://schemas.microsoft.com/office/drawing/2014/main" id="{FFD10C91-B253-496D-889A-D48B1A0AA55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562665" y="5226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89" name="Título 1">
            <a:extLst>
              <a:ext uri="{FF2B5EF4-FFF2-40B4-BE49-F238E27FC236}">
                <a16:creationId xmlns:a16="http://schemas.microsoft.com/office/drawing/2014/main" id="{9FDBCD91-EE94-4107-8814-059FE0E8F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0476" y="629616"/>
            <a:ext cx="9371048" cy="1325563"/>
          </a:xfrm>
        </p:spPr>
        <p:txBody>
          <a:bodyPr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título del patrón </a:t>
            </a:r>
          </a:p>
        </p:txBody>
      </p:sp>
      <p:sp>
        <p:nvSpPr>
          <p:cNvPr id="93" name="Marcador de fecha 3">
            <a:extLst>
              <a:ext uri="{FF2B5EF4-FFF2-40B4-BE49-F238E27FC236}">
                <a16:creationId xmlns:a16="http://schemas.microsoft.com/office/drawing/2014/main" id="{3EDC5EF0-E937-47AD-8F93-11A7E031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94" name="Marcador de pie de página 4">
            <a:extLst>
              <a:ext uri="{FF2B5EF4-FFF2-40B4-BE49-F238E27FC236}">
                <a16:creationId xmlns:a16="http://schemas.microsoft.com/office/drawing/2014/main" id="{4CB9AE8E-EB22-4097-951C-4A6E38B2D47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95" name="Marcador de número de diapositiva 5">
            <a:extLst>
              <a:ext uri="{FF2B5EF4-FFF2-40B4-BE49-F238E27FC236}">
                <a16:creationId xmlns:a16="http://schemas.microsoft.com/office/drawing/2014/main" id="{D89D10F4-442B-4B78-B541-92469482E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76" r:id="rId4"/>
    <p:sldLayoutId id="2147483650" r:id="rId5"/>
    <p:sldLayoutId id="2147483682" r:id="rId6"/>
    <p:sldLayoutId id="2147483667" r:id="rId7"/>
    <p:sldLayoutId id="2147483668" r:id="rId8"/>
    <p:sldLayoutId id="2147483656" r:id="rId9"/>
    <p:sldLayoutId id="2147483677" r:id="rId10"/>
    <p:sldLayoutId id="2147483664" r:id="rId11"/>
    <p:sldLayoutId id="2147483678" r:id="rId12"/>
    <p:sldLayoutId id="2147483679" r:id="rId13"/>
    <p:sldLayoutId id="2147483680" r:id="rId14"/>
    <p:sldLayoutId id="2147483673" r:id="rId15"/>
    <p:sldLayoutId id="2147483681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182" y="0"/>
            <a:ext cx="3881309" cy="56557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 err="1"/>
              <a:t>Buyer</a:t>
            </a:r>
            <a:r>
              <a:rPr lang="es-ES" dirty="0"/>
              <a:t> Persona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ADE196-D9E3-43FA-AE5E-8A67A4DFD4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833424"/>
            <a:ext cx="7044535" cy="6016670"/>
          </a:xfrm>
        </p:spPr>
        <p:txBody>
          <a:bodyPr rtlCol="0">
            <a:normAutofit fontScale="92500" lnSpcReduction="10000"/>
          </a:bodyPr>
          <a:lstStyle/>
          <a:p>
            <a:pPr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400" dirty="0"/>
              <a:t>Canal Favorito de comunicación:</a:t>
            </a:r>
          </a:p>
          <a:p>
            <a:pPr marL="285750" indent="-285750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Redes sociales, periódicos, televisión</a:t>
            </a:r>
          </a:p>
          <a:p>
            <a:pPr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400" dirty="0"/>
              <a:t>Herramientas para trabajar:</a:t>
            </a:r>
          </a:p>
          <a:p>
            <a:pPr marL="285750" indent="-285750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 dispositivo electrónico con acceso a internet</a:t>
            </a:r>
          </a:p>
          <a:p>
            <a:pPr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400" dirty="0"/>
              <a:t>Responsabilidades laborales:</a:t>
            </a:r>
          </a:p>
          <a:p>
            <a:pPr marL="285750" indent="-285750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Trabajo en zonas peligrosas que pueden causar demandas laborales o legales.</a:t>
            </a:r>
          </a:p>
          <a:p>
            <a:pPr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400" dirty="0"/>
              <a:t>Su trabajo se mide en función de:</a:t>
            </a:r>
          </a:p>
          <a:p>
            <a:pPr marL="285750" indent="-285750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Por como maneja sus relaciones de negocios</a:t>
            </a:r>
          </a:p>
          <a:p>
            <a:pPr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400" dirty="0"/>
              <a:t>Su superior es:</a:t>
            </a:r>
          </a:p>
          <a:p>
            <a:pPr marL="285750" indent="-285750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Gerentes y administradores</a:t>
            </a:r>
          </a:p>
          <a:p>
            <a:pPr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400" dirty="0"/>
              <a:t>Metas u Objetivos:</a:t>
            </a:r>
          </a:p>
          <a:p>
            <a:pPr marL="285750" indent="-285750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Salir ileso de cualquier problema legal y obtener la mejor ayuda posible rápido.</a:t>
            </a:r>
          </a:p>
          <a:p>
            <a:pPr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400" dirty="0"/>
              <a:t>Obtiene información a través de:</a:t>
            </a:r>
          </a:p>
          <a:p>
            <a:pPr marL="285750" indent="-285750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Amigos, familia, conocidos, redes sociales, internet, despachos.</a:t>
            </a:r>
          </a:p>
          <a:p>
            <a:pPr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400" dirty="0"/>
              <a:t>Dificultades principales:</a:t>
            </a:r>
          </a:p>
          <a:p>
            <a:pPr marL="285750" indent="-285750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Puede no tener idea de como comunicarse o del proceso legal.</a:t>
            </a:r>
          </a:p>
          <a:p>
            <a:pPr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400" dirty="0"/>
              <a:t>Edad:</a:t>
            </a:r>
          </a:p>
          <a:p>
            <a:pPr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18-60</a:t>
            </a:r>
          </a:p>
          <a:p>
            <a:pPr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400" dirty="0"/>
              <a:t>Puesto:</a:t>
            </a:r>
          </a:p>
          <a:p>
            <a:pPr marL="285750" indent="-285750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Trabajador de transporte, oficial de policía, tránsito, guardia, vendedor, casi cualquier persona.</a:t>
            </a:r>
          </a:p>
          <a:p>
            <a:pPr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1400" dirty="0"/>
              <a:t>Nivel escolarizado:</a:t>
            </a:r>
          </a:p>
          <a:p>
            <a:pPr marL="285750" indent="-285750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Nivel Superior</a:t>
            </a:r>
          </a:p>
        </p:txBody>
      </p:sp>
      <p:pic>
        <p:nvPicPr>
          <p:cNvPr id="16" name="Marcador de posición de imagen 15" descr="persona con gafas verdes y camiseta rosa sobre fondo azul">
            <a:extLst>
              <a:ext uri="{FF2B5EF4-FFF2-40B4-BE49-F238E27FC236}">
                <a16:creationId xmlns:a16="http://schemas.microsoft.com/office/drawing/2014/main" id="{7CE006F8-BA8F-404B-9E8B-7BE858DD6C2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4535" y="1713063"/>
            <a:ext cx="1711372" cy="1711984"/>
          </a:xfrm>
        </p:spPr>
      </p:pic>
      <p:pic>
        <p:nvPicPr>
          <p:cNvPr id="14" name="Marcador de posición de imagen 13" descr="persona con camiseta rosa sobre fondo amarillo">
            <a:extLst>
              <a:ext uri="{FF2B5EF4-FFF2-40B4-BE49-F238E27FC236}">
                <a16:creationId xmlns:a16="http://schemas.microsoft.com/office/drawing/2014/main" id="{C1ED1EAB-99F9-49E1-AE0D-147B02AB8D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2928" y="0"/>
            <a:ext cx="1719072" cy="1711166"/>
          </a:xfrm>
        </p:spPr>
      </p:pic>
      <p:pic>
        <p:nvPicPr>
          <p:cNvPr id="18" name="Marcador de posición de imagen 17" descr="persona pelirroja sobre fondo rosa">
            <a:extLst>
              <a:ext uri="{FF2B5EF4-FFF2-40B4-BE49-F238E27FC236}">
                <a16:creationId xmlns:a16="http://schemas.microsoft.com/office/drawing/2014/main" id="{01883369-FE50-4F8D-AB68-2B4C235326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2928" y="5138928"/>
            <a:ext cx="1719072" cy="1719072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DA66CD-69A5-4D71-8789-91387F656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4535" y="5138928"/>
            <a:ext cx="1711372" cy="17111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B7EBFC-5A53-49D9-88DF-7D61441C59E6}"/>
              </a:ext>
            </a:extLst>
          </p:cNvPr>
          <p:cNvSpPr txBox="1"/>
          <p:nvPr/>
        </p:nvSpPr>
        <p:spPr>
          <a:xfrm>
            <a:off x="7241308" y="4488658"/>
            <a:ext cx="129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REDES SOCIALES</a:t>
            </a:r>
          </a:p>
        </p:txBody>
      </p:sp>
    </p:spTree>
    <p:extLst>
      <p:ext uri="{BB962C8B-B14F-4D97-AF65-F5344CB8AC3E}">
        <p14:creationId xmlns:p14="http://schemas.microsoft.com/office/powerpoint/2010/main" val="2462123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1353C"/>
      </a:accent1>
      <a:accent2>
        <a:srgbClr val="DB8802"/>
      </a:accent2>
      <a:accent3>
        <a:srgbClr val="D91D62"/>
      </a:accent3>
      <a:accent4>
        <a:srgbClr val="42529B"/>
      </a:accent4>
      <a:accent5>
        <a:srgbClr val="CBDA00"/>
      </a:accent5>
      <a:accent6>
        <a:srgbClr val="76DCFD"/>
      </a:accent6>
      <a:hlink>
        <a:srgbClr val="0563C1"/>
      </a:hlink>
      <a:folHlink>
        <a:srgbClr val="954F72"/>
      </a:folHlink>
    </a:clrScheme>
    <a:fontScheme name="Custom 61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27_TF78298634_Win32" id="{4C412C37-8E64-473D-925A-E94E14856DFA}" vid="{BE8CDDB1-77EE-49B3-9AEC-BFFED8C1909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C87C8F-F87B-4D7A-AA05-EBC7DA9C67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D31630-1B84-4A08-99C6-CB51F30BB3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3269CC-2AC8-48AE-8176-E481F45EB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conferencia colorida</Template>
  <TotalTime>34</TotalTime>
  <Words>144</Words>
  <Application>Microsoft Office PowerPoint</Application>
  <PresentationFormat>Panorámica</PresentationFormat>
  <Paragraphs>25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Nova</vt:lpstr>
      <vt:lpstr>Tema de Office</vt:lpstr>
      <vt:lpstr>Buyer Persona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Buyer Persona</dc:title>
  <dc:creator>Moises Isai Arroyo Rodriguez</dc:creator>
  <cp:lastModifiedBy>Moises Isai Arroyo Rodriguez</cp:lastModifiedBy>
  <cp:revision>3</cp:revision>
  <dcterms:created xsi:type="dcterms:W3CDTF">2022-03-04T04:10:58Z</dcterms:created>
  <dcterms:modified xsi:type="dcterms:W3CDTF">2022-03-04T20:59:58Z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