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8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D560C-091E-F6F1-8A06-29B180148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2F869A-337C-FC70-34EF-DB1DD4C79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84360-E70A-9F20-24E0-1FA8BDC1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CF7A7-0C9B-4BC2-D214-2F9A8339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5F3F82-58CC-5810-4323-547E7E47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4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E4123-8C8C-CAB5-3510-483C9F7C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075D35-E42D-1749-F5E5-DC2188E0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AC5F7-2E1E-7452-7FE2-8E407D8C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A290C-FFB1-1C90-9110-C058ADD2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C856C4-033D-4B2B-70CC-764158EA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814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FE18F2-3A45-BE0E-6FC8-5D8680885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F764FB-1522-F652-7179-7718F7A9C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9EBA5-0B2C-A0FA-91E4-B407AB4D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6F337E-EDC4-14E1-2C76-489090FE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6FFF9-5E67-AA95-0DA7-29750AC1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04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835FB-C833-C4DA-8CAE-CFB6E69F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01FBB-8222-E31D-9187-B0595192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28500-3770-9A37-C4F2-D02A3C11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1CC5A-C7E3-E031-5AA0-912369C4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E6BB1D-B03F-2527-0250-EFB645BD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27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99A0B-9BC5-97A4-B834-E3F566F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60FC79-576A-6A9A-5FDB-1D7F59B17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21C3F-F324-53A4-E559-05C3DECC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23C621-4F78-8C6B-562B-4723670E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9ACA7-B6AA-FF20-3767-0A5ECAEE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330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8B992-0C6F-D439-A7F1-16164102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BCE6EF-A06C-26BE-1569-943190890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07C659-F784-5D73-3C9C-B0E08A15C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7071B2-8173-5845-D21D-E4B8F7A9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3F70A9-BCBC-6B89-DC20-4C86A500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837FF5-6976-86D6-89D5-101A2F59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9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C4E56-1120-0CB1-029C-E6B3E3FE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A5197-51A7-B792-6E92-159A8B0A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767282-9B3C-0FB8-BA8C-5790D360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AD81EF-54C1-69E7-551B-C5D755607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6741F7-AAE5-FA1D-F4E4-8E1E9477F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ABDEF8-D7AF-02B3-E473-A151AD84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56E4EB-53B9-261B-8734-FFFF187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2FAFDA-7E47-FAB4-D4B5-4AD8A0AD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81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4B99F-37AE-BBB2-CECB-9773156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CB5256-80A2-13CD-86A3-DC4D1C6D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F10C43-2BCC-931A-5306-92C38397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069831-BE20-77DD-8CD1-CF4D8133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790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B4EFC2-A067-AA98-0820-83F943E8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406432-DD7E-0565-B309-411FC3B8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D0A311-8D22-911B-389E-049C86B4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66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31F91-6A01-1FB8-BE06-3CE5B495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B6394-387F-81BC-8B41-BA9E9362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30FBF2-868C-13BD-FC7F-B633A287E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2A746-A98D-B49C-002F-837F83C0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01C275-06A3-C9E0-867C-A365A180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93B94-4D68-4362-9906-899B2B6C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57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C5733-1E91-7F17-3F29-97138EA8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A03026-1D3D-7D25-20BB-0C85828A5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B017C4-C809-377E-7740-558959CDA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52CF57-1F7C-6333-E572-D3F46C3A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83D3AE-596B-9F7A-A853-FD2E2E5F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644BA3-9BA7-70FD-BD00-960D35F0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6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04A063-7EEA-E2D8-EF3F-AB58A956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E16F15-63B1-8CA2-5E2A-15926BE1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C3370-8482-AF3B-3FE6-ABCFFFE03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7F39-3A1B-408F-B638-4943963399A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01799-2125-DA74-503F-DEF3C4AD6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F555AE-44BA-5D7E-2C04-66CD85F66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1813-DE16-4130-9F86-3764DB7D7D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00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A8D12-DE8A-B72F-CE9A-D40399661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4BF210-4D7C-5838-869A-4D4EAD9C2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295F6A82-7BA7-A703-2F47-4718B010F38B}"/>
              </a:ext>
            </a:extLst>
          </p:cNvPr>
          <p:cNvGrpSpPr/>
          <p:nvPr/>
        </p:nvGrpSpPr>
        <p:grpSpPr>
          <a:xfrm>
            <a:off x="2707744" y="1595379"/>
            <a:ext cx="6046237" cy="3303037"/>
            <a:chOff x="2707744" y="1595379"/>
            <a:chExt cx="6046237" cy="3303037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AAC61B55-269B-C1F9-C35D-AE0A6C0D5B61}"/>
                </a:ext>
              </a:extLst>
            </p:cNvPr>
            <p:cNvCxnSpPr/>
            <p:nvPr/>
          </p:nvCxnSpPr>
          <p:spPr>
            <a:xfrm>
              <a:off x="2707744" y="1595379"/>
              <a:ext cx="6046237" cy="33030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23EFBFA5-A8B9-9D33-213F-6077CBD8EC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9886" y="1595379"/>
              <a:ext cx="492033" cy="900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E5D17DA-D9EB-7474-3ABF-455013C6D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42394" y="1597284"/>
              <a:ext cx="1645199" cy="8987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F5F0E68B-4F7B-618C-ECC1-638C549CED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9845" y="2488430"/>
              <a:ext cx="492033" cy="900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7A7D57B-40E0-E57F-791B-29C0170F8980}"/>
              </a:ext>
            </a:extLst>
          </p:cNvPr>
          <p:cNvCxnSpPr/>
          <p:nvPr/>
        </p:nvCxnSpPr>
        <p:spPr>
          <a:xfrm>
            <a:off x="5356860" y="2496050"/>
            <a:ext cx="0" cy="3101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350689C-AB9A-716D-0A69-E8DE5855FEC1}"/>
              </a:ext>
            </a:extLst>
          </p:cNvPr>
          <p:cNvCxnSpPr>
            <a:cxnSpLocks/>
          </p:cNvCxnSpPr>
          <p:nvPr/>
        </p:nvCxnSpPr>
        <p:spPr>
          <a:xfrm flipH="1">
            <a:off x="4059555" y="2488430"/>
            <a:ext cx="1303644" cy="2385224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26AAAA9-5F56-BE50-0E7F-40C98D416789}"/>
              </a:ext>
            </a:extLst>
          </p:cNvPr>
          <p:cNvCxnSpPr>
            <a:cxnSpLocks/>
          </p:cNvCxnSpPr>
          <p:nvPr/>
        </p:nvCxnSpPr>
        <p:spPr>
          <a:xfrm>
            <a:off x="4047794" y="4881274"/>
            <a:ext cx="1309688" cy="716116"/>
          </a:xfrm>
          <a:prstGeom prst="straightConnector1">
            <a:avLst/>
          </a:prstGeom>
          <a:ln>
            <a:solidFill>
              <a:srgbClr val="00B0F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1D2D5A5-D976-AB3F-BBF4-77EC9586FFEF}"/>
                  </a:ext>
                </a:extLst>
              </p:cNvPr>
              <p:cNvSpPr txBox="1"/>
              <p:nvPr/>
            </p:nvSpPr>
            <p:spPr>
              <a:xfrm rot="17925101">
                <a:off x="3612180" y="3711197"/>
                <a:ext cx="15715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1D2D5A5-D976-AB3F-BBF4-77EC9586F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25101">
                <a:off x="3612180" y="3711197"/>
                <a:ext cx="1571582" cy="276999"/>
              </a:xfrm>
              <a:prstGeom prst="rect">
                <a:avLst/>
              </a:prstGeom>
              <a:blipFill>
                <a:blip r:embed="rId2"/>
                <a:stretch>
                  <a:fillRect t="-803" r="-2424" b="-40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uadroTexto 38">
            <a:extLst>
              <a:ext uri="{FF2B5EF4-FFF2-40B4-BE49-F238E27FC236}">
                <a16:creationId xmlns:a16="http://schemas.microsoft.com/office/drawing/2014/main" id="{44EEF535-28B7-0E50-653A-E7AF8B9596AA}"/>
              </a:ext>
            </a:extLst>
          </p:cNvPr>
          <p:cNvSpPr txBox="1"/>
          <p:nvPr/>
        </p:nvSpPr>
        <p:spPr>
          <a:xfrm rot="17931554">
            <a:off x="3241625" y="3551688"/>
            <a:ext cx="178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Esfuerzo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9B2B1DD-1307-F84B-4820-9BA010A5BFD9}"/>
                  </a:ext>
                </a:extLst>
              </p:cNvPr>
              <p:cNvSpPr txBox="1"/>
              <p:nvPr/>
            </p:nvSpPr>
            <p:spPr>
              <a:xfrm rot="1792293">
                <a:off x="3909035" y="5196846"/>
                <a:ext cx="1375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9B2B1DD-1307-F84B-4820-9BA010A5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2293">
                <a:off x="3909035" y="5196846"/>
                <a:ext cx="1375248" cy="276999"/>
              </a:xfrm>
              <a:prstGeom prst="rect">
                <a:avLst/>
              </a:prstGeom>
              <a:blipFill>
                <a:blip r:embed="rId3"/>
                <a:stretch>
                  <a:fillRect l="-1364" r="-1818" b="-32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223EEB9-2B3B-1110-761C-523DE45A1246}"/>
              </a:ext>
            </a:extLst>
          </p:cNvPr>
          <p:cNvCxnSpPr>
            <a:cxnSpLocks/>
          </p:cNvCxnSpPr>
          <p:nvPr/>
        </p:nvCxnSpPr>
        <p:spPr>
          <a:xfrm flipH="1">
            <a:off x="6568440" y="4541520"/>
            <a:ext cx="218554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Arco 42">
            <a:extLst>
              <a:ext uri="{FF2B5EF4-FFF2-40B4-BE49-F238E27FC236}">
                <a16:creationId xmlns:a16="http://schemas.microsoft.com/office/drawing/2014/main" id="{88B6095A-3D33-A99B-1EC5-22388EBD5077}"/>
              </a:ext>
            </a:extLst>
          </p:cNvPr>
          <p:cNvSpPr/>
          <p:nvPr/>
        </p:nvSpPr>
        <p:spPr>
          <a:xfrm rot="16200000">
            <a:off x="7177769" y="4474346"/>
            <a:ext cx="1164336" cy="716116"/>
          </a:xfrm>
          <a:prstGeom prst="arc">
            <a:avLst>
              <a:gd name="adj1" fmla="val 18769236"/>
              <a:gd name="adj2" fmla="val 2087478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C13D3022-D79F-EAC3-7BF4-5F1039F62FA0}"/>
                  </a:ext>
                </a:extLst>
              </p:cNvPr>
              <p:cNvSpPr txBox="1"/>
              <p:nvPr/>
            </p:nvSpPr>
            <p:spPr>
              <a:xfrm>
                <a:off x="7300804" y="421390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C13D3022-D79F-EAC3-7BF4-5F1039F62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4" y="4213904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o 44">
            <a:extLst>
              <a:ext uri="{FF2B5EF4-FFF2-40B4-BE49-F238E27FC236}">
                <a16:creationId xmlns:a16="http://schemas.microsoft.com/office/drawing/2014/main" id="{A1EACD77-A9BD-0C13-0A88-12B94F269E9B}"/>
              </a:ext>
            </a:extLst>
          </p:cNvPr>
          <p:cNvSpPr/>
          <p:nvPr/>
        </p:nvSpPr>
        <p:spPr>
          <a:xfrm rot="10034303">
            <a:off x="4988387" y="2414840"/>
            <a:ext cx="1164336" cy="716116"/>
          </a:xfrm>
          <a:prstGeom prst="arc">
            <a:avLst>
              <a:gd name="adj1" fmla="val 18769236"/>
              <a:gd name="adj2" fmla="val 2087478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005CB2AF-E9AD-46D9-6190-0B0B424FEF44}"/>
                  </a:ext>
                </a:extLst>
              </p:cNvPr>
              <p:cNvSpPr txBox="1"/>
              <p:nvPr/>
            </p:nvSpPr>
            <p:spPr>
              <a:xfrm>
                <a:off x="5056702" y="315200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005CB2AF-E9AD-46D9-6190-0B0B424FE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02" y="3152001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D19CFFF-10DD-4638-7FF2-081EA0071E22}"/>
                  </a:ext>
                </a:extLst>
              </p:cNvPr>
              <p:cNvSpPr txBox="1"/>
              <p:nvPr/>
            </p:nvSpPr>
            <p:spPr>
              <a:xfrm>
                <a:off x="5395644" y="4141747"/>
                <a:ext cx="1140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D19CFFF-10DD-4638-7FF2-081EA007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44" y="4141747"/>
                <a:ext cx="1140697" cy="276999"/>
              </a:xfrm>
              <a:prstGeom prst="rect">
                <a:avLst/>
              </a:prstGeom>
              <a:blipFill>
                <a:blip r:embed="rId6"/>
                <a:stretch>
                  <a:fillRect l="-4278" r="-4278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uadroTexto 47">
            <a:extLst>
              <a:ext uri="{FF2B5EF4-FFF2-40B4-BE49-F238E27FC236}">
                <a16:creationId xmlns:a16="http://schemas.microsoft.com/office/drawing/2014/main" id="{8E3F1245-3BFA-B874-9072-5345D6007F50}"/>
              </a:ext>
            </a:extLst>
          </p:cNvPr>
          <p:cNvSpPr txBox="1"/>
          <p:nvPr/>
        </p:nvSpPr>
        <p:spPr>
          <a:xfrm rot="1741685">
            <a:off x="3472516" y="5391723"/>
            <a:ext cx="209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Esfuerzo cortante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B745917-46A0-27C2-1F49-CFFE2FA09ABC}"/>
              </a:ext>
            </a:extLst>
          </p:cNvPr>
          <p:cNvCxnSpPr>
            <a:cxnSpLocks/>
          </p:cNvCxnSpPr>
          <p:nvPr/>
        </p:nvCxnSpPr>
        <p:spPr>
          <a:xfrm flipH="1" flipV="1">
            <a:off x="4919082" y="1365494"/>
            <a:ext cx="2458690" cy="134437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AE90F61-FC5A-3B1D-ABAC-56CE989A821D}"/>
              </a:ext>
            </a:extLst>
          </p:cNvPr>
          <p:cNvSpPr txBox="1"/>
          <p:nvPr/>
        </p:nvSpPr>
        <p:spPr>
          <a:xfrm rot="1727618">
            <a:off x="5290381" y="1439208"/>
            <a:ext cx="209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Resistencia al corte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24DA096F-56C3-C698-C830-0EAADAA2DEE5}"/>
                  </a:ext>
                </a:extLst>
              </p:cNvPr>
              <p:cNvSpPr txBox="1"/>
              <p:nvPr/>
            </p:nvSpPr>
            <p:spPr>
              <a:xfrm rot="1699192">
                <a:off x="5227718" y="1676917"/>
                <a:ext cx="1736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24DA096F-56C3-C698-C830-0EAADAA2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9192">
                <a:off x="5227718" y="1676917"/>
                <a:ext cx="1736566" cy="276999"/>
              </a:xfrm>
              <a:prstGeom prst="rect">
                <a:avLst/>
              </a:prstGeom>
              <a:blipFill>
                <a:blip r:embed="rId7"/>
                <a:stretch>
                  <a:fillRect r="-730" b="-22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EAF91143-A144-8047-E370-2AD059C694EC}"/>
                  </a:ext>
                </a:extLst>
              </p:cNvPr>
              <p:cNvSpPr txBox="1"/>
              <p:nvPr/>
            </p:nvSpPr>
            <p:spPr>
              <a:xfrm>
                <a:off x="7013096" y="557184"/>
                <a:ext cx="4490525" cy="595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func>
                            <m:func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𝛷</m:t>
                              </m:r>
                            </m:e>
                          </m:func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s-CO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O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s-CO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sup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O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EAF91143-A144-8047-E370-2AD059C6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96" y="557184"/>
                <a:ext cx="4490525" cy="5950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16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E8AF8-534E-0E6C-E094-E3403AA0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148E0-7417-678A-2427-2E83BB19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193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Moisés Carvajal Angarita</dc:creator>
  <cp:lastModifiedBy>Moisés Carvajal Angarita</cp:lastModifiedBy>
  <cp:revision>1</cp:revision>
  <dcterms:created xsi:type="dcterms:W3CDTF">2023-09-08T19:02:44Z</dcterms:created>
  <dcterms:modified xsi:type="dcterms:W3CDTF">2023-09-08T19:03:00Z</dcterms:modified>
</cp:coreProperties>
</file>