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B909-981E-4077-94ED-443D6501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6" y="610960"/>
            <a:ext cx="6296664" cy="1103539"/>
          </a:xfrm>
        </p:spPr>
        <p:txBody>
          <a:bodyPr/>
          <a:lstStyle/>
          <a:p>
            <a:pPr algn="ctr"/>
            <a:r>
              <a:rPr lang="en-US" sz="4000" dirty="0">
                <a:latin typeface="Garamond" panose="02020404030301010803" pitchFamily="18" charset="0"/>
              </a:rPr>
              <a:t>Sales model of Liqueur for Iowa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E8EB8F-464F-46EE-935E-3530C9114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2252980"/>
            <a:ext cx="5656103" cy="323205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04BCA-66F6-480A-90F5-43DFE9ABD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2503" y="1714500"/>
            <a:ext cx="5202552" cy="4532540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>
                <a:latin typeface="Garamond" panose="02020404030301010803" pitchFamily="18" charset="0"/>
              </a:rPr>
              <a:t>Sparsely populate.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600" dirty="0"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>
                <a:latin typeface="Garamond" panose="02020404030301010803" pitchFamily="18" charset="0"/>
              </a:rPr>
              <a:t>The profit margin for spirited beverages is 33.3% across all    categories and locations.</a:t>
            </a:r>
          </a:p>
          <a:p>
            <a:endParaRPr lang="en-US" sz="3600" dirty="0"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>
                <a:latin typeface="Garamond" panose="02020404030301010803" pitchFamily="18" charset="0"/>
              </a:rPr>
              <a:t>Recent demography changes towards a more urban population profile.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8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08EE02-E165-4435-AC9A-2037B259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tale of two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B0559-0D48-4999-A7C2-CC18887BB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732" y="1616869"/>
            <a:ext cx="4396338" cy="5762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What people is drinking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90BC88-9A06-4DF2-B1C2-06028CA8A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623796"/>
            <a:ext cx="4396339" cy="5762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Where they are drinking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EC197E-04E3-44BF-859E-00053D8F6B1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2481261"/>
            <a:ext cx="5570240" cy="357119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E9FE1BA-0099-4915-ACBF-FAD299F241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53691" y="2481261"/>
            <a:ext cx="5570240" cy="3571195"/>
          </a:xfrm>
        </p:spPr>
      </p:pic>
    </p:spTree>
    <p:extLst>
      <p:ext uri="{BB962C8B-B14F-4D97-AF65-F5344CB8AC3E}">
        <p14:creationId xmlns:p14="http://schemas.microsoft.com/office/powerpoint/2010/main" val="409390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AD0603C-4F27-4C5F-A2FA-C567B2E9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960" y="75696"/>
            <a:ext cx="4563934" cy="949540"/>
          </a:xfrm>
        </p:spPr>
        <p:txBody>
          <a:bodyPr/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Model Technical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528FCA-86A2-4C72-BBEA-BC45533FC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9464" y="1850571"/>
            <a:ext cx="4169732" cy="416973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867F583-19F4-4ADA-A1BF-217AF3DA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2804" y="1850571"/>
            <a:ext cx="4563934" cy="398219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Mean absolute error =0.001(with scaled target)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It can predict sales within a error in thousands of dollars range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527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B81CE5-67C3-489F-A34B-2F79FFD7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027" y="1143000"/>
            <a:ext cx="5092906" cy="157480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Top seller categories are dominated by Imported liqueurs with the exception  Tennessee Whiskies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5E036A-BC8D-4EB6-9304-918E05DA0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429000"/>
            <a:ext cx="5084979" cy="16002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Emergent Markets should be the target, City like Ankeny increased duplicated its urban population recently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305FE49-4750-4C8B-AD65-CEE7611FEF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240" r="3240"/>
          <a:stretch>
            <a:fillRect/>
          </a:stretch>
        </p:blipFill>
        <p:spPr>
          <a:xfrm>
            <a:off x="7425796" y="1143000"/>
            <a:ext cx="3200400" cy="4572000"/>
          </a:xfrm>
        </p:spPr>
      </p:pic>
    </p:spTree>
    <p:extLst>
      <p:ext uri="{BB962C8B-B14F-4D97-AF65-F5344CB8AC3E}">
        <p14:creationId xmlns:p14="http://schemas.microsoft.com/office/powerpoint/2010/main" val="2516882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539</TotalTime>
  <Words>102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Garamond</vt:lpstr>
      <vt:lpstr>Wingdings</vt:lpstr>
      <vt:lpstr>Wingdings 3</vt:lpstr>
      <vt:lpstr>Ion</vt:lpstr>
      <vt:lpstr>Sales model of Liqueur for Iowa State</vt:lpstr>
      <vt:lpstr>A tale of two variables</vt:lpstr>
      <vt:lpstr>Model Technical Details</vt:lpstr>
      <vt:lpstr>Top seller categories are dominated by Imported liqueurs with the exception  Tennessee Whiskies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Moises Salazar</dc:creator>
  <cp:lastModifiedBy>Moises Salazar</cp:lastModifiedBy>
  <cp:revision>14</cp:revision>
  <dcterms:created xsi:type="dcterms:W3CDTF">2018-02-04T21:09:58Z</dcterms:created>
  <dcterms:modified xsi:type="dcterms:W3CDTF">2018-02-08T23:30:58Z</dcterms:modified>
</cp:coreProperties>
</file>