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4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2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2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4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A091C-0C01-4406-AA0E-0F407EB6899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FD08-F7F8-432A-AC5E-6650F690DA4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48868"/>
              </p:ext>
            </p:extLst>
          </p:nvPr>
        </p:nvGraphicFramePr>
        <p:xfrm>
          <a:off x="0" y="338554"/>
          <a:ext cx="12192000" cy="49816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867225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63576375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2516776441"/>
                    </a:ext>
                  </a:extLst>
                </a:gridCol>
                <a:gridCol w="2420983">
                  <a:extLst>
                    <a:ext uri="{9D8B030D-6E8A-4147-A177-3AD203B41FA5}">
                      <a16:colId xmlns:a16="http://schemas.microsoft.com/office/drawing/2014/main" val="547472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45283095"/>
                    </a:ext>
                  </a:extLst>
                </a:gridCol>
              </a:tblGrid>
              <a:tr h="298751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Lunes</a:t>
                      </a:r>
                      <a:endParaRPr lang="en-US" sz="1400" b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Martes</a:t>
                      </a:r>
                      <a:endParaRPr lang="en-US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Miércoles</a:t>
                      </a:r>
                      <a:endParaRPr lang="en-US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Jueves</a:t>
                      </a:r>
                      <a:endParaRPr lang="en-US" sz="1400" b="1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 smtClean="0"/>
                        <a:t>Viernes</a:t>
                      </a:r>
                      <a:endParaRPr lang="en-US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630646"/>
                  </a:ext>
                </a:extLst>
              </a:tr>
              <a:tr h="477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CC Santa rosa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 casa 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Inversiones </a:t>
                      </a:r>
                      <a:r>
                        <a:rPr lang="es-ES" dirty="0" err="1" smtClean="0"/>
                        <a:t>Varmac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Ferre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Dar’s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Inv</a:t>
                      </a:r>
                      <a:r>
                        <a:rPr lang="es-ES" dirty="0" smtClean="0"/>
                        <a:t> santa </a:t>
                      </a:r>
                      <a:r>
                        <a:rPr lang="es-ES" dirty="0" err="1" smtClean="0"/>
                        <a:t>ana</a:t>
                      </a:r>
                      <a:r>
                        <a:rPr lang="es-ES" dirty="0" smtClean="0"/>
                        <a:t> de la cruz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72665"/>
                  </a:ext>
                </a:extLst>
              </a:tr>
              <a:tr h="477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Ferreteria</a:t>
                      </a:r>
                      <a:r>
                        <a:rPr lang="es-ES" sz="1600" dirty="0" smtClean="0"/>
                        <a:t> líder </a:t>
                      </a:r>
                      <a:r>
                        <a:rPr lang="es-ES" sz="1600" dirty="0" err="1" smtClean="0"/>
                        <a:t>marquez</a:t>
                      </a:r>
                      <a:r>
                        <a:rPr lang="es-ES" sz="1600" dirty="0" smtClean="0"/>
                        <a:t> coro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Multi</a:t>
                      </a:r>
                      <a:r>
                        <a:rPr lang="es-ES" dirty="0" smtClean="0"/>
                        <a:t> tiendas José Sánchez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las </a:t>
                      </a:r>
                      <a:r>
                        <a:rPr lang="es-ES" dirty="0" err="1" smtClean="0"/>
                        <a:t>eugenias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</a:t>
                      </a:r>
                      <a:r>
                        <a:rPr lang="es-ES" baseline="0" dirty="0" smtClean="0"/>
                        <a:t> transporte y servicios JR&amp; JR C.A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Intel pego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76117"/>
                  </a:ext>
                </a:extLst>
              </a:tr>
              <a:tr h="5867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Ferretería Mohamed </a:t>
                      </a:r>
                      <a:r>
                        <a:rPr lang="es-ES" sz="1800" dirty="0" err="1" smtClean="0"/>
                        <a:t>Ajmad</a:t>
                      </a:r>
                      <a:r>
                        <a:rPr lang="es-ES" sz="1800" dirty="0" smtClean="0"/>
                        <a:t> Said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Ferreteria</a:t>
                      </a:r>
                      <a:r>
                        <a:rPr lang="es-ES" sz="1800" dirty="0" smtClean="0"/>
                        <a:t> </a:t>
                      </a:r>
                      <a:r>
                        <a:rPr lang="es-ES" sz="1800" dirty="0" err="1" smtClean="0"/>
                        <a:t>Amarco</a:t>
                      </a:r>
                      <a:r>
                        <a:rPr lang="es-ES" sz="1800" dirty="0" smtClean="0"/>
                        <a:t> Express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Josman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sanchez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Mariusca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Jusama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45576"/>
                  </a:ext>
                </a:extLst>
              </a:tr>
              <a:tr h="413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Inversiones </a:t>
                      </a:r>
                      <a:r>
                        <a:rPr lang="es-ES" sz="1800" dirty="0" err="1" smtClean="0"/>
                        <a:t>medanos</a:t>
                      </a:r>
                      <a:r>
                        <a:rPr lang="es-ES" sz="1800" dirty="0" smtClean="0"/>
                        <a:t> 77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Dimasco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Inv</a:t>
                      </a:r>
                      <a:r>
                        <a:rPr lang="es-ES" sz="1800" dirty="0" smtClean="0"/>
                        <a:t> y servicios </a:t>
                      </a:r>
                      <a:r>
                        <a:rPr lang="es-ES" sz="1800" dirty="0" err="1" smtClean="0"/>
                        <a:t>raully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</a:t>
                      </a:r>
                      <a:r>
                        <a:rPr lang="es-ES" baseline="0" dirty="0" err="1" smtClean="0"/>
                        <a:t>a</a:t>
                      </a:r>
                      <a:r>
                        <a:rPr lang="es-ES" baseline="0" dirty="0" smtClean="0"/>
                        <a:t> el líder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Agrocaidy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78922"/>
                  </a:ext>
                </a:extLst>
              </a:tr>
              <a:tr h="6273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José Luis chirinos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Comercial pepe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Inversiones</a:t>
                      </a:r>
                      <a:r>
                        <a:rPr lang="es-ES" baseline="0" dirty="0" smtClean="0"/>
                        <a:t> y servicios total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FALMALCA</a:t>
                      </a:r>
                      <a:r>
                        <a:rPr lang="es-ES" baseline="0" dirty="0" smtClean="0"/>
                        <a:t> 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Batista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31240"/>
                  </a:ext>
                </a:extLst>
              </a:tr>
              <a:tr h="4390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Variedades </a:t>
                      </a:r>
                      <a:r>
                        <a:rPr lang="es-ES" dirty="0" err="1" smtClean="0"/>
                        <a:t>Hafida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Fonsca</a:t>
                      </a:r>
                      <a:r>
                        <a:rPr lang="es-ES" baseline="0" dirty="0" smtClean="0"/>
                        <a:t>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Inversiones AM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Agropecuaria Miguel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Jose</a:t>
                      </a:r>
                      <a:r>
                        <a:rPr lang="es-ES" dirty="0" smtClean="0"/>
                        <a:t> fina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sanchez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9213"/>
                  </a:ext>
                </a:extLst>
              </a:tr>
              <a:tr h="531223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Ferrecolores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Electrimaster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Inversiones </a:t>
                      </a:r>
                      <a:r>
                        <a:rPr lang="es-ES" dirty="0" err="1" smtClean="0"/>
                        <a:t>Yonhal</a:t>
                      </a:r>
                      <a:r>
                        <a:rPr lang="es-ES" baseline="0" dirty="0" err="1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Yulimar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montolla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Alfonso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03407"/>
                  </a:ext>
                </a:extLst>
              </a:tr>
              <a:tr h="694182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AJGT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aseline="0" dirty="0" smtClean="0"/>
                        <a:t>Abasto </a:t>
                      </a:r>
                      <a:r>
                        <a:rPr lang="es-ES" baseline="0" dirty="0" err="1" smtClean="0"/>
                        <a:t>Urupagua</a:t>
                      </a:r>
                      <a:endParaRPr lang="es-E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Alexander Colina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Ferreteria</a:t>
                      </a:r>
                      <a:r>
                        <a:rPr lang="es-ES" dirty="0" smtClean="0"/>
                        <a:t> la principal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Lamsarc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99524"/>
                  </a:ext>
                </a:extLst>
              </a:tr>
            </a:tbl>
          </a:graphicData>
        </a:graphic>
      </p:graphicFrame>
      <p:sp>
        <p:nvSpPr>
          <p:cNvPr id="10" name="CuadroTexto 9"/>
          <p:cNvSpPr txBox="1"/>
          <p:nvPr/>
        </p:nvSpPr>
        <p:spPr>
          <a:xfrm>
            <a:off x="4757778" y="0"/>
            <a:ext cx="2676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smtClean="0"/>
              <a:t>PLANIFICACION SEMANAL</a:t>
            </a:r>
            <a:endParaRPr lang="en-US" sz="16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70336"/>
              </p:ext>
            </p:extLst>
          </p:nvPr>
        </p:nvGraphicFramePr>
        <p:xfrm>
          <a:off x="0" y="5306755"/>
          <a:ext cx="12191999" cy="14059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127719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47145692"/>
                    </a:ext>
                  </a:extLst>
                </a:gridCol>
                <a:gridCol w="2443369">
                  <a:extLst>
                    <a:ext uri="{9D8B030D-6E8A-4147-A177-3AD203B41FA5}">
                      <a16:colId xmlns:a16="http://schemas.microsoft.com/office/drawing/2014/main" val="2982329101"/>
                    </a:ext>
                  </a:extLst>
                </a:gridCol>
                <a:gridCol w="2433430">
                  <a:extLst>
                    <a:ext uri="{9D8B030D-6E8A-4147-A177-3AD203B41FA5}">
                      <a16:colId xmlns:a16="http://schemas.microsoft.com/office/drawing/2014/main" val="951802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8971561"/>
                    </a:ext>
                  </a:extLst>
                </a:gridCol>
              </a:tblGrid>
              <a:tr h="597885">
                <a:tc>
                  <a:txBody>
                    <a:bodyPr/>
                    <a:lstStyle/>
                    <a:p>
                      <a:r>
                        <a:rPr lang="es-ES" dirty="0" smtClean="0"/>
                        <a:t>Ferre</a:t>
                      </a:r>
                      <a:r>
                        <a:rPr lang="es-ES" baseline="0" dirty="0" smtClean="0"/>
                        <a:t> pinturas </a:t>
                      </a:r>
                      <a:r>
                        <a:rPr lang="es-ES" baseline="0" dirty="0" err="1" smtClean="0"/>
                        <a:t>forne</a:t>
                      </a:r>
                      <a:r>
                        <a:rPr lang="es-ES" baseline="0" dirty="0" smtClean="0"/>
                        <a:t>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Ferreteria</a:t>
                      </a:r>
                      <a:r>
                        <a:rPr lang="es-ES" sz="1800" dirty="0" smtClean="0"/>
                        <a:t> Intel pego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Representaciones </a:t>
                      </a:r>
                      <a:r>
                        <a:rPr lang="es-ES" dirty="0" err="1" smtClean="0"/>
                        <a:t>Marxial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Agropecuaria 99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Multi</a:t>
                      </a:r>
                      <a:r>
                        <a:rPr lang="es-ES" dirty="0" smtClean="0"/>
                        <a:t> servicios independencia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131"/>
                  </a:ext>
                </a:extLst>
              </a:tr>
              <a:tr h="765821">
                <a:tc>
                  <a:txBody>
                    <a:bodyPr/>
                    <a:lstStyle/>
                    <a:p>
                      <a:r>
                        <a:rPr lang="es-ES" dirty="0" smtClean="0"/>
                        <a:t>Inversiones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Franner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Abasto</a:t>
                      </a:r>
                      <a:r>
                        <a:rPr lang="es-ES" baseline="0" dirty="0" smtClean="0"/>
                        <a:t> carnicería </a:t>
                      </a:r>
                      <a:r>
                        <a:rPr lang="es-ES" baseline="0" dirty="0" err="1" smtClean="0"/>
                        <a:t>Adan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Constructor</a:t>
                      </a:r>
                      <a:r>
                        <a:rPr lang="es-ES" baseline="0" dirty="0" smtClean="0"/>
                        <a:t> y mas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Construcciones inmobiliarias el cardón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Ferretería </a:t>
                      </a:r>
                      <a:r>
                        <a:rPr lang="es-ES" dirty="0" smtClean="0"/>
                        <a:t>independencia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9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8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71882"/>
              </p:ext>
            </p:extLst>
          </p:nvPr>
        </p:nvGraphicFramePr>
        <p:xfrm>
          <a:off x="-1" y="369333"/>
          <a:ext cx="12192000" cy="536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9867225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6357637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1677644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474722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45283095"/>
                    </a:ext>
                  </a:extLst>
                </a:gridCol>
              </a:tblGrid>
              <a:tr h="320761"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Lunes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Martes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Miércoles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Jueves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smtClean="0"/>
                        <a:t>Viernes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30646"/>
                  </a:ext>
                </a:extLst>
              </a:tr>
              <a:tr h="5613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 transporte y servicios JR&amp; JR C.A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Ferco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Agropecuaria</a:t>
                      </a:r>
                      <a:r>
                        <a:rPr lang="es-ES" baseline="0" dirty="0" smtClean="0"/>
                        <a:t> 99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CC Santa rosa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Inversiones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Franner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672665"/>
                  </a:ext>
                </a:extLst>
              </a:tr>
              <a:tr h="561332">
                <a:tc>
                  <a:txBody>
                    <a:bodyPr/>
                    <a:lstStyle/>
                    <a:p>
                      <a:r>
                        <a:rPr lang="es-ES" dirty="0" smtClean="0"/>
                        <a:t>Comercial PEPE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 Batista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Construcciones</a:t>
                      </a:r>
                      <a:r>
                        <a:rPr lang="es-ES" baseline="0" dirty="0" smtClean="0"/>
                        <a:t> Inmobiliarias el cardón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Variedades </a:t>
                      </a:r>
                      <a:r>
                        <a:rPr lang="es-ES" dirty="0" err="1" smtClean="0"/>
                        <a:t>mamallila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EOS</a:t>
                      </a:r>
                      <a:r>
                        <a:rPr lang="es-ES" baseline="0" dirty="0" smtClean="0"/>
                        <a:t> Ferretería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76117"/>
                  </a:ext>
                </a:extLst>
              </a:tr>
              <a:tr h="53460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Ferretería</a:t>
                      </a:r>
                      <a:r>
                        <a:rPr lang="es-ES" sz="1600" baseline="0" dirty="0" smtClean="0"/>
                        <a:t> APC PADILLA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Ferretería</a:t>
                      </a:r>
                      <a:r>
                        <a:rPr lang="es-ES" sz="1600" baseline="0" dirty="0" smtClean="0"/>
                        <a:t> Josefina </a:t>
                      </a:r>
                      <a:r>
                        <a:rPr lang="es-ES" sz="1600" baseline="0" dirty="0" err="1" smtClean="0"/>
                        <a:t>sanchez</a:t>
                      </a:r>
                      <a:endParaRPr lang="en-US" sz="16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/>
                        <a:t>Ferretería</a:t>
                      </a:r>
                      <a:r>
                        <a:rPr lang="es-ES" sz="1600" baseline="0" dirty="0" smtClean="0"/>
                        <a:t> </a:t>
                      </a:r>
                      <a:r>
                        <a:rPr lang="es-ES" sz="1600" baseline="0" dirty="0" err="1" smtClean="0"/>
                        <a:t>Mariusca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Lider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marquez</a:t>
                      </a:r>
                      <a:r>
                        <a:rPr lang="es-ES" baseline="0" dirty="0" smtClean="0"/>
                        <a:t> coro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Constructor</a:t>
                      </a:r>
                      <a:r>
                        <a:rPr lang="es-ES" baseline="0" dirty="0" smtClean="0"/>
                        <a:t> y más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45576"/>
                  </a:ext>
                </a:extLst>
              </a:tr>
              <a:tr h="561332">
                <a:tc>
                  <a:txBody>
                    <a:bodyPr/>
                    <a:lstStyle/>
                    <a:p>
                      <a:r>
                        <a:rPr lang="es-ES" dirty="0" smtClean="0"/>
                        <a:t>Fonseca</a:t>
                      </a:r>
                      <a:r>
                        <a:rPr lang="es-ES" baseline="0" dirty="0" smtClean="0"/>
                        <a:t>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 </a:t>
                      </a:r>
                      <a:r>
                        <a:rPr lang="es-ES" dirty="0" err="1" smtClean="0"/>
                        <a:t>Andara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Lamsarc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Ferretería Mohamed </a:t>
                      </a:r>
                      <a:r>
                        <a:rPr lang="es-ES" sz="1800" dirty="0" err="1" smtClean="0"/>
                        <a:t>Ajmad</a:t>
                      </a:r>
                      <a:r>
                        <a:rPr lang="es-ES" sz="1800" dirty="0" smtClean="0"/>
                        <a:t> Said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Inv</a:t>
                      </a:r>
                      <a:r>
                        <a:rPr lang="es-ES" sz="1600" baseline="0" dirty="0" smtClean="0"/>
                        <a:t> Liliana 2017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78922"/>
                  </a:ext>
                </a:extLst>
              </a:tr>
              <a:tr h="561332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Abasto </a:t>
                      </a:r>
                      <a:r>
                        <a:rPr lang="es-ES" sz="1800" dirty="0" err="1" smtClean="0"/>
                        <a:t>Urupagua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 Alfonso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 servicios independencia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Variedades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afida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Las </a:t>
                      </a:r>
                      <a:r>
                        <a:rPr lang="es-ES" baseline="0" dirty="0" err="1" smtClean="0"/>
                        <a:t>Eugenias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531240"/>
                  </a:ext>
                </a:extLst>
              </a:tr>
              <a:tr h="561332">
                <a:tc>
                  <a:txBody>
                    <a:bodyPr/>
                    <a:lstStyle/>
                    <a:p>
                      <a:r>
                        <a:rPr lang="es-ES" dirty="0" smtClean="0"/>
                        <a:t>Ferre casa</a:t>
                      </a:r>
                      <a:r>
                        <a:rPr lang="es-ES" baseline="0" dirty="0" smtClean="0"/>
                        <a:t> ATA</a:t>
                      </a:r>
                      <a:endParaRPr lang="es-E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smtClean="0"/>
                        <a:t>Representaciones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Marxial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Yulimar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Montolla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 err="1" smtClean="0"/>
                        <a:t>Raquia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Inv</a:t>
                      </a:r>
                      <a:r>
                        <a:rPr lang="es-ES" baseline="0" dirty="0" smtClean="0"/>
                        <a:t>  </a:t>
                      </a:r>
                      <a:r>
                        <a:rPr lang="es-ES" baseline="0" dirty="0" err="1" smtClean="0"/>
                        <a:t>Varmac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39213"/>
                  </a:ext>
                </a:extLst>
              </a:tr>
              <a:tr h="801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Multi</a:t>
                      </a:r>
                      <a:r>
                        <a:rPr lang="es-ES" baseline="0" dirty="0" smtClean="0"/>
                        <a:t> Tiendas </a:t>
                      </a:r>
                      <a:r>
                        <a:rPr lang="es-ES" baseline="0" dirty="0" err="1" smtClean="0"/>
                        <a:t>Jose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sanchez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Inv</a:t>
                      </a:r>
                      <a:r>
                        <a:rPr lang="es-ES" dirty="0" smtClean="0"/>
                        <a:t> y servicios Rally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VE" dirty="0" err="1" smtClean="0"/>
                        <a:t>Ferreteria</a:t>
                      </a:r>
                      <a:r>
                        <a:rPr lang="es-VE" dirty="0" smtClean="0"/>
                        <a:t> La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</a:t>
                      </a:r>
                      <a:r>
                        <a:rPr lang="es-ES" baseline="0" dirty="0" smtClean="0"/>
                        <a:t> colores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Inv</a:t>
                      </a:r>
                      <a:r>
                        <a:rPr lang="es-ES" baseline="0" dirty="0" smtClean="0"/>
                        <a:t> YONHALG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03407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873888" y="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PLANIFICACION SEMANAL</a:t>
            </a:r>
            <a:endParaRPr lang="en-US" dirty="0"/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76194"/>
              </p:ext>
            </p:extLst>
          </p:nvPr>
        </p:nvGraphicFramePr>
        <p:xfrm>
          <a:off x="0" y="5459493"/>
          <a:ext cx="1219199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8127719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47145692"/>
                    </a:ext>
                  </a:extLst>
                </a:gridCol>
                <a:gridCol w="2425336">
                  <a:extLst>
                    <a:ext uri="{9D8B030D-6E8A-4147-A177-3AD203B41FA5}">
                      <a16:colId xmlns:a16="http://schemas.microsoft.com/office/drawing/2014/main" val="2982329101"/>
                    </a:ext>
                  </a:extLst>
                </a:gridCol>
                <a:gridCol w="2451463">
                  <a:extLst>
                    <a:ext uri="{9D8B030D-6E8A-4147-A177-3AD203B41FA5}">
                      <a16:colId xmlns:a16="http://schemas.microsoft.com/office/drawing/2014/main" val="9518022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98971561"/>
                    </a:ext>
                  </a:extLst>
                </a:gridCol>
              </a:tblGrid>
              <a:tr h="530294">
                <a:tc>
                  <a:txBody>
                    <a:bodyPr/>
                    <a:lstStyle/>
                    <a:p>
                      <a:r>
                        <a:rPr lang="es-ES" sz="1800" dirty="0" smtClean="0"/>
                        <a:t>Ferretería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Amarco</a:t>
                      </a:r>
                      <a:r>
                        <a:rPr lang="es-ES" sz="1800" baseline="0" dirty="0" smtClean="0"/>
                        <a:t> Express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Inv</a:t>
                      </a:r>
                      <a:r>
                        <a:rPr lang="es-ES" dirty="0" smtClean="0"/>
                        <a:t> y servicios</a:t>
                      </a:r>
                      <a:r>
                        <a:rPr lang="es-ES" baseline="0" dirty="0" smtClean="0"/>
                        <a:t> totales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Bloquera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Delca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 AJGT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ForneH</a:t>
                      </a:r>
                      <a:r>
                        <a:rPr lang="es-ES" baseline="0" dirty="0" smtClean="0"/>
                        <a:t> Hospital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218478"/>
                  </a:ext>
                </a:extLst>
              </a:tr>
              <a:tr h="693113">
                <a:tc>
                  <a:txBody>
                    <a:bodyPr/>
                    <a:lstStyle/>
                    <a:p>
                      <a:r>
                        <a:rPr lang="es-ES" dirty="0" smtClean="0"/>
                        <a:t>Ferretería </a:t>
                      </a:r>
                      <a:r>
                        <a:rPr lang="es-ES" dirty="0" err="1" smtClean="0"/>
                        <a:t>Multi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card</a:t>
                      </a:r>
                      <a:r>
                        <a:rPr lang="es-ES" dirty="0" smtClean="0"/>
                        <a:t> </a:t>
                      </a:r>
                      <a:r>
                        <a:rPr lang="es-ES" dirty="0" err="1" smtClean="0"/>
                        <a:t>marquez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 smtClean="0"/>
                        <a:t>Inv</a:t>
                      </a:r>
                      <a:r>
                        <a:rPr lang="es-ES" dirty="0" smtClean="0"/>
                        <a:t> Santa </a:t>
                      </a:r>
                      <a:r>
                        <a:rPr lang="es-ES" dirty="0" err="1" smtClean="0"/>
                        <a:t>ana</a:t>
                      </a:r>
                      <a:r>
                        <a:rPr lang="es-ES" dirty="0" smtClean="0"/>
                        <a:t> de la cruz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Agropecuaria Miguel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</a:t>
                      </a:r>
                      <a:r>
                        <a:rPr lang="es-ES" baseline="0" dirty="0" smtClean="0"/>
                        <a:t> pinturas </a:t>
                      </a:r>
                      <a:r>
                        <a:rPr lang="es-ES" baseline="0" dirty="0" err="1" smtClean="0"/>
                        <a:t>forne</a:t>
                      </a:r>
                      <a:r>
                        <a:rPr lang="es-ES" baseline="0" dirty="0" smtClean="0"/>
                        <a:t> h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Ferretería</a:t>
                      </a:r>
                      <a:r>
                        <a:rPr lang="es-ES" baseline="0" dirty="0" smtClean="0"/>
                        <a:t> Alexander Colina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14775"/>
                  </a:ext>
                </a:extLst>
              </a:tr>
              <a:tr h="321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3131"/>
                  </a:ext>
                </a:extLst>
              </a:tr>
              <a:tr h="321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99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149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278</Words>
  <Application>Microsoft Office PowerPoint</Application>
  <PresentationFormat>Panorámica</PresentationFormat>
  <Paragraphs>107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Moises todoroki</dc:creator>
  <cp:lastModifiedBy>moisestodoroki@gmail.com</cp:lastModifiedBy>
  <cp:revision>100</cp:revision>
  <dcterms:created xsi:type="dcterms:W3CDTF">2024-08-05T23:38:53Z</dcterms:created>
  <dcterms:modified xsi:type="dcterms:W3CDTF">2025-09-30T14:12:14Z</dcterms:modified>
</cp:coreProperties>
</file>