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Gonzalez" initials="JG" lastIdx="2" clrIdx="0">
    <p:extLst>
      <p:ext uri="{19B8F6BF-5375-455C-9EA6-DF929625EA0E}">
        <p15:presenceInfo xmlns:p15="http://schemas.microsoft.com/office/powerpoint/2012/main" userId="Javier Gonza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7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7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8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3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1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8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3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36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3A452-72FC-4138-AFFD-FEF44A5D21A0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78C0-9BD2-423D-A77A-3B50686B6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3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8224"/>
            <a:ext cx="7613073" cy="826366"/>
          </a:xfrm>
        </p:spPr>
        <p:txBody>
          <a:bodyPr/>
          <a:lstStyle/>
          <a:p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s-MX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Birthday</a:t>
            </a: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CI (ASM)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0638" y="3368693"/>
            <a:ext cx="1060280" cy="463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IDLE</a:t>
            </a:r>
            <a:endParaRPr lang="es-MX" dirty="0"/>
          </a:p>
        </p:txBody>
      </p:sp>
      <p:cxnSp>
        <p:nvCxnSpPr>
          <p:cNvPr id="6" name="Conector recto de flecha 5"/>
          <p:cNvCxnSpPr>
            <a:stCxn id="3" idx="3"/>
          </p:cNvCxnSpPr>
          <p:nvPr/>
        </p:nvCxnSpPr>
        <p:spPr>
          <a:xfrm>
            <a:off x="1290918" y="3600553"/>
            <a:ext cx="537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ón 6"/>
          <p:cNvSpPr/>
          <p:nvPr/>
        </p:nvSpPr>
        <p:spPr>
          <a:xfrm>
            <a:off x="1828800" y="3229129"/>
            <a:ext cx="1532965" cy="7428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START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595282" y="3971976"/>
            <a:ext cx="1" cy="60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 flipV="1">
            <a:off x="605118" y="4575260"/>
            <a:ext cx="19901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78224" y="3832413"/>
            <a:ext cx="0" cy="74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8361" y="3956696"/>
            <a:ext cx="42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cxnSp>
        <p:nvCxnSpPr>
          <p:cNvPr id="22" name="Conector recto de flecha 21"/>
          <p:cNvCxnSpPr>
            <a:stCxn id="7" idx="3"/>
          </p:cNvCxnSpPr>
          <p:nvPr/>
        </p:nvCxnSpPr>
        <p:spPr>
          <a:xfrm flipV="1">
            <a:off x="3361765" y="3600552"/>
            <a:ext cx="7664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155140" y="2867484"/>
            <a:ext cx="2528047" cy="1336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 smtClean="0">
              <a:solidFill>
                <a:schemeClr val="tx1"/>
              </a:solidFill>
            </a:endParaRPr>
          </a:p>
          <a:p>
            <a:pPr algn="ctr"/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D&lt;- w4*10 + w5</a:t>
            </a:r>
          </a:p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M&lt;- w2*10 +w3</a:t>
            </a:r>
          </a:p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Y&lt;- w0*10 + w1</a:t>
            </a:r>
          </a:p>
          <a:p>
            <a:pPr algn="ctr"/>
            <a:endParaRPr lang="es-MX" sz="1400" dirty="0" smtClean="0">
              <a:solidFill>
                <a:schemeClr val="tx1"/>
              </a:solidFill>
            </a:endParaRPr>
          </a:p>
          <a:p>
            <a:pPr algn="ctr"/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/>
          <p:cNvCxnSpPr>
            <a:stCxn id="23" idx="6"/>
          </p:cNvCxnSpPr>
          <p:nvPr/>
        </p:nvCxnSpPr>
        <p:spPr>
          <a:xfrm>
            <a:off x="6683187" y="3535660"/>
            <a:ext cx="632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isión 25"/>
          <p:cNvSpPr/>
          <p:nvPr/>
        </p:nvSpPr>
        <p:spPr>
          <a:xfrm>
            <a:off x="7315200" y="3196225"/>
            <a:ext cx="1398494" cy="6681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Y &gt; 24 </a:t>
            </a:r>
            <a:endParaRPr lang="es-MX" sz="1400" b="1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/>
          <p:cNvCxnSpPr>
            <a:stCxn id="26" idx="3"/>
          </p:cNvCxnSpPr>
          <p:nvPr/>
        </p:nvCxnSpPr>
        <p:spPr>
          <a:xfrm>
            <a:off x="8713694" y="3530313"/>
            <a:ext cx="64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6" idx="2"/>
          </p:cNvCxnSpPr>
          <p:nvPr/>
        </p:nvCxnSpPr>
        <p:spPr>
          <a:xfrm>
            <a:off x="8014447" y="3864401"/>
            <a:ext cx="0" cy="52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807824" y="3196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124042" y="37793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3" name="Elipse 32"/>
          <p:cNvSpPr/>
          <p:nvPr/>
        </p:nvSpPr>
        <p:spPr>
          <a:xfrm>
            <a:off x="9359153" y="3116586"/>
            <a:ext cx="1250575" cy="827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Y&lt;- Y + 1900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7389159" y="4388502"/>
            <a:ext cx="1250575" cy="827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Y&lt;- Y + 2000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36" name="Conector recto de flecha 35"/>
          <p:cNvCxnSpPr>
            <a:stCxn id="33" idx="6"/>
            <a:endCxn id="41" idx="1"/>
          </p:cNvCxnSpPr>
          <p:nvPr/>
        </p:nvCxnSpPr>
        <p:spPr>
          <a:xfrm flipV="1">
            <a:off x="10609728" y="3515655"/>
            <a:ext cx="194982" cy="1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4" idx="6"/>
          </p:cNvCxnSpPr>
          <p:nvPr/>
        </p:nvCxnSpPr>
        <p:spPr>
          <a:xfrm flipV="1">
            <a:off x="8639734" y="4802228"/>
            <a:ext cx="28897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11524129" y="3697941"/>
            <a:ext cx="0" cy="110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0804710" y="3329943"/>
            <a:ext cx="1143000" cy="371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END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5" name="Decisión 44"/>
          <p:cNvSpPr/>
          <p:nvPr/>
        </p:nvSpPr>
        <p:spPr>
          <a:xfrm>
            <a:off x="9843245" y="1991148"/>
            <a:ext cx="1532965" cy="7428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START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7" name="Conector recto 46"/>
          <p:cNvCxnSpPr>
            <a:stCxn id="41" idx="0"/>
          </p:cNvCxnSpPr>
          <p:nvPr/>
        </p:nvCxnSpPr>
        <p:spPr>
          <a:xfrm flipV="1">
            <a:off x="11376210" y="2867484"/>
            <a:ext cx="0" cy="462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>
            <a:off x="10609727" y="2867484"/>
            <a:ext cx="766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45" idx="2"/>
          </p:cNvCxnSpPr>
          <p:nvPr/>
        </p:nvCxnSpPr>
        <p:spPr>
          <a:xfrm flipV="1">
            <a:off x="10609727" y="2733995"/>
            <a:ext cx="1" cy="1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5" idx="3"/>
            <a:endCxn id="41" idx="3"/>
          </p:cNvCxnSpPr>
          <p:nvPr/>
        </p:nvCxnSpPr>
        <p:spPr>
          <a:xfrm>
            <a:off x="11376210" y="2362572"/>
            <a:ext cx="571500" cy="1153083"/>
          </a:xfrm>
          <a:prstGeom prst="bentConnector3">
            <a:avLst>
              <a:gd name="adj1" fmla="val 14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45" idx="1"/>
          </p:cNvCxnSpPr>
          <p:nvPr/>
        </p:nvCxnSpPr>
        <p:spPr>
          <a:xfrm flipH="1" flipV="1">
            <a:off x="121024" y="2362571"/>
            <a:ext cx="97222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107577" y="2380131"/>
            <a:ext cx="6723" cy="200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>
            <a:off x="121024" y="4388502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361764" y="32312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1349317" y="2041747"/>
            <a:ext cx="5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sp>
        <p:nvSpPr>
          <p:cNvPr id="79" name="CuadroTexto 78"/>
          <p:cNvSpPr txBox="1"/>
          <p:nvPr/>
        </p:nvSpPr>
        <p:spPr>
          <a:xfrm>
            <a:off x="9627439" y="20510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51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241" y="218476"/>
            <a:ext cx="10515600" cy="1325563"/>
          </a:xfrm>
        </p:spPr>
        <p:txBody>
          <a:bodyPr/>
          <a:lstStyle/>
          <a:p>
            <a:r>
              <a:rPr lang="es-ES" dirty="0" smtClean="0"/>
              <a:t>| </a:t>
            </a:r>
            <a:r>
              <a:rPr lang="es-ES" i="1" dirty="0" err="1" smtClean="0"/>
              <a:t>Loader</a:t>
            </a:r>
            <a:endParaRPr lang="es-MX" i="1" dirty="0"/>
          </a:p>
        </p:txBody>
      </p:sp>
      <p:sp>
        <p:nvSpPr>
          <p:cNvPr id="3" name="Rectángulo 2"/>
          <p:cNvSpPr/>
          <p:nvPr/>
        </p:nvSpPr>
        <p:spPr>
          <a:xfrm>
            <a:off x="681487" y="3079630"/>
            <a:ext cx="112143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IDLE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>
            <a:stCxn id="3" idx="3"/>
          </p:cNvCxnSpPr>
          <p:nvPr/>
        </p:nvCxnSpPr>
        <p:spPr>
          <a:xfrm>
            <a:off x="1802921" y="3308230"/>
            <a:ext cx="388188" cy="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ecisión 4"/>
          <p:cNvSpPr/>
          <p:nvPr/>
        </p:nvSpPr>
        <p:spPr>
          <a:xfrm>
            <a:off x="2191109" y="2932981"/>
            <a:ext cx="1328468" cy="75049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START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6" name="Conector recto 5"/>
          <p:cNvCxnSpPr>
            <a:stCxn id="5" idx="2"/>
          </p:cNvCxnSpPr>
          <p:nvPr/>
        </p:nvCxnSpPr>
        <p:spPr>
          <a:xfrm>
            <a:off x="2855343" y="3683479"/>
            <a:ext cx="0" cy="396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1242204" y="4071668"/>
            <a:ext cx="1613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endCxn id="3" idx="2"/>
          </p:cNvCxnSpPr>
          <p:nvPr/>
        </p:nvCxnSpPr>
        <p:spPr>
          <a:xfrm flipV="1">
            <a:off x="1242204" y="3536830"/>
            <a:ext cx="0" cy="54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3519577" y="3308230"/>
            <a:ext cx="483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002657" y="2932981"/>
            <a:ext cx="733245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D0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667555" y="3234903"/>
            <a:ext cx="28467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840751" y="2941607"/>
            <a:ext cx="707362" cy="595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798279" y="2932980"/>
            <a:ext cx="696583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12" idx="3"/>
            <a:endCxn id="13" idx="1"/>
          </p:cNvCxnSpPr>
          <p:nvPr/>
        </p:nvCxnSpPr>
        <p:spPr>
          <a:xfrm flipV="1">
            <a:off x="7548113" y="3234905"/>
            <a:ext cx="250166" cy="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6" idx="1"/>
          </p:cNvCxnSpPr>
          <p:nvPr/>
        </p:nvCxnSpPr>
        <p:spPr>
          <a:xfrm flipV="1">
            <a:off x="9316528" y="3234904"/>
            <a:ext cx="280357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9596885" y="2932978"/>
            <a:ext cx="1229265" cy="603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END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/>
          <p:cNvCxnSpPr>
            <a:stCxn id="16" idx="0"/>
          </p:cNvCxnSpPr>
          <p:nvPr/>
        </p:nvCxnSpPr>
        <p:spPr>
          <a:xfrm flipV="1">
            <a:off x="10211518" y="2544703"/>
            <a:ext cx="2157" cy="38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cisión 17"/>
          <p:cNvSpPr/>
          <p:nvPr/>
        </p:nvSpPr>
        <p:spPr>
          <a:xfrm>
            <a:off x="9534343" y="1940852"/>
            <a:ext cx="1354347" cy="57797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START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>
            <a:stCxn id="18" idx="1"/>
          </p:cNvCxnSpPr>
          <p:nvPr/>
        </p:nvCxnSpPr>
        <p:spPr>
          <a:xfrm flipH="1">
            <a:off x="379562" y="2229837"/>
            <a:ext cx="9154781" cy="30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79562" y="2260121"/>
            <a:ext cx="0" cy="1807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379562" y="4067354"/>
            <a:ext cx="862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8" idx="3"/>
          </p:cNvCxnSpPr>
          <p:nvPr/>
        </p:nvCxnSpPr>
        <p:spPr>
          <a:xfrm>
            <a:off x="10888690" y="2229837"/>
            <a:ext cx="5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430000" y="2229837"/>
            <a:ext cx="8626" cy="1005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6" idx="3"/>
          </p:cNvCxnSpPr>
          <p:nvPr/>
        </p:nvCxnSpPr>
        <p:spPr>
          <a:xfrm flipH="1">
            <a:off x="10826150" y="3234904"/>
            <a:ext cx="614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834345" y="1926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404225" y="1926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474936" y="29423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924356" y="355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4742373" y="3243531"/>
            <a:ext cx="28467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5932819" y="2951551"/>
            <a:ext cx="733245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24887" y="2951551"/>
            <a:ext cx="733245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D1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/>
          <p:cNvCxnSpPr>
            <a:stCxn id="32" idx="3"/>
          </p:cNvCxnSpPr>
          <p:nvPr/>
        </p:nvCxnSpPr>
        <p:spPr>
          <a:xfrm flipV="1">
            <a:off x="6666064" y="3253475"/>
            <a:ext cx="222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94862" y="3253475"/>
            <a:ext cx="164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8659842" y="2932978"/>
            <a:ext cx="696583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D5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7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11" y="35117"/>
            <a:ext cx="10515600" cy="1325563"/>
          </a:xfrm>
        </p:spPr>
        <p:txBody>
          <a:bodyPr/>
          <a:lstStyle/>
          <a:p>
            <a:r>
              <a:rPr lang="es-MX" dirty="0" smtClean="0"/>
              <a:t>| </a:t>
            </a:r>
            <a:r>
              <a:rPr lang="es-MX" i="1" dirty="0" err="1" smtClean="0"/>
              <a:t>Printer</a:t>
            </a:r>
            <a:endParaRPr lang="es-MX" i="1" dirty="0"/>
          </a:p>
        </p:txBody>
      </p:sp>
      <p:sp>
        <p:nvSpPr>
          <p:cNvPr id="3" name="Rectángulo 2"/>
          <p:cNvSpPr/>
          <p:nvPr/>
        </p:nvSpPr>
        <p:spPr>
          <a:xfrm>
            <a:off x="681487" y="3079630"/>
            <a:ext cx="112143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IDLE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3" idx="3"/>
          </p:cNvCxnSpPr>
          <p:nvPr/>
        </p:nvCxnSpPr>
        <p:spPr>
          <a:xfrm>
            <a:off x="1802921" y="3308230"/>
            <a:ext cx="388188" cy="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ón 6"/>
          <p:cNvSpPr/>
          <p:nvPr/>
        </p:nvSpPr>
        <p:spPr>
          <a:xfrm>
            <a:off x="2191109" y="2932981"/>
            <a:ext cx="1328468" cy="75049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START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>
            <a:stCxn id="7" idx="2"/>
          </p:cNvCxnSpPr>
          <p:nvPr/>
        </p:nvCxnSpPr>
        <p:spPr>
          <a:xfrm>
            <a:off x="2855343" y="3683479"/>
            <a:ext cx="0" cy="396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1242204" y="4071668"/>
            <a:ext cx="1613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3" idx="2"/>
          </p:cNvCxnSpPr>
          <p:nvPr/>
        </p:nvCxnSpPr>
        <p:spPr>
          <a:xfrm flipV="1">
            <a:off x="1242204" y="3536830"/>
            <a:ext cx="0" cy="54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3"/>
          </p:cNvCxnSpPr>
          <p:nvPr/>
        </p:nvCxnSpPr>
        <p:spPr>
          <a:xfrm>
            <a:off x="3519577" y="3308230"/>
            <a:ext cx="483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002657" y="2932981"/>
            <a:ext cx="1414732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PRINT DAY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/>
          <p:cNvCxnSpPr>
            <a:stCxn id="19" idx="3"/>
          </p:cNvCxnSpPr>
          <p:nvPr/>
        </p:nvCxnSpPr>
        <p:spPr>
          <a:xfrm flipV="1">
            <a:off x="5417389" y="3234905"/>
            <a:ext cx="4830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900468" y="2941607"/>
            <a:ext cx="1414732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PRINT MONTH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798279" y="2932980"/>
            <a:ext cx="1414732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PRINT YEAR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>
            <a:stCxn id="23" idx="3"/>
            <a:endCxn id="24" idx="1"/>
          </p:cNvCxnSpPr>
          <p:nvPr/>
        </p:nvCxnSpPr>
        <p:spPr>
          <a:xfrm flipV="1">
            <a:off x="7315200" y="3234905"/>
            <a:ext cx="483079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4" idx="3"/>
            <a:endCxn id="29" idx="1"/>
          </p:cNvCxnSpPr>
          <p:nvPr/>
        </p:nvCxnSpPr>
        <p:spPr>
          <a:xfrm flipV="1">
            <a:off x="9213011" y="3234904"/>
            <a:ext cx="3838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9596885" y="2932978"/>
            <a:ext cx="1229265" cy="603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END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/>
          <p:cNvCxnSpPr>
            <a:stCxn id="29" idx="0"/>
          </p:cNvCxnSpPr>
          <p:nvPr/>
        </p:nvCxnSpPr>
        <p:spPr>
          <a:xfrm flipV="1">
            <a:off x="10211518" y="2544703"/>
            <a:ext cx="2157" cy="38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ecisión 41"/>
          <p:cNvSpPr/>
          <p:nvPr/>
        </p:nvSpPr>
        <p:spPr>
          <a:xfrm>
            <a:off x="9534343" y="1940852"/>
            <a:ext cx="1354347" cy="57797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START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5" name="Conector recto 44"/>
          <p:cNvCxnSpPr>
            <a:stCxn id="42" idx="1"/>
          </p:cNvCxnSpPr>
          <p:nvPr/>
        </p:nvCxnSpPr>
        <p:spPr>
          <a:xfrm flipH="1">
            <a:off x="379562" y="2229837"/>
            <a:ext cx="9154781" cy="30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79562" y="2260121"/>
            <a:ext cx="0" cy="1807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379562" y="4067354"/>
            <a:ext cx="862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2" idx="3"/>
          </p:cNvCxnSpPr>
          <p:nvPr/>
        </p:nvCxnSpPr>
        <p:spPr>
          <a:xfrm>
            <a:off x="10888690" y="2229837"/>
            <a:ext cx="5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1430000" y="2229837"/>
            <a:ext cx="8626" cy="1005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29" idx="3"/>
          </p:cNvCxnSpPr>
          <p:nvPr/>
        </p:nvCxnSpPr>
        <p:spPr>
          <a:xfrm flipH="1">
            <a:off x="10826150" y="3234904"/>
            <a:ext cx="614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10834345" y="1926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9404225" y="1926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3474936" y="29423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924356" y="355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29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76</Words>
  <Application>Microsoft Office PowerPoint</Application>
  <PresentationFormat>Panorámica</PresentationFormat>
  <Paragraphs>46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| Birthday CI (ASM)</vt:lpstr>
      <vt:lpstr>| Loader</vt:lpstr>
      <vt:lpstr>| Printer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 Birthday CI (ASM)</dc:title>
  <dc:creator>Javier Gonzalez</dc:creator>
  <cp:lastModifiedBy>Javier Gonzalez</cp:lastModifiedBy>
  <cp:revision>9</cp:revision>
  <dcterms:created xsi:type="dcterms:W3CDTF">2024-03-17T03:20:37Z</dcterms:created>
  <dcterms:modified xsi:type="dcterms:W3CDTF">2024-03-24T22:02:40Z</dcterms:modified>
</cp:coreProperties>
</file>