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F8D2AD1D-1D10-4412-9F36-4B54616AECFD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18/03/24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D9A8606-0CC4-4723-B167-FF3DA544EAD9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98080"/>
            <a:ext cx="7612560" cy="82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Merge (Problem 066)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Rectángulo 2"/>
          <p:cNvSpPr/>
          <p:nvPr/>
        </p:nvSpPr>
        <p:spPr>
          <a:xfrm>
            <a:off x="230760" y="3368520"/>
            <a:ext cx="1059840" cy="4633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IDLE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" name="Conector recto de flecha 5"/>
          <p:cNvSpPr/>
          <p:nvPr/>
        </p:nvSpPr>
        <p:spPr>
          <a:xfrm>
            <a:off x="1290960" y="3600720"/>
            <a:ext cx="53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Decisión 6"/>
          <p:cNvSpPr/>
          <p:nvPr/>
        </p:nvSpPr>
        <p:spPr>
          <a:xfrm>
            <a:off x="1828800" y="3229200"/>
            <a:ext cx="1532520" cy="74232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START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" name="Conector recto de flecha 8"/>
          <p:cNvSpPr/>
          <p:nvPr/>
        </p:nvSpPr>
        <p:spPr>
          <a:xfrm flipH="1">
            <a:off x="2594520" y="3971880"/>
            <a:ext cx="360" cy="60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onector recto 15"/>
          <p:cNvSpPr/>
          <p:nvPr/>
        </p:nvSpPr>
        <p:spPr>
          <a:xfrm flipH="1">
            <a:off x="604800" y="4575240"/>
            <a:ext cx="19904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onector recto de flecha 18"/>
          <p:cNvSpPr/>
          <p:nvPr/>
        </p:nvSpPr>
        <p:spPr>
          <a:xfrm flipV="1">
            <a:off x="578160" y="3832560"/>
            <a:ext cx="360" cy="74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adroTexto 19"/>
          <p:cNvSpPr/>
          <p:nvPr/>
        </p:nvSpPr>
        <p:spPr>
          <a:xfrm>
            <a:off x="2328480" y="3956760"/>
            <a:ext cx="421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" name="Conector recto de flecha 21"/>
          <p:cNvSpPr/>
          <p:nvPr/>
        </p:nvSpPr>
        <p:spPr>
          <a:xfrm flipV="1">
            <a:off x="3361680" y="3600000"/>
            <a:ext cx="76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Elipse 22"/>
          <p:cNvSpPr/>
          <p:nvPr/>
        </p:nvSpPr>
        <p:spPr>
          <a:xfrm>
            <a:off x="4155120" y="2867400"/>
            <a:ext cx="1964880" cy="21726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j &lt;- i &lt;- k &lt;- 0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A &lt;- a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A_len &lt;- a_len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L&lt;- l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L_len &lt;- l_len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R &lt;- r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R_len &lt;- 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1" name="Conector recto de flecha 24"/>
          <p:cNvSpPr/>
          <p:nvPr/>
        </p:nvSpPr>
        <p:spPr>
          <a:xfrm>
            <a:off x="6120000" y="3535560"/>
            <a:ext cx="54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onector recto de flecha 27"/>
          <p:cNvSpPr/>
          <p:nvPr/>
        </p:nvSpPr>
        <p:spPr>
          <a:xfrm>
            <a:off x="7380000" y="3927960"/>
            <a:ext cx="360" cy="93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ctángulo 40"/>
          <p:cNvSpPr/>
          <p:nvPr/>
        </p:nvSpPr>
        <p:spPr>
          <a:xfrm>
            <a:off x="10804680" y="3330000"/>
            <a:ext cx="1142640" cy="3711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MX" sz="1800" spc="-1" strike="noStrike">
                <a:solidFill>
                  <a:srgbClr val="000000"/>
                </a:solidFill>
                <a:latin typeface="Calibri"/>
              </a:rPr>
              <a:t>END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4" name="Decisión 44"/>
          <p:cNvSpPr/>
          <p:nvPr/>
        </p:nvSpPr>
        <p:spPr>
          <a:xfrm>
            <a:off x="9843120" y="1991160"/>
            <a:ext cx="1532520" cy="74232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START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" name="Conector recto 46"/>
          <p:cNvSpPr/>
          <p:nvPr/>
        </p:nvSpPr>
        <p:spPr>
          <a:xfrm flipV="1">
            <a:off x="11376000" y="2867400"/>
            <a:ext cx="360" cy="462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onector recto 49"/>
          <p:cNvSpPr/>
          <p:nvPr/>
        </p:nvSpPr>
        <p:spPr>
          <a:xfrm flipH="1">
            <a:off x="10609560" y="2867400"/>
            <a:ext cx="7664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onector recto de flecha 51"/>
          <p:cNvSpPr/>
          <p:nvPr/>
        </p:nvSpPr>
        <p:spPr>
          <a:xfrm flipV="1">
            <a:off x="10609560" y="2733840"/>
            <a:ext cx="360" cy="13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onector angular 53"/>
          <p:cNvSpPr/>
          <p:nvPr/>
        </p:nvSpPr>
        <p:spPr>
          <a:xfrm>
            <a:off x="11376360" y="2362680"/>
            <a:ext cx="571320" cy="1152720"/>
          </a:xfrm>
          <a:prstGeom prst="bentConnector3">
            <a:avLst>
              <a:gd name="adj1" fmla="val 14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onector recto 69"/>
          <p:cNvSpPr/>
          <p:nvPr/>
        </p:nvSpPr>
        <p:spPr>
          <a:xfrm flipH="1">
            <a:off x="120960" y="2362320"/>
            <a:ext cx="97221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onector recto 71"/>
          <p:cNvSpPr/>
          <p:nvPr/>
        </p:nvSpPr>
        <p:spPr>
          <a:xfrm>
            <a:off x="107280" y="2379960"/>
            <a:ext cx="6840" cy="2008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onector recto de flecha 73"/>
          <p:cNvSpPr/>
          <p:nvPr/>
        </p:nvSpPr>
        <p:spPr>
          <a:xfrm>
            <a:off x="120960" y="4388400"/>
            <a:ext cx="48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adroTexto 74"/>
          <p:cNvSpPr/>
          <p:nvPr/>
        </p:nvSpPr>
        <p:spPr>
          <a:xfrm>
            <a:off x="3361680" y="3231360"/>
            <a:ext cx="45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3" name="CuadroTexto 77"/>
          <p:cNvSpPr/>
          <p:nvPr/>
        </p:nvSpPr>
        <p:spPr>
          <a:xfrm>
            <a:off x="11349360" y="2041920"/>
            <a:ext cx="53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4" name="CuadroTexto 78"/>
          <p:cNvSpPr/>
          <p:nvPr/>
        </p:nvSpPr>
        <p:spPr>
          <a:xfrm>
            <a:off x="9627480" y="2050920"/>
            <a:ext cx="45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5" name="Decisión 1"/>
          <p:cNvSpPr/>
          <p:nvPr/>
        </p:nvSpPr>
        <p:spPr>
          <a:xfrm flipH="1">
            <a:off x="6660000" y="3196080"/>
            <a:ext cx="1620000" cy="73188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First Loop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6" name="Decisión 2"/>
          <p:cNvSpPr/>
          <p:nvPr/>
        </p:nvSpPr>
        <p:spPr>
          <a:xfrm flipH="1">
            <a:off x="6480000" y="4848120"/>
            <a:ext cx="1800000" cy="73188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7" name="Conector recto de flecha 1"/>
          <p:cNvSpPr/>
          <p:nvPr/>
        </p:nvSpPr>
        <p:spPr>
          <a:xfrm>
            <a:off x="8280000" y="522000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Decisión 3"/>
          <p:cNvSpPr/>
          <p:nvPr/>
        </p:nvSpPr>
        <p:spPr>
          <a:xfrm flipH="1">
            <a:off x="9000000" y="4848120"/>
            <a:ext cx="1800000" cy="73188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Third Loop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9" name="Conector recto de flecha 2"/>
          <p:cNvSpPr/>
          <p:nvPr/>
        </p:nvSpPr>
        <p:spPr>
          <a:xfrm flipV="1">
            <a:off x="10800000" y="3701160"/>
            <a:ext cx="540000" cy="151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First Loop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Conector recto de flecha 3"/>
          <p:cNvSpPr/>
          <p:nvPr/>
        </p:nvSpPr>
        <p:spPr>
          <a:xfrm flipV="1">
            <a:off x="0" y="2339640"/>
            <a:ext cx="18284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Rectángulo 1"/>
          <p:cNvSpPr/>
          <p:nvPr/>
        </p:nvSpPr>
        <p:spPr>
          <a:xfrm>
            <a:off x="1907280" y="2109600"/>
            <a:ext cx="1129320" cy="343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WHILE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3" name="Decisión 4"/>
          <p:cNvSpPr/>
          <p:nvPr/>
        </p:nvSpPr>
        <p:spPr>
          <a:xfrm>
            <a:off x="3925800" y="1620000"/>
            <a:ext cx="2134440" cy="133344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i &lt; L_len AND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j &lt; R_len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74" name="CuadroTexto 1"/>
          <p:cNvSpPr/>
          <p:nvPr/>
        </p:nvSpPr>
        <p:spPr>
          <a:xfrm>
            <a:off x="6354720" y="1786680"/>
            <a:ext cx="239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5" name="CuadroTexto 2"/>
          <p:cNvSpPr/>
          <p:nvPr/>
        </p:nvSpPr>
        <p:spPr>
          <a:xfrm>
            <a:off x="4398120" y="2778840"/>
            <a:ext cx="222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6" name="Conector recto de flecha 4"/>
          <p:cNvSpPr/>
          <p:nvPr/>
        </p:nvSpPr>
        <p:spPr>
          <a:xfrm flipV="1">
            <a:off x="3036600" y="2286360"/>
            <a:ext cx="8892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onector recto de flecha 6"/>
          <p:cNvSpPr/>
          <p:nvPr/>
        </p:nvSpPr>
        <p:spPr>
          <a:xfrm flipV="1">
            <a:off x="6060240" y="2286360"/>
            <a:ext cx="59997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onector recto de flecha 7"/>
          <p:cNvSpPr/>
          <p:nvPr/>
        </p:nvSpPr>
        <p:spPr>
          <a:xfrm>
            <a:off x="4992840" y="2954160"/>
            <a:ext cx="360" cy="49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Elipse 2"/>
          <p:cNvSpPr/>
          <p:nvPr/>
        </p:nvSpPr>
        <p:spPr>
          <a:xfrm>
            <a:off x="6949440" y="3453480"/>
            <a:ext cx="1510560" cy="116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A[k]&lt;- R[j]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j &lt;- j + 1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0" name="Decisión 5"/>
          <p:cNvSpPr/>
          <p:nvPr/>
        </p:nvSpPr>
        <p:spPr>
          <a:xfrm>
            <a:off x="3747960" y="3453480"/>
            <a:ext cx="2312280" cy="99972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L[i] &lt;= R[j]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1" name="CuadroTexto 3"/>
          <p:cNvSpPr/>
          <p:nvPr/>
        </p:nvSpPr>
        <p:spPr>
          <a:xfrm>
            <a:off x="5999040" y="3453480"/>
            <a:ext cx="239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" name="CuadroTexto 4"/>
          <p:cNvSpPr/>
          <p:nvPr/>
        </p:nvSpPr>
        <p:spPr>
          <a:xfrm>
            <a:off x="4459320" y="4448880"/>
            <a:ext cx="222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3" name="Conector recto de flecha 9"/>
          <p:cNvSpPr/>
          <p:nvPr/>
        </p:nvSpPr>
        <p:spPr>
          <a:xfrm flipV="1">
            <a:off x="6060240" y="3952440"/>
            <a:ext cx="88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onector recto de flecha 10"/>
          <p:cNvSpPr/>
          <p:nvPr/>
        </p:nvSpPr>
        <p:spPr>
          <a:xfrm>
            <a:off x="4992480" y="4453200"/>
            <a:ext cx="360" cy="49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Elipse 3"/>
          <p:cNvSpPr/>
          <p:nvPr/>
        </p:nvSpPr>
        <p:spPr>
          <a:xfrm>
            <a:off x="4281480" y="4953240"/>
            <a:ext cx="1407960" cy="116676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A[k]&lt;- L[i]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i &lt;- i + 1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6" name="Conector recto de flecha 11"/>
          <p:cNvSpPr/>
          <p:nvPr/>
        </p:nvSpPr>
        <p:spPr>
          <a:xfrm>
            <a:off x="5040000" y="5998680"/>
            <a:ext cx="360" cy="49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onector recto de flecha 12"/>
          <p:cNvSpPr/>
          <p:nvPr/>
        </p:nvSpPr>
        <p:spPr>
          <a:xfrm>
            <a:off x="7739640" y="4619880"/>
            <a:ext cx="360" cy="186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onector recto de flecha 13"/>
          <p:cNvSpPr/>
          <p:nvPr/>
        </p:nvSpPr>
        <p:spPr>
          <a:xfrm rot="5422200">
            <a:off x="4876920" y="3575520"/>
            <a:ext cx="25560" cy="582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Elipse 4"/>
          <p:cNvSpPr/>
          <p:nvPr/>
        </p:nvSpPr>
        <p:spPr>
          <a:xfrm>
            <a:off x="469440" y="5691600"/>
            <a:ext cx="1510560" cy="116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k &lt;- k + 1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0" name="Conector recto de flecha 14"/>
          <p:cNvSpPr/>
          <p:nvPr/>
        </p:nvSpPr>
        <p:spPr>
          <a:xfrm flipV="1">
            <a:off x="1259640" y="2340720"/>
            <a:ext cx="360" cy="335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Second Loop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onector recto de flecha 15"/>
          <p:cNvSpPr/>
          <p:nvPr/>
        </p:nvSpPr>
        <p:spPr>
          <a:xfrm flipV="1">
            <a:off x="0" y="2342880"/>
            <a:ext cx="18284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tángulo 3"/>
          <p:cNvSpPr/>
          <p:nvPr/>
        </p:nvSpPr>
        <p:spPr>
          <a:xfrm>
            <a:off x="1907280" y="2112840"/>
            <a:ext cx="1129320" cy="343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WHILE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4" name="Decisión 7"/>
          <p:cNvSpPr/>
          <p:nvPr/>
        </p:nvSpPr>
        <p:spPr>
          <a:xfrm>
            <a:off x="3925800" y="1623240"/>
            <a:ext cx="2134440" cy="133344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i &lt; L_len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5" name="CuadroTexto 5"/>
          <p:cNvSpPr/>
          <p:nvPr/>
        </p:nvSpPr>
        <p:spPr>
          <a:xfrm>
            <a:off x="6354720" y="1789920"/>
            <a:ext cx="239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6" name="CuadroTexto 6"/>
          <p:cNvSpPr/>
          <p:nvPr/>
        </p:nvSpPr>
        <p:spPr>
          <a:xfrm>
            <a:off x="4398120" y="2782080"/>
            <a:ext cx="222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7" name="Conector recto de flecha 16"/>
          <p:cNvSpPr/>
          <p:nvPr/>
        </p:nvSpPr>
        <p:spPr>
          <a:xfrm flipV="1">
            <a:off x="3036600" y="2289600"/>
            <a:ext cx="8892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onector recto de flecha 17"/>
          <p:cNvSpPr/>
          <p:nvPr/>
        </p:nvSpPr>
        <p:spPr>
          <a:xfrm flipV="1">
            <a:off x="6060240" y="2289600"/>
            <a:ext cx="59997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onector recto de flecha 19"/>
          <p:cNvSpPr/>
          <p:nvPr/>
        </p:nvSpPr>
        <p:spPr>
          <a:xfrm>
            <a:off x="4992840" y="2957400"/>
            <a:ext cx="47160" cy="199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Elipse 5"/>
          <p:cNvSpPr/>
          <p:nvPr/>
        </p:nvSpPr>
        <p:spPr>
          <a:xfrm>
            <a:off x="4281480" y="4956480"/>
            <a:ext cx="1407960" cy="116676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A[k]&lt;- L[i]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i &lt;- i + 1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1" name="Conector recto de flecha 23"/>
          <p:cNvSpPr/>
          <p:nvPr/>
        </p:nvSpPr>
        <p:spPr>
          <a:xfrm>
            <a:off x="5040000" y="6001920"/>
            <a:ext cx="360" cy="49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onector recto de flecha 26"/>
          <p:cNvSpPr/>
          <p:nvPr/>
        </p:nvSpPr>
        <p:spPr>
          <a:xfrm rot="5422200">
            <a:off x="3508560" y="4938480"/>
            <a:ext cx="2880" cy="30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Elipse 6"/>
          <p:cNvSpPr/>
          <p:nvPr/>
        </p:nvSpPr>
        <p:spPr>
          <a:xfrm>
            <a:off x="469440" y="5694840"/>
            <a:ext cx="1510560" cy="116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k &lt;- k + 1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4" name="Conector recto de flecha 28"/>
          <p:cNvSpPr/>
          <p:nvPr/>
        </p:nvSpPr>
        <p:spPr>
          <a:xfrm flipV="1">
            <a:off x="1259640" y="2343960"/>
            <a:ext cx="360" cy="335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 txBox="1"/>
          <p:nvPr/>
        </p:nvSpPr>
        <p:spPr>
          <a:xfrm>
            <a:off x="838080" y="3686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Third Loop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onector recto de flecha 20"/>
          <p:cNvSpPr/>
          <p:nvPr/>
        </p:nvSpPr>
        <p:spPr>
          <a:xfrm flipV="1">
            <a:off x="0" y="2346480"/>
            <a:ext cx="18284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ángulo 4"/>
          <p:cNvSpPr/>
          <p:nvPr/>
        </p:nvSpPr>
        <p:spPr>
          <a:xfrm>
            <a:off x="1907280" y="2116440"/>
            <a:ext cx="1129320" cy="343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WHILE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8" name="Decisión 8"/>
          <p:cNvSpPr/>
          <p:nvPr/>
        </p:nvSpPr>
        <p:spPr>
          <a:xfrm>
            <a:off x="3925800" y="1626840"/>
            <a:ext cx="2134440" cy="1333440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j &lt; R_len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9" name="CuadroTexto 7"/>
          <p:cNvSpPr/>
          <p:nvPr/>
        </p:nvSpPr>
        <p:spPr>
          <a:xfrm>
            <a:off x="6354720" y="1793520"/>
            <a:ext cx="239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0" name="CuadroTexto 8"/>
          <p:cNvSpPr/>
          <p:nvPr/>
        </p:nvSpPr>
        <p:spPr>
          <a:xfrm>
            <a:off x="4398120" y="2785680"/>
            <a:ext cx="222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1" name="Conector recto de flecha 22"/>
          <p:cNvSpPr/>
          <p:nvPr/>
        </p:nvSpPr>
        <p:spPr>
          <a:xfrm flipV="1">
            <a:off x="3036600" y="2293200"/>
            <a:ext cx="8892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onector recto de flecha 25"/>
          <p:cNvSpPr/>
          <p:nvPr/>
        </p:nvSpPr>
        <p:spPr>
          <a:xfrm flipV="1">
            <a:off x="6060240" y="2293200"/>
            <a:ext cx="59997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onector recto de flecha 29"/>
          <p:cNvSpPr/>
          <p:nvPr/>
        </p:nvSpPr>
        <p:spPr>
          <a:xfrm>
            <a:off x="4992840" y="2961000"/>
            <a:ext cx="47160" cy="199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Elipse 1"/>
          <p:cNvSpPr/>
          <p:nvPr/>
        </p:nvSpPr>
        <p:spPr>
          <a:xfrm>
            <a:off x="4281480" y="4960080"/>
            <a:ext cx="1478520" cy="116676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A[k]&lt;- R[j]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j &lt;- j + 1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5" name="Conector recto de flecha 30"/>
          <p:cNvSpPr/>
          <p:nvPr/>
        </p:nvSpPr>
        <p:spPr>
          <a:xfrm>
            <a:off x="5040000" y="6005520"/>
            <a:ext cx="360" cy="49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onector recto de flecha 31"/>
          <p:cNvSpPr/>
          <p:nvPr/>
        </p:nvSpPr>
        <p:spPr>
          <a:xfrm rot="5422200">
            <a:off x="3508560" y="4942080"/>
            <a:ext cx="2880" cy="30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Elipse 7"/>
          <p:cNvSpPr/>
          <p:nvPr/>
        </p:nvSpPr>
        <p:spPr>
          <a:xfrm>
            <a:off x="469440" y="5698440"/>
            <a:ext cx="1510560" cy="116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k &lt;- k + 1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8" name="Conector recto de flecha 32"/>
          <p:cNvSpPr/>
          <p:nvPr/>
        </p:nvSpPr>
        <p:spPr>
          <a:xfrm flipV="1">
            <a:off x="1259640" y="2347560"/>
            <a:ext cx="360" cy="335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Application>LibreOffice/7.2.7.2$Linux_X86_64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2024-03-17T03:20:37Z</dcterms:created>
  <dc:creator>Javier Gonzalez</dc:creator>
  <dc:description/>
  <dc:language>en-GB</dc:language>
  <cp:lastModifiedBy/>
  <dcterms:modified xsi:type="dcterms:W3CDTF">2024-03-18T22:22:34Z</dcterms:modified>
  <cp:revision>5</cp:revision>
  <dc:subject/>
  <dc:title>| Birthday CI (ASM)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</vt:i4>
  </property>
</Properties>
</file>