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F3FB-7708-2349-A23A-F972E0B2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275D0-7888-D050-69FD-57D5C54E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FD04-E6D3-2601-BF63-0892EA71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450C-2193-04A2-E708-11931D7B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3FAB-7537-20C3-B435-30472E7A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29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725-F6B4-8DC1-89DD-CEA724C3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ECA9-6384-EC12-E3DA-65B5948E4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B694-22CE-6849-2B1B-30FE2B0F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2740-ACAD-51CE-04B7-A2982A7A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61334-B067-9C01-E134-3B2824F9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5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9059A-3E9A-A0BD-FF4E-732FD7415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8C854-8D6F-6DD9-BCAD-8B1A3CFD1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A6EF-1E5F-6855-704E-B05AB4FC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5BC1-A4A4-C076-7C91-75E38549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4503-6B58-E667-5C78-0A12992A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F3B-ED4D-E2D6-A0D0-9A226A75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A808-9D60-5F83-2E76-7D67F4FB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83F03-B801-D933-EC4F-723A7D92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F0C1D-9FCC-AE38-E66B-F0380E97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79E0-8400-E7A7-011A-A010DED6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6EB1-BC90-7A99-346D-675D8E20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ADD81-3D4D-A116-BDB9-3D6AD47C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DB3B-5B40-568E-DA72-F152A346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104B-3ED2-1486-82B5-E46DB43B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8C236-E321-5429-F0AB-9BF1C074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2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8D3-3F03-5671-AAE8-9832734E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2FB6-09CC-0E42-F7C2-6E134D946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7E0A0-33A5-5137-5EA9-01FD7027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3A75F-858F-560C-35E8-4F7961CC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38DDF-E31F-22E2-839C-2D00B9C5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B34FB-9F9E-AA63-D7E4-3AB91665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5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E3BA-8E8C-8A9B-8936-1DC3058F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ED5A4-CD83-8401-0035-93CE849D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389C4-A1FF-36C5-B787-4A018C81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3A9C7-4D46-F17A-7D2B-39C230706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DA2AD-A831-5058-E018-68081DB6F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07A8B-6A2C-2275-F1D7-518F7EB5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CD059-1DD3-42A0-74CB-7B273B10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711A1-4E82-9B7F-ED5A-65A07F37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69DB-461F-0A64-BB7D-A46BCAD3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D4C90-B851-E416-B33C-68840EDD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444FE-6F30-12AE-FD53-660A9FD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FC4E5-CF53-2721-A120-E7FD1F54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8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03E88-173B-2AAA-BDF1-8A79DBCD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04668-C16F-D451-B00F-077D8B3C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C4A42-336A-415E-F09E-195F64AF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38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AC4C-C527-7E6E-9738-DF9696F9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BB30-2B09-9B39-677E-96B8B26A5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43D22-7B67-8DC7-E400-2AADC5927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FD23E-9BC4-92DB-B2EB-5BAEAE3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E5232-BCE0-1C2E-4E7A-D0FCDD4B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689D5-52EB-1BE6-60EB-FC658E23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289E-E701-0A09-BE77-1DCC25AA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23415-8D2A-6584-C92B-EA65F963C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FAAAE-7EFB-04D6-97C1-06829A121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EAF5F-D20A-381F-DE26-B6009BE2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CACB-415D-0282-9DB2-617C039A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5D97-80C6-988F-F4AD-B262E066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8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0FC3C-E31E-60AD-1B21-23C5FEF8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BD948-43F7-D59A-4A8B-594B9051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590E-054A-285E-2FC5-743A843C2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C7F0-AEC5-4D46-BE63-015B27A6B8E3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1F05-8908-7795-5B2C-396D537B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93C12-AF5F-0B3D-9006-80CB785DC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3738-A252-4B78-8AAE-80BE1E40E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FA2E-C796-B93A-5FE5-51772825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Dashboard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D6643-811F-E3D1-B602-483E5EE89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 Size Optimization</a:t>
            </a:r>
          </a:p>
          <a:p>
            <a:r>
              <a:rPr lang="en-US" dirty="0"/>
              <a:t>(Pharmaceuticals Industry)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A2A15-E674-B73B-1457-4EF11BD2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56" y="4572000"/>
            <a:ext cx="453591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6223-612B-E269-0CA9-FC1A57FE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A574-0BCE-2EC7-A20F-FAB07598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8916"/>
          </a:xfrm>
        </p:spPr>
        <p:txBody>
          <a:bodyPr/>
          <a:lstStyle/>
          <a:p>
            <a:r>
              <a:rPr lang="en-US" dirty="0"/>
              <a:t>To find most consumer demanded items </a:t>
            </a:r>
          </a:p>
          <a:p>
            <a:r>
              <a:rPr lang="en-US" dirty="0"/>
              <a:t>To find which category of products are preferred by the consumers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A8AE1-2ECC-DE92-2F01-2C2120731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56" y="4572000"/>
            <a:ext cx="453591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49A4-2FE9-BE3F-8255-0E32A70D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D5AE-5F44-0E96-6CCE-B9C7E9BE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6429"/>
          </a:xfrm>
        </p:spPr>
        <p:txBody>
          <a:bodyPr/>
          <a:lstStyle/>
          <a:p>
            <a:r>
              <a:rPr lang="en-US" dirty="0"/>
              <a:t>After analysis it was found out that people were buying syrup in more amount then tablet.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2DF7F-0EAF-AD0F-7DAC-BEF10156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90" y="4572000"/>
            <a:ext cx="453591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Excel Dashboard Presentation</vt:lpstr>
      <vt:lpstr>Objective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Moitryee Majumdar</dc:creator>
  <cp:lastModifiedBy>Moitryee Majumdar</cp:lastModifiedBy>
  <cp:revision>1</cp:revision>
  <dcterms:created xsi:type="dcterms:W3CDTF">2024-07-25T14:56:32Z</dcterms:created>
  <dcterms:modified xsi:type="dcterms:W3CDTF">2024-07-25T14:56:39Z</dcterms:modified>
</cp:coreProperties>
</file>