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2" r:id="rId4"/>
    <p:sldId id="258" r:id="rId5"/>
    <p:sldId id="274" r:id="rId6"/>
    <p:sldId id="259" r:id="rId7"/>
    <p:sldId id="260" r:id="rId8"/>
    <p:sldId id="261" r:id="rId9"/>
    <p:sldId id="278" r:id="rId10"/>
    <p:sldId id="266" r:id="rId11"/>
    <p:sldId id="279" r:id="rId12"/>
    <p:sldId id="280" r:id="rId13"/>
    <p:sldId id="273" r:id="rId14"/>
    <p:sldId id="276" r:id="rId15"/>
    <p:sldId id="263" r:id="rId16"/>
    <p:sldId id="264" r:id="rId17"/>
    <p:sldId id="277" r:id="rId18"/>
    <p:sldId id="267" r:id="rId19"/>
    <p:sldId id="281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3C668-B47D-FD91-50E7-2A8A73B36FD1}" v="41" dt="2023-07-13T14:36:14.462"/>
    <p1510:client id="{339CE40A-B613-4085-9A76-B889B16568D6}" v="34" dt="2023-07-12T20:57:54.123"/>
    <p1510:client id="{CFD509F9-8209-4ED4-DB6C-C6F0E96F01BF}" v="170" dt="2023-07-13T06:44:3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DD75C-3B02-448B-BC1E-8178B8D653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242EE2C-D6B2-4B2E-9B16-5D5D38B23087}">
      <dgm:prSet/>
      <dgm:spPr/>
      <dgm:t>
        <a:bodyPr/>
        <a:lstStyle/>
        <a:p>
          <a:pPr>
            <a:defRPr cap="all"/>
          </a:pPr>
          <a:r>
            <a:rPr lang="en-US"/>
            <a:t>Introducing the Diabetes Detection System Using Machine Learning, a cutting-edge solution for accurate diabetes detection and type identification.</a:t>
          </a:r>
        </a:p>
      </dgm:t>
    </dgm:pt>
    <dgm:pt modelId="{B5532FCF-DD62-4473-A2E3-CD2CE1C6D426}" type="parTrans" cxnId="{2D79DF98-6148-4ADC-AD02-335CD5D593CC}">
      <dgm:prSet/>
      <dgm:spPr/>
      <dgm:t>
        <a:bodyPr/>
        <a:lstStyle/>
        <a:p>
          <a:endParaRPr lang="en-US"/>
        </a:p>
      </dgm:t>
    </dgm:pt>
    <dgm:pt modelId="{D2F45EBA-C876-4EA8-90E5-832400D62404}" type="sibTrans" cxnId="{2D79DF98-6148-4ADC-AD02-335CD5D593CC}">
      <dgm:prSet/>
      <dgm:spPr/>
      <dgm:t>
        <a:bodyPr/>
        <a:lstStyle/>
        <a:p>
          <a:endParaRPr lang="en-US"/>
        </a:p>
      </dgm:t>
    </dgm:pt>
    <dgm:pt modelId="{C486A07E-D33F-4ED0-BDFA-12AA59367E36}">
      <dgm:prSet/>
      <dgm:spPr/>
      <dgm:t>
        <a:bodyPr/>
        <a:lstStyle/>
        <a:p>
          <a:pPr>
            <a:defRPr cap="all"/>
          </a:pPr>
          <a:r>
            <a:rPr lang="en-US"/>
            <a:t>The system leverages machine learning algorithms and data analysis techniques to analyze user inputs and determine the presence of diabetes.</a:t>
          </a:r>
        </a:p>
      </dgm:t>
    </dgm:pt>
    <dgm:pt modelId="{73BA974B-30AF-48A0-8438-0658FAD405FC}" type="parTrans" cxnId="{F1079E75-A004-48C5-B874-F657855B7959}">
      <dgm:prSet/>
      <dgm:spPr/>
      <dgm:t>
        <a:bodyPr/>
        <a:lstStyle/>
        <a:p>
          <a:endParaRPr lang="en-US"/>
        </a:p>
      </dgm:t>
    </dgm:pt>
    <dgm:pt modelId="{FC30C340-6008-4183-9E53-EE009BD8C167}" type="sibTrans" cxnId="{F1079E75-A004-48C5-B874-F657855B7959}">
      <dgm:prSet/>
      <dgm:spPr/>
      <dgm:t>
        <a:bodyPr/>
        <a:lstStyle/>
        <a:p>
          <a:endParaRPr lang="en-US"/>
        </a:p>
      </dgm:t>
    </dgm:pt>
    <dgm:pt modelId="{93456782-2102-4EA1-815F-3D2820E4B33D}">
      <dgm:prSet/>
      <dgm:spPr/>
      <dgm:t>
        <a:bodyPr/>
        <a:lstStyle/>
        <a:p>
          <a:pPr>
            <a:defRPr cap="all"/>
          </a:pPr>
          <a:r>
            <a:rPr lang="en-US"/>
            <a:t>By considering factors such as age, hypertension, heart disease, BMI, HbA1c level, and blood glucose level, the system identifies specific diabetes types.</a:t>
          </a:r>
        </a:p>
      </dgm:t>
    </dgm:pt>
    <dgm:pt modelId="{044B4BC8-D1EA-4B52-858F-62F88918D8A2}" type="parTrans" cxnId="{0FB7BF6E-3114-429B-B814-0CDE7E5BA07A}">
      <dgm:prSet/>
      <dgm:spPr/>
      <dgm:t>
        <a:bodyPr/>
        <a:lstStyle/>
        <a:p>
          <a:endParaRPr lang="en-US"/>
        </a:p>
      </dgm:t>
    </dgm:pt>
    <dgm:pt modelId="{23F54122-5F8F-4DDD-AA83-42BFEFC3E583}" type="sibTrans" cxnId="{0FB7BF6E-3114-429B-B814-0CDE7E5BA07A}">
      <dgm:prSet/>
      <dgm:spPr/>
      <dgm:t>
        <a:bodyPr/>
        <a:lstStyle/>
        <a:p>
          <a:endParaRPr lang="en-US"/>
        </a:p>
      </dgm:t>
    </dgm:pt>
    <dgm:pt modelId="{42AFC341-D969-4A08-9C96-CE1966EA812C}">
      <dgm:prSet/>
      <dgm:spPr/>
      <dgm:t>
        <a:bodyPr/>
        <a:lstStyle/>
        <a:p>
          <a:pPr>
            <a:defRPr cap="all"/>
          </a:pPr>
          <a:r>
            <a:rPr lang="en-US"/>
            <a:t>Users can access the system through a user-friendly web page developed with Flask, featuring registration, login, and authentication functionalities.</a:t>
          </a:r>
        </a:p>
      </dgm:t>
    </dgm:pt>
    <dgm:pt modelId="{409ADC65-4C61-463E-866E-12D101F31094}" type="parTrans" cxnId="{AA93E406-4804-4A0D-B735-4F1835B01468}">
      <dgm:prSet/>
      <dgm:spPr/>
      <dgm:t>
        <a:bodyPr/>
        <a:lstStyle/>
        <a:p>
          <a:endParaRPr lang="en-US"/>
        </a:p>
      </dgm:t>
    </dgm:pt>
    <dgm:pt modelId="{174EA2B2-87E7-4CBE-9DB1-5BF03808ED8B}" type="sibTrans" cxnId="{AA93E406-4804-4A0D-B735-4F1835B01468}">
      <dgm:prSet/>
      <dgm:spPr/>
      <dgm:t>
        <a:bodyPr/>
        <a:lstStyle/>
        <a:p>
          <a:endParaRPr lang="en-US"/>
        </a:p>
      </dgm:t>
    </dgm:pt>
    <dgm:pt modelId="{35812534-D561-43C9-96D1-611852A2388B}" type="pres">
      <dgm:prSet presAssocID="{F98DD75C-3B02-448B-BC1E-8178B8D653D7}" presName="root" presStyleCnt="0">
        <dgm:presLayoutVars>
          <dgm:dir/>
          <dgm:resizeHandles val="exact"/>
        </dgm:presLayoutVars>
      </dgm:prSet>
      <dgm:spPr/>
    </dgm:pt>
    <dgm:pt modelId="{B688F9CD-6ADB-43AA-A5B5-C38B68F9C24E}" type="pres">
      <dgm:prSet presAssocID="{8242EE2C-D6B2-4B2E-9B16-5D5D38B23087}" presName="compNode" presStyleCnt="0"/>
      <dgm:spPr/>
    </dgm:pt>
    <dgm:pt modelId="{49891C27-94F8-44F9-800E-750D20BBAD41}" type="pres">
      <dgm:prSet presAssocID="{8242EE2C-D6B2-4B2E-9B16-5D5D38B2308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1CBB93-C297-4BB7-973A-02921637237A}" type="pres">
      <dgm:prSet presAssocID="{8242EE2C-D6B2-4B2E-9B16-5D5D38B230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8005122-5F6D-4505-A861-382AF51ABBE9}" type="pres">
      <dgm:prSet presAssocID="{8242EE2C-D6B2-4B2E-9B16-5D5D38B23087}" presName="spaceRect" presStyleCnt="0"/>
      <dgm:spPr/>
    </dgm:pt>
    <dgm:pt modelId="{9073C65E-E6C9-4F7B-AF0F-718770C46005}" type="pres">
      <dgm:prSet presAssocID="{8242EE2C-D6B2-4B2E-9B16-5D5D38B23087}" presName="textRect" presStyleLbl="revTx" presStyleIdx="0" presStyleCnt="4">
        <dgm:presLayoutVars>
          <dgm:chMax val="1"/>
          <dgm:chPref val="1"/>
        </dgm:presLayoutVars>
      </dgm:prSet>
      <dgm:spPr/>
    </dgm:pt>
    <dgm:pt modelId="{DB1A2690-1E19-4B7B-B4FD-10F1CE693651}" type="pres">
      <dgm:prSet presAssocID="{D2F45EBA-C876-4EA8-90E5-832400D62404}" presName="sibTrans" presStyleCnt="0"/>
      <dgm:spPr/>
    </dgm:pt>
    <dgm:pt modelId="{E90B0B69-C830-49A1-B4BE-D3374D838336}" type="pres">
      <dgm:prSet presAssocID="{C486A07E-D33F-4ED0-BDFA-12AA59367E36}" presName="compNode" presStyleCnt="0"/>
      <dgm:spPr/>
    </dgm:pt>
    <dgm:pt modelId="{DAC75ABA-2EEF-470F-99BF-069395B440B6}" type="pres">
      <dgm:prSet presAssocID="{C486A07E-D33F-4ED0-BDFA-12AA59367E3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898B30-1FE7-43CC-82FC-3FB5A85B4BAB}" type="pres">
      <dgm:prSet presAssocID="{C486A07E-D33F-4ED0-BDFA-12AA59367E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644E8FE-73BC-4A2A-AC5C-3E3569AEEDA6}" type="pres">
      <dgm:prSet presAssocID="{C486A07E-D33F-4ED0-BDFA-12AA59367E36}" presName="spaceRect" presStyleCnt="0"/>
      <dgm:spPr/>
    </dgm:pt>
    <dgm:pt modelId="{4406BECF-9637-48FA-89CA-73C2527B8C1F}" type="pres">
      <dgm:prSet presAssocID="{C486A07E-D33F-4ED0-BDFA-12AA59367E36}" presName="textRect" presStyleLbl="revTx" presStyleIdx="1" presStyleCnt="4">
        <dgm:presLayoutVars>
          <dgm:chMax val="1"/>
          <dgm:chPref val="1"/>
        </dgm:presLayoutVars>
      </dgm:prSet>
      <dgm:spPr/>
    </dgm:pt>
    <dgm:pt modelId="{818FC6D8-50AA-4696-84DF-6C8D7A93E9F0}" type="pres">
      <dgm:prSet presAssocID="{FC30C340-6008-4183-9E53-EE009BD8C167}" presName="sibTrans" presStyleCnt="0"/>
      <dgm:spPr/>
    </dgm:pt>
    <dgm:pt modelId="{29CE4D0E-DE60-48C5-80A6-03EB862E9CF0}" type="pres">
      <dgm:prSet presAssocID="{93456782-2102-4EA1-815F-3D2820E4B33D}" presName="compNode" presStyleCnt="0"/>
      <dgm:spPr/>
    </dgm:pt>
    <dgm:pt modelId="{42A53D78-6153-4662-9EB0-EACB6F6D65F9}" type="pres">
      <dgm:prSet presAssocID="{93456782-2102-4EA1-815F-3D2820E4B33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894AF5E-ADE8-41F5-9B05-C61BF28BDBCC}" type="pres">
      <dgm:prSet presAssocID="{93456782-2102-4EA1-815F-3D2820E4B3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4AE79064-9574-4F35-A48C-96DB710F7933}" type="pres">
      <dgm:prSet presAssocID="{93456782-2102-4EA1-815F-3D2820E4B33D}" presName="spaceRect" presStyleCnt="0"/>
      <dgm:spPr/>
    </dgm:pt>
    <dgm:pt modelId="{7EF2C8B5-191B-4043-BA92-B535193967C5}" type="pres">
      <dgm:prSet presAssocID="{93456782-2102-4EA1-815F-3D2820E4B33D}" presName="textRect" presStyleLbl="revTx" presStyleIdx="2" presStyleCnt="4">
        <dgm:presLayoutVars>
          <dgm:chMax val="1"/>
          <dgm:chPref val="1"/>
        </dgm:presLayoutVars>
      </dgm:prSet>
      <dgm:spPr/>
    </dgm:pt>
    <dgm:pt modelId="{894A2FE5-5043-48F7-AC69-41ADC95FF996}" type="pres">
      <dgm:prSet presAssocID="{23F54122-5F8F-4DDD-AA83-42BFEFC3E583}" presName="sibTrans" presStyleCnt="0"/>
      <dgm:spPr/>
    </dgm:pt>
    <dgm:pt modelId="{86615C3C-CA0F-427E-BB45-F27D4B5FB568}" type="pres">
      <dgm:prSet presAssocID="{42AFC341-D969-4A08-9C96-CE1966EA812C}" presName="compNode" presStyleCnt="0"/>
      <dgm:spPr/>
    </dgm:pt>
    <dgm:pt modelId="{406562C8-B06F-4320-A869-32C4F0F1C97F}" type="pres">
      <dgm:prSet presAssocID="{42AFC341-D969-4A08-9C96-CE1966EA81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B93A63-928D-4D5E-979B-B678F83BA289}" type="pres">
      <dgm:prSet presAssocID="{42AFC341-D969-4A08-9C96-CE1966EA81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5041E60-5F3D-4134-A26A-4A57B940D07E}" type="pres">
      <dgm:prSet presAssocID="{42AFC341-D969-4A08-9C96-CE1966EA812C}" presName="spaceRect" presStyleCnt="0"/>
      <dgm:spPr/>
    </dgm:pt>
    <dgm:pt modelId="{EE1891DF-9519-4085-AA6E-FAFD3B5A4F1C}" type="pres">
      <dgm:prSet presAssocID="{42AFC341-D969-4A08-9C96-CE1966EA81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93E406-4804-4A0D-B735-4F1835B01468}" srcId="{F98DD75C-3B02-448B-BC1E-8178B8D653D7}" destId="{42AFC341-D969-4A08-9C96-CE1966EA812C}" srcOrd="3" destOrd="0" parTransId="{409ADC65-4C61-463E-866E-12D101F31094}" sibTransId="{174EA2B2-87E7-4CBE-9DB1-5BF03808ED8B}"/>
    <dgm:cxn modelId="{F452FB3B-4633-45F0-9C18-F195D436D2EB}" type="presOf" srcId="{93456782-2102-4EA1-815F-3D2820E4B33D}" destId="{7EF2C8B5-191B-4043-BA92-B535193967C5}" srcOrd="0" destOrd="0" presId="urn:microsoft.com/office/officeart/2018/5/layout/IconLeafLabelList"/>
    <dgm:cxn modelId="{0FB7BF6E-3114-429B-B814-0CDE7E5BA07A}" srcId="{F98DD75C-3B02-448B-BC1E-8178B8D653D7}" destId="{93456782-2102-4EA1-815F-3D2820E4B33D}" srcOrd="2" destOrd="0" parTransId="{044B4BC8-D1EA-4B52-858F-62F88918D8A2}" sibTransId="{23F54122-5F8F-4DDD-AA83-42BFEFC3E583}"/>
    <dgm:cxn modelId="{F1079E75-A004-48C5-B874-F657855B7959}" srcId="{F98DD75C-3B02-448B-BC1E-8178B8D653D7}" destId="{C486A07E-D33F-4ED0-BDFA-12AA59367E36}" srcOrd="1" destOrd="0" parTransId="{73BA974B-30AF-48A0-8438-0658FAD405FC}" sibTransId="{FC30C340-6008-4183-9E53-EE009BD8C167}"/>
    <dgm:cxn modelId="{6BD0A294-4505-4379-A43C-C2A11A8762C3}" type="presOf" srcId="{42AFC341-D969-4A08-9C96-CE1966EA812C}" destId="{EE1891DF-9519-4085-AA6E-FAFD3B5A4F1C}" srcOrd="0" destOrd="0" presId="urn:microsoft.com/office/officeart/2018/5/layout/IconLeafLabelList"/>
    <dgm:cxn modelId="{2D79DF98-6148-4ADC-AD02-335CD5D593CC}" srcId="{F98DD75C-3B02-448B-BC1E-8178B8D653D7}" destId="{8242EE2C-D6B2-4B2E-9B16-5D5D38B23087}" srcOrd="0" destOrd="0" parTransId="{B5532FCF-DD62-4473-A2E3-CD2CE1C6D426}" sibTransId="{D2F45EBA-C876-4EA8-90E5-832400D62404}"/>
    <dgm:cxn modelId="{413BAB99-66C7-4275-8E45-58B59151531E}" type="presOf" srcId="{8242EE2C-D6B2-4B2E-9B16-5D5D38B23087}" destId="{9073C65E-E6C9-4F7B-AF0F-718770C46005}" srcOrd="0" destOrd="0" presId="urn:microsoft.com/office/officeart/2018/5/layout/IconLeafLabelList"/>
    <dgm:cxn modelId="{B0A9A7A3-595D-4722-A721-8B88D5E670F3}" type="presOf" srcId="{C486A07E-D33F-4ED0-BDFA-12AA59367E36}" destId="{4406BECF-9637-48FA-89CA-73C2527B8C1F}" srcOrd="0" destOrd="0" presId="urn:microsoft.com/office/officeart/2018/5/layout/IconLeafLabelList"/>
    <dgm:cxn modelId="{6AAD21DD-5946-48EF-8EB2-8B702476E8A1}" type="presOf" srcId="{F98DD75C-3B02-448B-BC1E-8178B8D653D7}" destId="{35812534-D561-43C9-96D1-611852A2388B}" srcOrd="0" destOrd="0" presId="urn:microsoft.com/office/officeart/2018/5/layout/IconLeafLabelList"/>
    <dgm:cxn modelId="{04021279-D0A2-46B6-8E58-E857127E2CE5}" type="presParOf" srcId="{35812534-D561-43C9-96D1-611852A2388B}" destId="{B688F9CD-6ADB-43AA-A5B5-C38B68F9C24E}" srcOrd="0" destOrd="0" presId="urn:microsoft.com/office/officeart/2018/5/layout/IconLeafLabelList"/>
    <dgm:cxn modelId="{086BC151-0BFA-46FE-97B7-4A3C4F45BFC6}" type="presParOf" srcId="{B688F9CD-6ADB-43AA-A5B5-C38B68F9C24E}" destId="{49891C27-94F8-44F9-800E-750D20BBAD41}" srcOrd="0" destOrd="0" presId="urn:microsoft.com/office/officeart/2018/5/layout/IconLeafLabelList"/>
    <dgm:cxn modelId="{B5457F50-18FF-401A-89BE-54F21A7D19E8}" type="presParOf" srcId="{B688F9CD-6ADB-43AA-A5B5-C38B68F9C24E}" destId="{A91CBB93-C297-4BB7-973A-02921637237A}" srcOrd="1" destOrd="0" presId="urn:microsoft.com/office/officeart/2018/5/layout/IconLeafLabelList"/>
    <dgm:cxn modelId="{486E559F-654C-4FB2-BF18-23E193A3B5D3}" type="presParOf" srcId="{B688F9CD-6ADB-43AA-A5B5-C38B68F9C24E}" destId="{B8005122-5F6D-4505-A861-382AF51ABBE9}" srcOrd="2" destOrd="0" presId="urn:microsoft.com/office/officeart/2018/5/layout/IconLeafLabelList"/>
    <dgm:cxn modelId="{6696AFE9-0543-408A-A8E1-CA75C54030A0}" type="presParOf" srcId="{B688F9CD-6ADB-43AA-A5B5-C38B68F9C24E}" destId="{9073C65E-E6C9-4F7B-AF0F-718770C46005}" srcOrd="3" destOrd="0" presId="urn:microsoft.com/office/officeart/2018/5/layout/IconLeafLabelList"/>
    <dgm:cxn modelId="{0735508A-10A6-4BB2-8A01-5B33A85E17A1}" type="presParOf" srcId="{35812534-D561-43C9-96D1-611852A2388B}" destId="{DB1A2690-1E19-4B7B-B4FD-10F1CE693651}" srcOrd="1" destOrd="0" presId="urn:microsoft.com/office/officeart/2018/5/layout/IconLeafLabelList"/>
    <dgm:cxn modelId="{CAC12D1F-B811-4208-9E37-5D4ABB0051EC}" type="presParOf" srcId="{35812534-D561-43C9-96D1-611852A2388B}" destId="{E90B0B69-C830-49A1-B4BE-D3374D838336}" srcOrd="2" destOrd="0" presId="urn:microsoft.com/office/officeart/2018/5/layout/IconLeafLabelList"/>
    <dgm:cxn modelId="{41C586D7-F2D7-4D37-94B3-4BAFAD6F58DA}" type="presParOf" srcId="{E90B0B69-C830-49A1-B4BE-D3374D838336}" destId="{DAC75ABA-2EEF-470F-99BF-069395B440B6}" srcOrd="0" destOrd="0" presId="urn:microsoft.com/office/officeart/2018/5/layout/IconLeafLabelList"/>
    <dgm:cxn modelId="{BB11463A-5B0F-4BB1-8E1E-616A179EA372}" type="presParOf" srcId="{E90B0B69-C830-49A1-B4BE-D3374D838336}" destId="{B5898B30-1FE7-43CC-82FC-3FB5A85B4BAB}" srcOrd="1" destOrd="0" presId="urn:microsoft.com/office/officeart/2018/5/layout/IconLeafLabelList"/>
    <dgm:cxn modelId="{0A85D8FD-99A7-4511-A1F2-777230F52632}" type="presParOf" srcId="{E90B0B69-C830-49A1-B4BE-D3374D838336}" destId="{A644E8FE-73BC-4A2A-AC5C-3E3569AEEDA6}" srcOrd="2" destOrd="0" presId="urn:microsoft.com/office/officeart/2018/5/layout/IconLeafLabelList"/>
    <dgm:cxn modelId="{07160E08-4034-4C19-947D-3D6FAE6DAFAA}" type="presParOf" srcId="{E90B0B69-C830-49A1-B4BE-D3374D838336}" destId="{4406BECF-9637-48FA-89CA-73C2527B8C1F}" srcOrd="3" destOrd="0" presId="urn:microsoft.com/office/officeart/2018/5/layout/IconLeafLabelList"/>
    <dgm:cxn modelId="{71DB47E4-CEA7-4009-AA4B-F062624627D7}" type="presParOf" srcId="{35812534-D561-43C9-96D1-611852A2388B}" destId="{818FC6D8-50AA-4696-84DF-6C8D7A93E9F0}" srcOrd="3" destOrd="0" presId="urn:microsoft.com/office/officeart/2018/5/layout/IconLeafLabelList"/>
    <dgm:cxn modelId="{D9889B90-69A8-4158-8CDB-262799D2E87F}" type="presParOf" srcId="{35812534-D561-43C9-96D1-611852A2388B}" destId="{29CE4D0E-DE60-48C5-80A6-03EB862E9CF0}" srcOrd="4" destOrd="0" presId="urn:microsoft.com/office/officeart/2018/5/layout/IconLeafLabelList"/>
    <dgm:cxn modelId="{2425216F-37AB-49D4-893B-6B8C32D5522E}" type="presParOf" srcId="{29CE4D0E-DE60-48C5-80A6-03EB862E9CF0}" destId="{42A53D78-6153-4662-9EB0-EACB6F6D65F9}" srcOrd="0" destOrd="0" presId="urn:microsoft.com/office/officeart/2018/5/layout/IconLeafLabelList"/>
    <dgm:cxn modelId="{A1480319-3A31-4F81-AD3B-5638B8414C95}" type="presParOf" srcId="{29CE4D0E-DE60-48C5-80A6-03EB862E9CF0}" destId="{E894AF5E-ADE8-41F5-9B05-C61BF28BDBCC}" srcOrd="1" destOrd="0" presId="urn:microsoft.com/office/officeart/2018/5/layout/IconLeafLabelList"/>
    <dgm:cxn modelId="{E77C4EE5-2F78-4356-A2B6-C88D495873C6}" type="presParOf" srcId="{29CE4D0E-DE60-48C5-80A6-03EB862E9CF0}" destId="{4AE79064-9574-4F35-A48C-96DB710F7933}" srcOrd="2" destOrd="0" presId="urn:microsoft.com/office/officeart/2018/5/layout/IconLeafLabelList"/>
    <dgm:cxn modelId="{F7C12FB1-C1A7-4D9B-A297-1F434A0E1DF1}" type="presParOf" srcId="{29CE4D0E-DE60-48C5-80A6-03EB862E9CF0}" destId="{7EF2C8B5-191B-4043-BA92-B535193967C5}" srcOrd="3" destOrd="0" presId="urn:microsoft.com/office/officeart/2018/5/layout/IconLeafLabelList"/>
    <dgm:cxn modelId="{3F998BDE-DC7B-4D8D-BB69-84E4B358CDEA}" type="presParOf" srcId="{35812534-D561-43C9-96D1-611852A2388B}" destId="{894A2FE5-5043-48F7-AC69-41ADC95FF996}" srcOrd="5" destOrd="0" presId="urn:microsoft.com/office/officeart/2018/5/layout/IconLeafLabelList"/>
    <dgm:cxn modelId="{A2374569-9632-4962-BC2D-3051E53142C6}" type="presParOf" srcId="{35812534-D561-43C9-96D1-611852A2388B}" destId="{86615C3C-CA0F-427E-BB45-F27D4B5FB568}" srcOrd="6" destOrd="0" presId="urn:microsoft.com/office/officeart/2018/5/layout/IconLeafLabelList"/>
    <dgm:cxn modelId="{D508AA59-56ED-419E-A2FB-4D0056EB856E}" type="presParOf" srcId="{86615C3C-CA0F-427E-BB45-F27D4B5FB568}" destId="{406562C8-B06F-4320-A869-32C4F0F1C97F}" srcOrd="0" destOrd="0" presId="urn:microsoft.com/office/officeart/2018/5/layout/IconLeafLabelList"/>
    <dgm:cxn modelId="{E4AED70E-9457-4424-88CC-FD832E026121}" type="presParOf" srcId="{86615C3C-CA0F-427E-BB45-F27D4B5FB568}" destId="{9FB93A63-928D-4D5E-979B-B678F83BA289}" srcOrd="1" destOrd="0" presId="urn:microsoft.com/office/officeart/2018/5/layout/IconLeafLabelList"/>
    <dgm:cxn modelId="{BD7550C1-5445-4123-8CA1-83579670FA93}" type="presParOf" srcId="{86615C3C-CA0F-427E-BB45-F27D4B5FB568}" destId="{05041E60-5F3D-4134-A26A-4A57B940D07E}" srcOrd="2" destOrd="0" presId="urn:microsoft.com/office/officeart/2018/5/layout/IconLeafLabelList"/>
    <dgm:cxn modelId="{80EE2FB3-4778-4E31-B787-181B97D0B152}" type="presParOf" srcId="{86615C3C-CA0F-427E-BB45-F27D4B5FB568}" destId="{EE1891DF-9519-4085-AA6E-FAFD3B5A4F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65B41-388C-4BD4-9790-9347D8D91A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308C1FA-A3FF-49EB-9BFC-D601A41AED3F}">
      <dgm:prSet/>
      <dgm:spPr/>
      <dgm:t>
        <a:bodyPr/>
        <a:lstStyle/>
        <a:p>
          <a:r>
            <a:rPr lang="en-US"/>
            <a:t>Personal data and testing history are securely stored in a database, enabling users to review their health information and progress.</a:t>
          </a:r>
        </a:p>
      </dgm:t>
    </dgm:pt>
    <dgm:pt modelId="{D54DB46D-214C-4AE8-9BB6-46E751A53FDF}" type="parTrans" cxnId="{238BE35C-72F2-474A-B65C-440B0111132A}">
      <dgm:prSet/>
      <dgm:spPr/>
      <dgm:t>
        <a:bodyPr/>
        <a:lstStyle/>
        <a:p>
          <a:endParaRPr lang="en-US"/>
        </a:p>
      </dgm:t>
    </dgm:pt>
    <dgm:pt modelId="{CB70B6CC-5B1A-4B3F-83E9-05CA6B9A284E}" type="sibTrans" cxnId="{238BE35C-72F2-474A-B65C-440B0111132A}">
      <dgm:prSet/>
      <dgm:spPr/>
      <dgm:t>
        <a:bodyPr/>
        <a:lstStyle/>
        <a:p>
          <a:endParaRPr lang="en-US"/>
        </a:p>
      </dgm:t>
    </dgm:pt>
    <dgm:pt modelId="{6CFEEAF1-78CE-4A71-B5DD-E6A9F6BEB530}">
      <dgm:prSet/>
      <dgm:spPr/>
      <dgm:t>
        <a:bodyPr/>
        <a:lstStyle/>
        <a:p>
          <a:r>
            <a:rPr lang="en-US"/>
            <a:t>The system provides tailored instructions, food recommendations, medication details, and access to a list of doctors and hospitals for each diabetes type.</a:t>
          </a:r>
        </a:p>
      </dgm:t>
    </dgm:pt>
    <dgm:pt modelId="{D8800920-2117-43C7-BF59-0675CD5F7493}" type="parTrans" cxnId="{1C0263EC-FF36-4C1E-8A19-1997FD3B2DD7}">
      <dgm:prSet/>
      <dgm:spPr/>
      <dgm:t>
        <a:bodyPr/>
        <a:lstStyle/>
        <a:p>
          <a:endParaRPr lang="en-US"/>
        </a:p>
      </dgm:t>
    </dgm:pt>
    <dgm:pt modelId="{41B8F92E-674F-4773-BF2D-48D98E9158F6}" type="sibTrans" cxnId="{1C0263EC-FF36-4C1E-8A19-1997FD3B2DD7}">
      <dgm:prSet/>
      <dgm:spPr/>
      <dgm:t>
        <a:bodyPr/>
        <a:lstStyle/>
        <a:p>
          <a:endParaRPr lang="en-US"/>
        </a:p>
      </dgm:t>
    </dgm:pt>
    <dgm:pt modelId="{EEBE6BA8-45DD-4DCE-8CC9-68B87EE3F8F7}">
      <dgm:prSet/>
      <dgm:spPr/>
      <dgm:t>
        <a:bodyPr/>
        <a:lstStyle/>
        <a:p>
          <a:r>
            <a:rPr lang="en-US"/>
            <a:t>Sample data is available for users to test the system's features, ensuring a seamless and reliable user experience.</a:t>
          </a:r>
        </a:p>
      </dgm:t>
    </dgm:pt>
    <dgm:pt modelId="{368C222D-860A-45F2-BD93-AB6C6A4BF2FC}" type="parTrans" cxnId="{5880391E-C809-4D2B-99CE-355746C05908}">
      <dgm:prSet/>
      <dgm:spPr/>
      <dgm:t>
        <a:bodyPr/>
        <a:lstStyle/>
        <a:p>
          <a:endParaRPr lang="en-US"/>
        </a:p>
      </dgm:t>
    </dgm:pt>
    <dgm:pt modelId="{829BC575-70A0-4511-8C26-FE17992B579C}" type="sibTrans" cxnId="{5880391E-C809-4D2B-99CE-355746C05908}">
      <dgm:prSet/>
      <dgm:spPr/>
      <dgm:t>
        <a:bodyPr/>
        <a:lstStyle/>
        <a:p>
          <a:endParaRPr lang="en-US"/>
        </a:p>
      </dgm:t>
    </dgm:pt>
    <dgm:pt modelId="{6D793740-8483-42DD-8C6E-32719992E361}">
      <dgm:prSet/>
      <dgm:spPr/>
      <dgm:t>
        <a:bodyPr/>
        <a:lstStyle/>
        <a:p>
          <a:r>
            <a:rPr lang="en-US"/>
            <a:t>An admin portal is implemented for efficient management of user data, instructions, food recommendations, medications, and doctor information.</a:t>
          </a:r>
        </a:p>
      </dgm:t>
    </dgm:pt>
    <dgm:pt modelId="{6B853D36-E77C-4146-BEC3-99EE55D2C22A}" type="parTrans" cxnId="{A48DED84-0CEC-4303-B3FF-1853C4E1B075}">
      <dgm:prSet/>
      <dgm:spPr/>
      <dgm:t>
        <a:bodyPr/>
        <a:lstStyle/>
        <a:p>
          <a:endParaRPr lang="en-US"/>
        </a:p>
      </dgm:t>
    </dgm:pt>
    <dgm:pt modelId="{EF921C04-E967-4C2D-8088-B914249879E0}" type="sibTrans" cxnId="{A48DED84-0CEC-4303-B3FF-1853C4E1B075}">
      <dgm:prSet/>
      <dgm:spPr/>
      <dgm:t>
        <a:bodyPr/>
        <a:lstStyle/>
        <a:p>
          <a:endParaRPr lang="en-US"/>
        </a:p>
      </dgm:t>
    </dgm:pt>
    <dgm:pt modelId="{0721729C-6A1F-4C86-BA99-24024555D3F5}">
      <dgm:prSet/>
      <dgm:spPr/>
      <dgm:t>
        <a:bodyPr/>
        <a:lstStyle/>
        <a:p>
          <a:r>
            <a:rPr lang="en-US"/>
            <a:t>The Diabetes Detection System aims to revolutionize diabetes management, improving early detection, personalized treatment, and patient empowerment.</a:t>
          </a:r>
        </a:p>
      </dgm:t>
    </dgm:pt>
    <dgm:pt modelId="{F9B0E0DF-09D3-4D1D-8748-833535A9AAF9}" type="parTrans" cxnId="{BD63E332-58A0-4F9D-8125-B4212F12B46A}">
      <dgm:prSet/>
      <dgm:spPr/>
      <dgm:t>
        <a:bodyPr/>
        <a:lstStyle/>
        <a:p>
          <a:endParaRPr lang="en-US"/>
        </a:p>
      </dgm:t>
    </dgm:pt>
    <dgm:pt modelId="{915800EE-E505-416B-9433-C491B67CA834}" type="sibTrans" cxnId="{BD63E332-58A0-4F9D-8125-B4212F12B46A}">
      <dgm:prSet/>
      <dgm:spPr/>
      <dgm:t>
        <a:bodyPr/>
        <a:lstStyle/>
        <a:p>
          <a:endParaRPr lang="en-US"/>
        </a:p>
      </dgm:t>
    </dgm:pt>
    <dgm:pt modelId="{9F0181CD-3371-4E04-913F-26885B86F6CB}" type="pres">
      <dgm:prSet presAssocID="{06665B41-388C-4BD4-9790-9347D8D91A25}" presName="root" presStyleCnt="0">
        <dgm:presLayoutVars>
          <dgm:dir/>
          <dgm:resizeHandles val="exact"/>
        </dgm:presLayoutVars>
      </dgm:prSet>
      <dgm:spPr/>
    </dgm:pt>
    <dgm:pt modelId="{170A28C8-B45D-4B8D-ABE1-BA3C5C9ACC43}" type="pres">
      <dgm:prSet presAssocID="{8308C1FA-A3FF-49EB-9BFC-D601A41AED3F}" presName="compNode" presStyleCnt="0"/>
      <dgm:spPr/>
    </dgm:pt>
    <dgm:pt modelId="{B144CB1A-22D3-42E8-98A5-8B4088510FFF}" type="pres">
      <dgm:prSet presAssocID="{8308C1FA-A3FF-49EB-9BFC-D601A41AED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7A43D9-7DDB-496E-B83C-3381AE9DAF45}" type="pres">
      <dgm:prSet presAssocID="{8308C1FA-A3FF-49EB-9BFC-D601A41AED3F}" presName="spaceRect" presStyleCnt="0"/>
      <dgm:spPr/>
    </dgm:pt>
    <dgm:pt modelId="{8A55B513-A9E2-414C-BE6B-93D70B6BE95E}" type="pres">
      <dgm:prSet presAssocID="{8308C1FA-A3FF-49EB-9BFC-D601A41AED3F}" presName="textRect" presStyleLbl="revTx" presStyleIdx="0" presStyleCnt="5">
        <dgm:presLayoutVars>
          <dgm:chMax val="1"/>
          <dgm:chPref val="1"/>
        </dgm:presLayoutVars>
      </dgm:prSet>
      <dgm:spPr/>
    </dgm:pt>
    <dgm:pt modelId="{7E8FF867-983E-4233-B567-7E922BA3F587}" type="pres">
      <dgm:prSet presAssocID="{CB70B6CC-5B1A-4B3F-83E9-05CA6B9A284E}" presName="sibTrans" presStyleCnt="0"/>
      <dgm:spPr/>
    </dgm:pt>
    <dgm:pt modelId="{93972DD9-94C1-45B1-9E90-2CD0105B8AD2}" type="pres">
      <dgm:prSet presAssocID="{6CFEEAF1-78CE-4A71-B5DD-E6A9F6BEB530}" presName="compNode" presStyleCnt="0"/>
      <dgm:spPr/>
    </dgm:pt>
    <dgm:pt modelId="{5ABBF52E-6D45-41AE-975D-6E5B3D06213E}" type="pres">
      <dgm:prSet presAssocID="{6CFEEAF1-78CE-4A71-B5DD-E6A9F6BEB5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FCF4BA3-45E3-49A6-A811-E94F43095CD9}" type="pres">
      <dgm:prSet presAssocID="{6CFEEAF1-78CE-4A71-B5DD-E6A9F6BEB530}" presName="spaceRect" presStyleCnt="0"/>
      <dgm:spPr/>
    </dgm:pt>
    <dgm:pt modelId="{E3C203AB-CDC2-4114-ADCF-92CBC478B074}" type="pres">
      <dgm:prSet presAssocID="{6CFEEAF1-78CE-4A71-B5DD-E6A9F6BEB530}" presName="textRect" presStyleLbl="revTx" presStyleIdx="1" presStyleCnt="5">
        <dgm:presLayoutVars>
          <dgm:chMax val="1"/>
          <dgm:chPref val="1"/>
        </dgm:presLayoutVars>
      </dgm:prSet>
      <dgm:spPr/>
    </dgm:pt>
    <dgm:pt modelId="{41A7CB9C-71B1-4B8D-9CC1-4FFA7B20FB63}" type="pres">
      <dgm:prSet presAssocID="{41B8F92E-674F-4773-BF2D-48D98E9158F6}" presName="sibTrans" presStyleCnt="0"/>
      <dgm:spPr/>
    </dgm:pt>
    <dgm:pt modelId="{217AA2EE-57B7-416A-B62A-899EF2A3EAFA}" type="pres">
      <dgm:prSet presAssocID="{EEBE6BA8-45DD-4DCE-8CC9-68B87EE3F8F7}" presName="compNode" presStyleCnt="0"/>
      <dgm:spPr/>
    </dgm:pt>
    <dgm:pt modelId="{72B013C6-D6C8-42FB-A7A0-FFF56A010486}" type="pres">
      <dgm:prSet presAssocID="{EEBE6BA8-45DD-4DCE-8CC9-68B87EE3F8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DBD729-5E2B-44DA-A8D2-A164E79DA494}" type="pres">
      <dgm:prSet presAssocID="{EEBE6BA8-45DD-4DCE-8CC9-68B87EE3F8F7}" presName="spaceRect" presStyleCnt="0"/>
      <dgm:spPr/>
    </dgm:pt>
    <dgm:pt modelId="{55617CA6-B624-4BF2-823D-3F380B66A0EE}" type="pres">
      <dgm:prSet presAssocID="{EEBE6BA8-45DD-4DCE-8CC9-68B87EE3F8F7}" presName="textRect" presStyleLbl="revTx" presStyleIdx="2" presStyleCnt="5">
        <dgm:presLayoutVars>
          <dgm:chMax val="1"/>
          <dgm:chPref val="1"/>
        </dgm:presLayoutVars>
      </dgm:prSet>
      <dgm:spPr/>
    </dgm:pt>
    <dgm:pt modelId="{B00A1978-91AB-402F-B881-3A4C9203ED0B}" type="pres">
      <dgm:prSet presAssocID="{829BC575-70A0-4511-8C26-FE17992B579C}" presName="sibTrans" presStyleCnt="0"/>
      <dgm:spPr/>
    </dgm:pt>
    <dgm:pt modelId="{1F71DEE2-004A-4568-8BB2-8037FCBD83DF}" type="pres">
      <dgm:prSet presAssocID="{6D793740-8483-42DD-8C6E-32719992E361}" presName="compNode" presStyleCnt="0"/>
      <dgm:spPr/>
    </dgm:pt>
    <dgm:pt modelId="{0C46C64F-3014-419D-BA49-BBF67F8443A3}" type="pres">
      <dgm:prSet presAssocID="{6D793740-8483-42DD-8C6E-32719992E3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0C71186-5167-40C8-B475-75F878BF85C9}" type="pres">
      <dgm:prSet presAssocID="{6D793740-8483-42DD-8C6E-32719992E361}" presName="spaceRect" presStyleCnt="0"/>
      <dgm:spPr/>
    </dgm:pt>
    <dgm:pt modelId="{C7CEF8EE-6ABC-4366-B45A-83E3F3642EA6}" type="pres">
      <dgm:prSet presAssocID="{6D793740-8483-42DD-8C6E-32719992E361}" presName="textRect" presStyleLbl="revTx" presStyleIdx="3" presStyleCnt="5">
        <dgm:presLayoutVars>
          <dgm:chMax val="1"/>
          <dgm:chPref val="1"/>
        </dgm:presLayoutVars>
      </dgm:prSet>
      <dgm:spPr/>
    </dgm:pt>
    <dgm:pt modelId="{4F52F61D-F1B5-4FCA-8C13-FC825536B2BE}" type="pres">
      <dgm:prSet presAssocID="{EF921C04-E967-4C2D-8088-B914249879E0}" presName="sibTrans" presStyleCnt="0"/>
      <dgm:spPr/>
    </dgm:pt>
    <dgm:pt modelId="{D149BEF2-A472-4F56-876B-53FCCE046AF4}" type="pres">
      <dgm:prSet presAssocID="{0721729C-6A1F-4C86-BA99-24024555D3F5}" presName="compNode" presStyleCnt="0"/>
      <dgm:spPr/>
    </dgm:pt>
    <dgm:pt modelId="{5064EACE-D2CE-4354-9E81-9488B3114CF2}" type="pres">
      <dgm:prSet presAssocID="{0721729C-6A1F-4C86-BA99-24024555D3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77401F0D-7913-461A-BA5C-539745383CE7}" type="pres">
      <dgm:prSet presAssocID="{0721729C-6A1F-4C86-BA99-24024555D3F5}" presName="spaceRect" presStyleCnt="0"/>
      <dgm:spPr/>
    </dgm:pt>
    <dgm:pt modelId="{AF684F7F-8828-4E6A-9408-7C8A2905E44E}" type="pres">
      <dgm:prSet presAssocID="{0721729C-6A1F-4C86-BA99-24024555D3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80391E-C809-4D2B-99CE-355746C05908}" srcId="{06665B41-388C-4BD4-9790-9347D8D91A25}" destId="{EEBE6BA8-45DD-4DCE-8CC9-68B87EE3F8F7}" srcOrd="2" destOrd="0" parTransId="{368C222D-860A-45F2-BD93-AB6C6A4BF2FC}" sibTransId="{829BC575-70A0-4511-8C26-FE17992B579C}"/>
    <dgm:cxn modelId="{BD63E332-58A0-4F9D-8125-B4212F12B46A}" srcId="{06665B41-388C-4BD4-9790-9347D8D91A25}" destId="{0721729C-6A1F-4C86-BA99-24024555D3F5}" srcOrd="4" destOrd="0" parTransId="{F9B0E0DF-09D3-4D1D-8748-833535A9AAF9}" sibTransId="{915800EE-E505-416B-9433-C491B67CA834}"/>
    <dgm:cxn modelId="{238BE35C-72F2-474A-B65C-440B0111132A}" srcId="{06665B41-388C-4BD4-9790-9347D8D91A25}" destId="{8308C1FA-A3FF-49EB-9BFC-D601A41AED3F}" srcOrd="0" destOrd="0" parTransId="{D54DB46D-214C-4AE8-9BB6-46E751A53FDF}" sibTransId="{CB70B6CC-5B1A-4B3F-83E9-05CA6B9A284E}"/>
    <dgm:cxn modelId="{E61B3261-9395-4D09-A27D-6766D8E49E9D}" type="presOf" srcId="{6CFEEAF1-78CE-4A71-B5DD-E6A9F6BEB530}" destId="{E3C203AB-CDC2-4114-ADCF-92CBC478B074}" srcOrd="0" destOrd="0" presId="urn:microsoft.com/office/officeart/2018/2/layout/IconLabelList"/>
    <dgm:cxn modelId="{CBBF126F-6D41-4E27-B93D-D8C9AF0F15BE}" type="presOf" srcId="{EEBE6BA8-45DD-4DCE-8CC9-68B87EE3F8F7}" destId="{55617CA6-B624-4BF2-823D-3F380B66A0EE}" srcOrd="0" destOrd="0" presId="urn:microsoft.com/office/officeart/2018/2/layout/IconLabelList"/>
    <dgm:cxn modelId="{A48DED84-0CEC-4303-B3FF-1853C4E1B075}" srcId="{06665B41-388C-4BD4-9790-9347D8D91A25}" destId="{6D793740-8483-42DD-8C6E-32719992E361}" srcOrd="3" destOrd="0" parTransId="{6B853D36-E77C-4146-BEC3-99EE55D2C22A}" sibTransId="{EF921C04-E967-4C2D-8088-B914249879E0}"/>
    <dgm:cxn modelId="{73830396-83C6-4130-BC03-0D98EF2B18BF}" type="presOf" srcId="{6D793740-8483-42DD-8C6E-32719992E361}" destId="{C7CEF8EE-6ABC-4366-B45A-83E3F3642EA6}" srcOrd="0" destOrd="0" presId="urn:microsoft.com/office/officeart/2018/2/layout/IconLabelList"/>
    <dgm:cxn modelId="{CA2015AC-B3C0-423C-9552-2D6BC0D4D3B9}" type="presOf" srcId="{0721729C-6A1F-4C86-BA99-24024555D3F5}" destId="{AF684F7F-8828-4E6A-9408-7C8A2905E44E}" srcOrd="0" destOrd="0" presId="urn:microsoft.com/office/officeart/2018/2/layout/IconLabelList"/>
    <dgm:cxn modelId="{B18652C5-F199-4D23-AAB6-E6E8F528C08A}" type="presOf" srcId="{06665B41-388C-4BD4-9790-9347D8D91A25}" destId="{9F0181CD-3371-4E04-913F-26885B86F6CB}" srcOrd="0" destOrd="0" presId="urn:microsoft.com/office/officeart/2018/2/layout/IconLabelList"/>
    <dgm:cxn modelId="{1C0263EC-FF36-4C1E-8A19-1997FD3B2DD7}" srcId="{06665B41-388C-4BD4-9790-9347D8D91A25}" destId="{6CFEEAF1-78CE-4A71-B5DD-E6A9F6BEB530}" srcOrd="1" destOrd="0" parTransId="{D8800920-2117-43C7-BF59-0675CD5F7493}" sibTransId="{41B8F92E-674F-4773-BF2D-48D98E9158F6}"/>
    <dgm:cxn modelId="{E5305EFF-9D4C-422B-930D-E623C833CBC9}" type="presOf" srcId="{8308C1FA-A3FF-49EB-9BFC-D601A41AED3F}" destId="{8A55B513-A9E2-414C-BE6B-93D70B6BE95E}" srcOrd="0" destOrd="0" presId="urn:microsoft.com/office/officeart/2018/2/layout/IconLabelList"/>
    <dgm:cxn modelId="{05C8A59B-EAFC-43CC-A767-2FD73830AA7D}" type="presParOf" srcId="{9F0181CD-3371-4E04-913F-26885B86F6CB}" destId="{170A28C8-B45D-4B8D-ABE1-BA3C5C9ACC43}" srcOrd="0" destOrd="0" presId="urn:microsoft.com/office/officeart/2018/2/layout/IconLabelList"/>
    <dgm:cxn modelId="{BD1E34B6-6D86-4294-AAA5-5193C4FE482A}" type="presParOf" srcId="{170A28C8-B45D-4B8D-ABE1-BA3C5C9ACC43}" destId="{B144CB1A-22D3-42E8-98A5-8B4088510FFF}" srcOrd="0" destOrd="0" presId="urn:microsoft.com/office/officeart/2018/2/layout/IconLabelList"/>
    <dgm:cxn modelId="{CA8E2147-BD37-4874-8A2E-26784BA42E9D}" type="presParOf" srcId="{170A28C8-B45D-4B8D-ABE1-BA3C5C9ACC43}" destId="{987A43D9-7DDB-496E-B83C-3381AE9DAF45}" srcOrd="1" destOrd="0" presId="urn:microsoft.com/office/officeart/2018/2/layout/IconLabelList"/>
    <dgm:cxn modelId="{899E3B7A-F242-4F37-9738-B3C2CC8C282F}" type="presParOf" srcId="{170A28C8-B45D-4B8D-ABE1-BA3C5C9ACC43}" destId="{8A55B513-A9E2-414C-BE6B-93D70B6BE95E}" srcOrd="2" destOrd="0" presId="urn:microsoft.com/office/officeart/2018/2/layout/IconLabelList"/>
    <dgm:cxn modelId="{329C68F1-1E2D-4A95-B886-4E6C53E0F342}" type="presParOf" srcId="{9F0181CD-3371-4E04-913F-26885B86F6CB}" destId="{7E8FF867-983E-4233-B567-7E922BA3F587}" srcOrd="1" destOrd="0" presId="urn:microsoft.com/office/officeart/2018/2/layout/IconLabelList"/>
    <dgm:cxn modelId="{E5B90F05-113D-4380-BD58-B815CD273DE2}" type="presParOf" srcId="{9F0181CD-3371-4E04-913F-26885B86F6CB}" destId="{93972DD9-94C1-45B1-9E90-2CD0105B8AD2}" srcOrd="2" destOrd="0" presId="urn:microsoft.com/office/officeart/2018/2/layout/IconLabelList"/>
    <dgm:cxn modelId="{C5AE630F-01F0-4938-98CC-269494E13F04}" type="presParOf" srcId="{93972DD9-94C1-45B1-9E90-2CD0105B8AD2}" destId="{5ABBF52E-6D45-41AE-975D-6E5B3D06213E}" srcOrd="0" destOrd="0" presId="urn:microsoft.com/office/officeart/2018/2/layout/IconLabelList"/>
    <dgm:cxn modelId="{205BAE6D-3B8E-41FE-B408-5352AE848755}" type="presParOf" srcId="{93972DD9-94C1-45B1-9E90-2CD0105B8AD2}" destId="{0FCF4BA3-45E3-49A6-A811-E94F43095CD9}" srcOrd="1" destOrd="0" presId="urn:microsoft.com/office/officeart/2018/2/layout/IconLabelList"/>
    <dgm:cxn modelId="{AA5E910F-95F6-4B16-832C-E9EA46A654A6}" type="presParOf" srcId="{93972DD9-94C1-45B1-9E90-2CD0105B8AD2}" destId="{E3C203AB-CDC2-4114-ADCF-92CBC478B074}" srcOrd="2" destOrd="0" presId="urn:microsoft.com/office/officeart/2018/2/layout/IconLabelList"/>
    <dgm:cxn modelId="{9A1574BF-D979-4F08-93F0-FE413A2FFB3B}" type="presParOf" srcId="{9F0181CD-3371-4E04-913F-26885B86F6CB}" destId="{41A7CB9C-71B1-4B8D-9CC1-4FFA7B20FB63}" srcOrd="3" destOrd="0" presId="urn:microsoft.com/office/officeart/2018/2/layout/IconLabelList"/>
    <dgm:cxn modelId="{9936F7D0-A237-4CF6-B503-475E12C7A27E}" type="presParOf" srcId="{9F0181CD-3371-4E04-913F-26885B86F6CB}" destId="{217AA2EE-57B7-416A-B62A-899EF2A3EAFA}" srcOrd="4" destOrd="0" presId="urn:microsoft.com/office/officeart/2018/2/layout/IconLabelList"/>
    <dgm:cxn modelId="{BD7CF2DF-7717-4204-8277-48E7C5443047}" type="presParOf" srcId="{217AA2EE-57B7-416A-B62A-899EF2A3EAFA}" destId="{72B013C6-D6C8-42FB-A7A0-FFF56A010486}" srcOrd="0" destOrd="0" presId="urn:microsoft.com/office/officeart/2018/2/layout/IconLabelList"/>
    <dgm:cxn modelId="{A55772E7-6C62-4D9E-8B1D-BE7B7EBCEF69}" type="presParOf" srcId="{217AA2EE-57B7-416A-B62A-899EF2A3EAFA}" destId="{30DBD729-5E2B-44DA-A8D2-A164E79DA494}" srcOrd="1" destOrd="0" presId="urn:microsoft.com/office/officeart/2018/2/layout/IconLabelList"/>
    <dgm:cxn modelId="{D794E71E-480B-40B2-AB72-80F0F843F62A}" type="presParOf" srcId="{217AA2EE-57B7-416A-B62A-899EF2A3EAFA}" destId="{55617CA6-B624-4BF2-823D-3F380B66A0EE}" srcOrd="2" destOrd="0" presId="urn:microsoft.com/office/officeart/2018/2/layout/IconLabelList"/>
    <dgm:cxn modelId="{1E1309C2-8671-4D32-BF7D-1F6AE5635555}" type="presParOf" srcId="{9F0181CD-3371-4E04-913F-26885B86F6CB}" destId="{B00A1978-91AB-402F-B881-3A4C9203ED0B}" srcOrd="5" destOrd="0" presId="urn:microsoft.com/office/officeart/2018/2/layout/IconLabelList"/>
    <dgm:cxn modelId="{582EABD1-2881-492C-9932-4BDC12D045C2}" type="presParOf" srcId="{9F0181CD-3371-4E04-913F-26885B86F6CB}" destId="{1F71DEE2-004A-4568-8BB2-8037FCBD83DF}" srcOrd="6" destOrd="0" presId="urn:microsoft.com/office/officeart/2018/2/layout/IconLabelList"/>
    <dgm:cxn modelId="{7FF7CE27-1A96-4637-96F6-3961147C1EC0}" type="presParOf" srcId="{1F71DEE2-004A-4568-8BB2-8037FCBD83DF}" destId="{0C46C64F-3014-419D-BA49-BBF67F8443A3}" srcOrd="0" destOrd="0" presId="urn:microsoft.com/office/officeart/2018/2/layout/IconLabelList"/>
    <dgm:cxn modelId="{10B64B03-3B44-467E-859E-BDE67FBB3DB9}" type="presParOf" srcId="{1F71DEE2-004A-4568-8BB2-8037FCBD83DF}" destId="{20C71186-5167-40C8-B475-75F878BF85C9}" srcOrd="1" destOrd="0" presId="urn:microsoft.com/office/officeart/2018/2/layout/IconLabelList"/>
    <dgm:cxn modelId="{8457E037-213C-45F7-A38D-8BE63AA8EE75}" type="presParOf" srcId="{1F71DEE2-004A-4568-8BB2-8037FCBD83DF}" destId="{C7CEF8EE-6ABC-4366-B45A-83E3F3642EA6}" srcOrd="2" destOrd="0" presId="urn:microsoft.com/office/officeart/2018/2/layout/IconLabelList"/>
    <dgm:cxn modelId="{5512FA65-7E92-45B4-998A-B05C1FA85D2F}" type="presParOf" srcId="{9F0181CD-3371-4E04-913F-26885B86F6CB}" destId="{4F52F61D-F1B5-4FCA-8C13-FC825536B2BE}" srcOrd="7" destOrd="0" presId="urn:microsoft.com/office/officeart/2018/2/layout/IconLabelList"/>
    <dgm:cxn modelId="{4C00D314-CD06-4C8B-B21E-6D0326127C92}" type="presParOf" srcId="{9F0181CD-3371-4E04-913F-26885B86F6CB}" destId="{D149BEF2-A472-4F56-876B-53FCCE046AF4}" srcOrd="8" destOrd="0" presId="urn:microsoft.com/office/officeart/2018/2/layout/IconLabelList"/>
    <dgm:cxn modelId="{1A68242D-BBE1-4E13-8C03-D24A4AACE76A}" type="presParOf" srcId="{D149BEF2-A472-4F56-876B-53FCCE046AF4}" destId="{5064EACE-D2CE-4354-9E81-9488B3114CF2}" srcOrd="0" destOrd="0" presId="urn:microsoft.com/office/officeart/2018/2/layout/IconLabelList"/>
    <dgm:cxn modelId="{237A93FB-DA38-4D3C-8DC7-3485B018A10E}" type="presParOf" srcId="{D149BEF2-A472-4F56-876B-53FCCE046AF4}" destId="{77401F0D-7913-461A-BA5C-539745383CE7}" srcOrd="1" destOrd="0" presId="urn:microsoft.com/office/officeart/2018/2/layout/IconLabelList"/>
    <dgm:cxn modelId="{2EDF5DCC-6666-433E-98AC-E3E624430FF3}" type="presParOf" srcId="{D149BEF2-A472-4F56-876B-53FCCE046AF4}" destId="{AF684F7F-8828-4E6A-9408-7C8A2905E4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C4679-1DDA-450A-A431-8041379196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11F365-C2D5-41D3-98F2-DFA86A35C576}">
      <dgm:prSet/>
      <dgm:spPr/>
      <dgm:t>
        <a:bodyPr/>
        <a:lstStyle/>
        <a:p>
          <a:r>
            <a:rPr lang="en-US" b="0" i="0"/>
            <a:t>The Diabetes Detection System utilizes </a:t>
          </a:r>
          <a:r>
            <a:rPr lang="en-US"/>
            <a:t>a combination of </a:t>
          </a:r>
          <a:r>
            <a:rPr lang="en-US" b="0" i="0"/>
            <a:t>machine learning algorithms and data analysis techniques.</a:t>
          </a:r>
          <a:endParaRPr lang="en-US"/>
        </a:p>
      </dgm:t>
    </dgm:pt>
    <dgm:pt modelId="{7CF7A543-0D57-47DE-B5D9-0E5FC60B2085}" type="parTrans" cxnId="{44F56A9E-0D54-451F-A3A8-3F8B696771FF}">
      <dgm:prSet/>
      <dgm:spPr/>
      <dgm:t>
        <a:bodyPr/>
        <a:lstStyle/>
        <a:p>
          <a:endParaRPr lang="en-US"/>
        </a:p>
      </dgm:t>
    </dgm:pt>
    <dgm:pt modelId="{1D843776-DCA4-44FF-BE20-51D45F5A965D}" type="sibTrans" cxnId="{44F56A9E-0D54-451F-A3A8-3F8B696771FF}">
      <dgm:prSet/>
      <dgm:spPr/>
      <dgm:t>
        <a:bodyPr/>
        <a:lstStyle/>
        <a:p>
          <a:endParaRPr lang="en-US"/>
        </a:p>
      </dgm:t>
    </dgm:pt>
    <dgm:pt modelId="{B9A58292-BCE8-418E-8646-C43A6FDE3B66}">
      <dgm:prSet/>
      <dgm:spPr/>
      <dgm:t>
        <a:bodyPr/>
        <a:lstStyle/>
        <a:p>
          <a:r>
            <a:rPr lang="en-US"/>
            <a:t>Classification algorithms</a:t>
          </a:r>
          <a:r>
            <a:rPr lang="en-US" b="0" i="0"/>
            <a:t>, </a:t>
          </a:r>
          <a:r>
            <a:rPr lang="en-US"/>
            <a:t>such as Decision Trees</a:t>
          </a:r>
          <a:r>
            <a:rPr lang="en-US" b="0" i="0"/>
            <a:t>, </a:t>
          </a:r>
          <a:r>
            <a:rPr lang="en-US"/>
            <a:t>Random Forests</a:t>
          </a:r>
          <a:r>
            <a:rPr lang="en-US" b="0" i="0"/>
            <a:t>, </a:t>
          </a:r>
          <a:r>
            <a:rPr lang="en-US"/>
            <a:t>or Support Vector Machines</a:t>
          </a:r>
          <a:r>
            <a:rPr lang="en-US" b="0" i="0"/>
            <a:t>, </a:t>
          </a:r>
          <a:r>
            <a:rPr lang="en-US"/>
            <a:t>are employed </a:t>
          </a:r>
          <a:r>
            <a:rPr lang="en-US" b="0" i="0"/>
            <a:t>to determine the type of diabetes</a:t>
          </a:r>
          <a:r>
            <a:rPr lang="en-US"/>
            <a:t> based on user input</a:t>
          </a:r>
          <a:r>
            <a:rPr lang="en-US" b="0" i="0"/>
            <a:t>.</a:t>
          </a:r>
          <a:endParaRPr lang="en-US"/>
        </a:p>
      </dgm:t>
    </dgm:pt>
    <dgm:pt modelId="{9E4CECC5-6736-4CE6-913B-5D900F919EBD}" type="parTrans" cxnId="{4467DFC0-3B16-4029-AEBC-403428227D46}">
      <dgm:prSet/>
      <dgm:spPr/>
      <dgm:t>
        <a:bodyPr/>
        <a:lstStyle/>
        <a:p>
          <a:endParaRPr lang="en-US"/>
        </a:p>
      </dgm:t>
    </dgm:pt>
    <dgm:pt modelId="{5D08105B-7688-480F-A5C5-3D4B7689E10D}" type="sibTrans" cxnId="{4467DFC0-3B16-4029-AEBC-403428227D46}">
      <dgm:prSet/>
      <dgm:spPr/>
      <dgm:t>
        <a:bodyPr/>
        <a:lstStyle/>
        <a:p>
          <a:endParaRPr lang="en-US"/>
        </a:p>
      </dgm:t>
    </dgm:pt>
    <dgm:pt modelId="{B092073A-B09E-4CCD-A44B-926D48C42623}">
      <dgm:prSet/>
      <dgm:spPr/>
      <dgm:t>
        <a:bodyPr/>
        <a:lstStyle/>
        <a:p>
          <a:r>
            <a:rPr lang="en-US" b="0" i="0"/>
            <a:t>The machine learning model is trained using a </a:t>
          </a:r>
          <a:r>
            <a:rPr lang="en-US"/>
            <a:t>carefully curated </a:t>
          </a:r>
          <a:r>
            <a:rPr lang="en-US" b="0" i="0"/>
            <a:t>dataset </a:t>
          </a:r>
          <a:r>
            <a:rPr lang="en-US"/>
            <a:t>containing </a:t>
          </a:r>
          <a:r>
            <a:rPr lang="en-US" b="0" i="0"/>
            <a:t>labeled examples of different diabetes types.</a:t>
          </a:r>
          <a:endParaRPr lang="en-US"/>
        </a:p>
      </dgm:t>
    </dgm:pt>
    <dgm:pt modelId="{A783492B-5259-45FA-9DCE-71AEC0A2AF9D}" type="parTrans" cxnId="{9EC265AD-E18A-4425-A334-E9E69AD7DBBB}">
      <dgm:prSet/>
      <dgm:spPr/>
      <dgm:t>
        <a:bodyPr/>
        <a:lstStyle/>
        <a:p>
          <a:endParaRPr lang="en-US"/>
        </a:p>
      </dgm:t>
    </dgm:pt>
    <dgm:pt modelId="{F6A98205-7448-44DB-BEF0-F7BF63B5FEA6}" type="sibTrans" cxnId="{9EC265AD-E18A-4425-A334-E9E69AD7DBBB}">
      <dgm:prSet/>
      <dgm:spPr/>
      <dgm:t>
        <a:bodyPr/>
        <a:lstStyle/>
        <a:p>
          <a:endParaRPr lang="en-US"/>
        </a:p>
      </dgm:t>
    </dgm:pt>
    <dgm:pt modelId="{7F1EB401-62E9-4472-B6AB-C2F8CB026B6A}">
      <dgm:prSet/>
      <dgm:spPr/>
      <dgm:t>
        <a:bodyPr/>
        <a:lstStyle/>
        <a:p>
          <a:r>
            <a:rPr lang="en-US"/>
            <a:t>Feature selection techniques are utilized to identify the most relevant factors contributing to diabetes detection and type identification</a:t>
          </a:r>
        </a:p>
      </dgm:t>
    </dgm:pt>
    <dgm:pt modelId="{1A122CB5-6350-407D-8872-9D05E99DFF64}" type="parTrans" cxnId="{D8524FAB-936C-4688-8F38-B2ED5B5CCB06}">
      <dgm:prSet/>
      <dgm:spPr/>
      <dgm:t>
        <a:bodyPr/>
        <a:lstStyle/>
        <a:p>
          <a:endParaRPr lang="en-US"/>
        </a:p>
      </dgm:t>
    </dgm:pt>
    <dgm:pt modelId="{CF7C9073-1739-43DC-B24D-AFDF49161CA9}" type="sibTrans" cxnId="{D8524FAB-936C-4688-8F38-B2ED5B5CCB06}">
      <dgm:prSet/>
      <dgm:spPr/>
      <dgm:t>
        <a:bodyPr/>
        <a:lstStyle/>
        <a:p>
          <a:endParaRPr lang="en-US"/>
        </a:p>
      </dgm:t>
    </dgm:pt>
    <dgm:pt modelId="{95C6B20A-064F-4581-90A9-41BCA4903D08}" type="pres">
      <dgm:prSet presAssocID="{1A1C4679-1DDA-450A-A431-804137919603}" presName="root" presStyleCnt="0">
        <dgm:presLayoutVars>
          <dgm:dir/>
          <dgm:resizeHandles val="exact"/>
        </dgm:presLayoutVars>
      </dgm:prSet>
      <dgm:spPr/>
    </dgm:pt>
    <dgm:pt modelId="{65A2EAF9-35CE-417D-BE88-F62F2E3C5030}" type="pres">
      <dgm:prSet presAssocID="{1411F365-C2D5-41D3-98F2-DFA86A35C576}" presName="compNode" presStyleCnt="0"/>
      <dgm:spPr/>
    </dgm:pt>
    <dgm:pt modelId="{9534CF79-B028-460F-B50F-289EBDBE41ED}" type="pres">
      <dgm:prSet presAssocID="{1411F365-C2D5-41D3-98F2-DFA86A35C576}" presName="bgRect" presStyleLbl="bgShp" presStyleIdx="0" presStyleCnt="4"/>
      <dgm:spPr/>
    </dgm:pt>
    <dgm:pt modelId="{F357B42B-08C7-4F9B-AE6B-3F7B79597F49}" type="pres">
      <dgm:prSet presAssocID="{1411F365-C2D5-41D3-98F2-DFA86A35C5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0247A1C-05BF-4081-BCE6-ACE8FDEBDDA0}" type="pres">
      <dgm:prSet presAssocID="{1411F365-C2D5-41D3-98F2-DFA86A35C576}" presName="spaceRect" presStyleCnt="0"/>
      <dgm:spPr/>
    </dgm:pt>
    <dgm:pt modelId="{F3B6B6A2-1262-4B77-99E4-A1ADDE7B38F9}" type="pres">
      <dgm:prSet presAssocID="{1411F365-C2D5-41D3-98F2-DFA86A35C576}" presName="parTx" presStyleLbl="revTx" presStyleIdx="0" presStyleCnt="4">
        <dgm:presLayoutVars>
          <dgm:chMax val="0"/>
          <dgm:chPref val="0"/>
        </dgm:presLayoutVars>
      </dgm:prSet>
      <dgm:spPr/>
    </dgm:pt>
    <dgm:pt modelId="{DF2A5D27-D8A1-42AE-A1A0-15425AE4BEC2}" type="pres">
      <dgm:prSet presAssocID="{1D843776-DCA4-44FF-BE20-51D45F5A965D}" presName="sibTrans" presStyleCnt="0"/>
      <dgm:spPr/>
    </dgm:pt>
    <dgm:pt modelId="{C7576938-4F7B-4EB6-AF31-421A0F2AE1A1}" type="pres">
      <dgm:prSet presAssocID="{B9A58292-BCE8-418E-8646-C43A6FDE3B66}" presName="compNode" presStyleCnt="0"/>
      <dgm:spPr/>
    </dgm:pt>
    <dgm:pt modelId="{1ADE0A6E-3985-41BA-AF71-E26FCD1AC5D3}" type="pres">
      <dgm:prSet presAssocID="{B9A58292-BCE8-418E-8646-C43A6FDE3B66}" presName="bgRect" presStyleLbl="bgShp" presStyleIdx="1" presStyleCnt="4"/>
      <dgm:spPr/>
    </dgm:pt>
    <dgm:pt modelId="{DD3B13AE-9ECC-4F83-B69E-878657FEA09B}" type="pres">
      <dgm:prSet presAssocID="{B9A58292-BCE8-418E-8646-C43A6FDE3B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2FDFD94-A97D-4CB6-BDA3-A277FD8918A7}" type="pres">
      <dgm:prSet presAssocID="{B9A58292-BCE8-418E-8646-C43A6FDE3B66}" presName="spaceRect" presStyleCnt="0"/>
      <dgm:spPr/>
    </dgm:pt>
    <dgm:pt modelId="{D8495524-B936-46CA-BE23-65DCC3D68C56}" type="pres">
      <dgm:prSet presAssocID="{B9A58292-BCE8-418E-8646-C43A6FDE3B66}" presName="parTx" presStyleLbl="revTx" presStyleIdx="1" presStyleCnt="4">
        <dgm:presLayoutVars>
          <dgm:chMax val="0"/>
          <dgm:chPref val="0"/>
        </dgm:presLayoutVars>
      </dgm:prSet>
      <dgm:spPr/>
    </dgm:pt>
    <dgm:pt modelId="{1C03A364-928F-4DE6-8D4D-26409E3A63E8}" type="pres">
      <dgm:prSet presAssocID="{5D08105B-7688-480F-A5C5-3D4B7689E10D}" presName="sibTrans" presStyleCnt="0"/>
      <dgm:spPr/>
    </dgm:pt>
    <dgm:pt modelId="{A36A62E1-2582-4BBE-8CE2-4A73BEFAD96B}" type="pres">
      <dgm:prSet presAssocID="{B092073A-B09E-4CCD-A44B-926D48C42623}" presName="compNode" presStyleCnt="0"/>
      <dgm:spPr/>
    </dgm:pt>
    <dgm:pt modelId="{7C7DACA3-29A8-4400-A64A-A1DB69F92698}" type="pres">
      <dgm:prSet presAssocID="{B092073A-B09E-4CCD-A44B-926D48C42623}" presName="bgRect" presStyleLbl="bgShp" presStyleIdx="2" presStyleCnt="4"/>
      <dgm:spPr/>
    </dgm:pt>
    <dgm:pt modelId="{90063BB4-090A-4C1E-B0B6-3F6082F7CB60}" type="pres">
      <dgm:prSet presAssocID="{B092073A-B09E-4CCD-A44B-926D48C426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3858495-D2CC-416B-B9F8-B5283A08834D}" type="pres">
      <dgm:prSet presAssocID="{B092073A-B09E-4CCD-A44B-926D48C42623}" presName="spaceRect" presStyleCnt="0"/>
      <dgm:spPr/>
    </dgm:pt>
    <dgm:pt modelId="{29865E57-6B42-4D40-8627-59B7BB88412B}" type="pres">
      <dgm:prSet presAssocID="{B092073A-B09E-4CCD-A44B-926D48C42623}" presName="parTx" presStyleLbl="revTx" presStyleIdx="2" presStyleCnt="4">
        <dgm:presLayoutVars>
          <dgm:chMax val="0"/>
          <dgm:chPref val="0"/>
        </dgm:presLayoutVars>
      </dgm:prSet>
      <dgm:spPr/>
    </dgm:pt>
    <dgm:pt modelId="{DC72B661-8F01-4634-BE74-B671996574B4}" type="pres">
      <dgm:prSet presAssocID="{F6A98205-7448-44DB-BEF0-F7BF63B5FEA6}" presName="sibTrans" presStyleCnt="0"/>
      <dgm:spPr/>
    </dgm:pt>
    <dgm:pt modelId="{22A20629-FF57-4D8B-9064-D3C0BA01F103}" type="pres">
      <dgm:prSet presAssocID="{7F1EB401-62E9-4472-B6AB-C2F8CB026B6A}" presName="compNode" presStyleCnt="0"/>
      <dgm:spPr/>
    </dgm:pt>
    <dgm:pt modelId="{53A6CC86-85D5-4FA0-B68A-9BCD886F2DC5}" type="pres">
      <dgm:prSet presAssocID="{7F1EB401-62E9-4472-B6AB-C2F8CB026B6A}" presName="bgRect" presStyleLbl="bgShp" presStyleIdx="3" presStyleCnt="4"/>
      <dgm:spPr/>
    </dgm:pt>
    <dgm:pt modelId="{58C2FDD6-76CB-4C2E-908E-B8F6B46E38F8}" type="pres">
      <dgm:prSet presAssocID="{7F1EB401-62E9-4472-B6AB-C2F8CB026B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A45D2B0-E7FD-4FD9-87B1-79AEA3098C1F}" type="pres">
      <dgm:prSet presAssocID="{7F1EB401-62E9-4472-B6AB-C2F8CB026B6A}" presName="spaceRect" presStyleCnt="0"/>
      <dgm:spPr/>
    </dgm:pt>
    <dgm:pt modelId="{F15C93B6-69EB-43A2-B57A-C101EC1D615A}" type="pres">
      <dgm:prSet presAssocID="{7F1EB401-62E9-4472-B6AB-C2F8CB026B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BDEB02-172F-4785-9AD8-A956269EDEF9}" type="presOf" srcId="{1A1C4679-1DDA-450A-A431-804137919603}" destId="{95C6B20A-064F-4581-90A9-41BCA4903D08}" srcOrd="0" destOrd="0" presId="urn:microsoft.com/office/officeart/2018/2/layout/IconVerticalSolidList"/>
    <dgm:cxn modelId="{C4C69A3D-14C2-420C-B67F-FEC806634FED}" type="presOf" srcId="{1411F365-C2D5-41D3-98F2-DFA86A35C576}" destId="{F3B6B6A2-1262-4B77-99E4-A1ADDE7B38F9}" srcOrd="0" destOrd="0" presId="urn:microsoft.com/office/officeart/2018/2/layout/IconVerticalSolidList"/>
    <dgm:cxn modelId="{656B2C7E-8847-49AD-A0D7-8B75726712F1}" type="presOf" srcId="{B092073A-B09E-4CCD-A44B-926D48C42623}" destId="{29865E57-6B42-4D40-8627-59B7BB88412B}" srcOrd="0" destOrd="0" presId="urn:microsoft.com/office/officeart/2018/2/layout/IconVerticalSolidList"/>
    <dgm:cxn modelId="{44F56A9E-0D54-451F-A3A8-3F8B696771FF}" srcId="{1A1C4679-1DDA-450A-A431-804137919603}" destId="{1411F365-C2D5-41D3-98F2-DFA86A35C576}" srcOrd="0" destOrd="0" parTransId="{7CF7A543-0D57-47DE-B5D9-0E5FC60B2085}" sibTransId="{1D843776-DCA4-44FF-BE20-51D45F5A965D}"/>
    <dgm:cxn modelId="{D8524FAB-936C-4688-8F38-B2ED5B5CCB06}" srcId="{1A1C4679-1DDA-450A-A431-804137919603}" destId="{7F1EB401-62E9-4472-B6AB-C2F8CB026B6A}" srcOrd="3" destOrd="0" parTransId="{1A122CB5-6350-407D-8872-9D05E99DFF64}" sibTransId="{CF7C9073-1739-43DC-B24D-AFDF49161CA9}"/>
    <dgm:cxn modelId="{9EC265AD-E18A-4425-A334-E9E69AD7DBBB}" srcId="{1A1C4679-1DDA-450A-A431-804137919603}" destId="{B092073A-B09E-4CCD-A44B-926D48C42623}" srcOrd="2" destOrd="0" parTransId="{A783492B-5259-45FA-9DCE-71AEC0A2AF9D}" sibTransId="{F6A98205-7448-44DB-BEF0-F7BF63B5FEA6}"/>
    <dgm:cxn modelId="{AD64B8B6-2E30-416F-94CB-D355A4A9AE0C}" type="presOf" srcId="{7F1EB401-62E9-4472-B6AB-C2F8CB026B6A}" destId="{F15C93B6-69EB-43A2-B57A-C101EC1D615A}" srcOrd="0" destOrd="0" presId="urn:microsoft.com/office/officeart/2018/2/layout/IconVerticalSolidList"/>
    <dgm:cxn modelId="{4467DFC0-3B16-4029-AEBC-403428227D46}" srcId="{1A1C4679-1DDA-450A-A431-804137919603}" destId="{B9A58292-BCE8-418E-8646-C43A6FDE3B66}" srcOrd="1" destOrd="0" parTransId="{9E4CECC5-6736-4CE6-913B-5D900F919EBD}" sibTransId="{5D08105B-7688-480F-A5C5-3D4B7689E10D}"/>
    <dgm:cxn modelId="{A09072F2-0407-4824-B638-615BDF608C36}" type="presOf" srcId="{B9A58292-BCE8-418E-8646-C43A6FDE3B66}" destId="{D8495524-B936-46CA-BE23-65DCC3D68C56}" srcOrd="0" destOrd="0" presId="urn:microsoft.com/office/officeart/2018/2/layout/IconVerticalSolidList"/>
    <dgm:cxn modelId="{58E0C921-6ED3-49EA-92D7-D4FA679C76F4}" type="presParOf" srcId="{95C6B20A-064F-4581-90A9-41BCA4903D08}" destId="{65A2EAF9-35CE-417D-BE88-F62F2E3C5030}" srcOrd="0" destOrd="0" presId="urn:microsoft.com/office/officeart/2018/2/layout/IconVerticalSolidList"/>
    <dgm:cxn modelId="{C6EEF978-88EC-478B-AF72-D734DE78BD95}" type="presParOf" srcId="{65A2EAF9-35CE-417D-BE88-F62F2E3C5030}" destId="{9534CF79-B028-460F-B50F-289EBDBE41ED}" srcOrd="0" destOrd="0" presId="urn:microsoft.com/office/officeart/2018/2/layout/IconVerticalSolidList"/>
    <dgm:cxn modelId="{1B6E1695-1644-42CB-9169-890584894153}" type="presParOf" srcId="{65A2EAF9-35CE-417D-BE88-F62F2E3C5030}" destId="{F357B42B-08C7-4F9B-AE6B-3F7B79597F49}" srcOrd="1" destOrd="0" presId="urn:microsoft.com/office/officeart/2018/2/layout/IconVerticalSolidList"/>
    <dgm:cxn modelId="{064293E0-78DE-423F-9028-41BBC57FE6CA}" type="presParOf" srcId="{65A2EAF9-35CE-417D-BE88-F62F2E3C5030}" destId="{30247A1C-05BF-4081-BCE6-ACE8FDEBDDA0}" srcOrd="2" destOrd="0" presId="urn:microsoft.com/office/officeart/2018/2/layout/IconVerticalSolidList"/>
    <dgm:cxn modelId="{8389E3E5-F481-4508-80D9-E87D1539FB9F}" type="presParOf" srcId="{65A2EAF9-35CE-417D-BE88-F62F2E3C5030}" destId="{F3B6B6A2-1262-4B77-99E4-A1ADDE7B38F9}" srcOrd="3" destOrd="0" presId="urn:microsoft.com/office/officeart/2018/2/layout/IconVerticalSolidList"/>
    <dgm:cxn modelId="{5B52FA44-3C34-41F7-B8FA-14663E232DEC}" type="presParOf" srcId="{95C6B20A-064F-4581-90A9-41BCA4903D08}" destId="{DF2A5D27-D8A1-42AE-A1A0-15425AE4BEC2}" srcOrd="1" destOrd="0" presId="urn:microsoft.com/office/officeart/2018/2/layout/IconVerticalSolidList"/>
    <dgm:cxn modelId="{6D83CAA5-68A3-44A5-B66F-EC8338BB09C7}" type="presParOf" srcId="{95C6B20A-064F-4581-90A9-41BCA4903D08}" destId="{C7576938-4F7B-4EB6-AF31-421A0F2AE1A1}" srcOrd="2" destOrd="0" presId="urn:microsoft.com/office/officeart/2018/2/layout/IconVerticalSolidList"/>
    <dgm:cxn modelId="{B5CAF519-55B6-4D7D-A539-786D683E4B66}" type="presParOf" srcId="{C7576938-4F7B-4EB6-AF31-421A0F2AE1A1}" destId="{1ADE0A6E-3985-41BA-AF71-E26FCD1AC5D3}" srcOrd="0" destOrd="0" presId="urn:microsoft.com/office/officeart/2018/2/layout/IconVerticalSolidList"/>
    <dgm:cxn modelId="{BEC8C7DD-7404-438D-8F49-6F01EC001FDF}" type="presParOf" srcId="{C7576938-4F7B-4EB6-AF31-421A0F2AE1A1}" destId="{DD3B13AE-9ECC-4F83-B69E-878657FEA09B}" srcOrd="1" destOrd="0" presId="urn:microsoft.com/office/officeart/2018/2/layout/IconVerticalSolidList"/>
    <dgm:cxn modelId="{F120C34E-2093-4F13-9CF9-875FD517EDBA}" type="presParOf" srcId="{C7576938-4F7B-4EB6-AF31-421A0F2AE1A1}" destId="{C2FDFD94-A97D-4CB6-BDA3-A277FD8918A7}" srcOrd="2" destOrd="0" presId="urn:microsoft.com/office/officeart/2018/2/layout/IconVerticalSolidList"/>
    <dgm:cxn modelId="{95157CB3-03D0-461E-9EBD-5DBEEB983BA8}" type="presParOf" srcId="{C7576938-4F7B-4EB6-AF31-421A0F2AE1A1}" destId="{D8495524-B936-46CA-BE23-65DCC3D68C56}" srcOrd="3" destOrd="0" presId="urn:microsoft.com/office/officeart/2018/2/layout/IconVerticalSolidList"/>
    <dgm:cxn modelId="{C6E3C24C-F00F-4184-A025-CD74785C186A}" type="presParOf" srcId="{95C6B20A-064F-4581-90A9-41BCA4903D08}" destId="{1C03A364-928F-4DE6-8D4D-26409E3A63E8}" srcOrd="3" destOrd="0" presId="urn:microsoft.com/office/officeart/2018/2/layout/IconVerticalSolidList"/>
    <dgm:cxn modelId="{0106532B-8BF9-414A-A1FD-AD322D1F1638}" type="presParOf" srcId="{95C6B20A-064F-4581-90A9-41BCA4903D08}" destId="{A36A62E1-2582-4BBE-8CE2-4A73BEFAD96B}" srcOrd="4" destOrd="0" presId="urn:microsoft.com/office/officeart/2018/2/layout/IconVerticalSolidList"/>
    <dgm:cxn modelId="{ADBDC6A3-082E-4179-827E-AE922067D334}" type="presParOf" srcId="{A36A62E1-2582-4BBE-8CE2-4A73BEFAD96B}" destId="{7C7DACA3-29A8-4400-A64A-A1DB69F92698}" srcOrd="0" destOrd="0" presId="urn:microsoft.com/office/officeart/2018/2/layout/IconVerticalSolidList"/>
    <dgm:cxn modelId="{C3163F55-5051-4A8E-81A1-6B929093E7DA}" type="presParOf" srcId="{A36A62E1-2582-4BBE-8CE2-4A73BEFAD96B}" destId="{90063BB4-090A-4C1E-B0B6-3F6082F7CB60}" srcOrd="1" destOrd="0" presId="urn:microsoft.com/office/officeart/2018/2/layout/IconVerticalSolidList"/>
    <dgm:cxn modelId="{04AC9EC9-0D69-4EDC-A528-A59C322C6550}" type="presParOf" srcId="{A36A62E1-2582-4BBE-8CE2-4A73BEFAD96B}" destId="{33858495-D2CC-416B-B9F8-B5283A08834D}" srcOrd="2" destOrd="0" presId="urn:microsoft.com/office/officeart/2018/2/layout/IconVerticalSolidList"/>
    <dgm:cxn modelId="{922A2148-7568-494D-84DD-30CC3C3B8056}" type="presParOf" srcId="{A36A62E1-2582-4BBE-8CE2-4A73BEFAD96B}" destId="{29865E57-6B42-4D40-8627-59B7BB88412B}" srcOrd="3" destOrd="0" presId="urn:microsoft.com/office/officeart/2018/2/layout/IconVerticalSolidList"/>
    <dgm:cxn modelId="{D2756946-616A-40B7-B1BB-039610A03D6A}" type="presParOf" srcId="{95C6B20A-064F-4581-90A9-41BCA4903D08}" destId="{DC72B661-8F01-4634-BE74-B671996574B4}" srcOrd="5" destOrd="0" presId="urn:microsoft.com/office/officeart/2018/2/layout/IconVerticalSolidList"/>
    <dgm:cxn modelId="{9F407A05-0C37-4946-A46A-5F9A845C458C}" type="presParOf" srcId="{95C6B20A-064F-4581-90A9-41BCA4903D08}" destId="{22A20629-FF57-4D8B-9064-D3C0BA01F103}" srcOrd="6" destOrd="0" presId="urn:microsoft.com/office/officeart/2018/2/layout/IconVerticalSolidList"/>
    <dgm:cxn modelId="{1B4E6867-2D0C-4E5B-B917-263A4B512552}" type="presParOf" srcId="{22A20629-FF57-4D8B-9064-D3C0BA01F103}" destId="{53A6CC86-85D5-4FA0-B68A-9BCD886F2DC5}" srcOrd="0" destOrd="0" presId="urn:microsoft.com/office/officeart/2018/2/layout/IconVerticalSolidList"/>
    <dgm:cxn modelId="{EB12FBEA-7263-46FB-B249-F57FBA2D2383}" type="presParOf" srcId="{22A20629-FF57-4D8B-9064-D3C0BA01F103}" destId="{58C2FDD6-76CB-4C2E-908E-B8F6B46E38F8}" srcOrd="1" destOrd="0" presId="urn:microsoft.com/office/officeart/2018/2/layout/IconVerticalSolidList"/>
    <dgm:cxn modelId="{AE6D39E8-018D-488A-AC2E-D8A530D8D660}" type="presParOf" srcId="{22A20629-FF57-4D8B-9064-D3C0BA01F103}" destId="{FA45D2B0-E7FD-4FD9-87B1-79AEA3098C1F}" srcOrd="2" destOrd="0" presId="urn:microsoft.com/office/officeart/2018/2/layout/IconVerticalSolidList"/>
    <dgm:cxn modelId="{B27E6585-2DA4-4FDC-9A56-D8916AFC6825}" type="presParOf" srcId="{22A20629-FF57-4D8B-9064-D3C0BA01F103}" destId="{F15C93B6-69EB-43A2-B57A-C101EC1D61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4BFB36-709E-4A5C-894E-E4C3D295CA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235121-D911-4D0D-9C45-646A502973A4}">
      <dgm:prSet/>
      <dgm:spPr/>
      <dgm:t>
        <a:bodyPr/>
        <a:lstStyle/>
        <a:p>
          <a:r>
            <a:rPr lang="en-US" b="0" i="0"/>
            <a:t>Rigorous testing procedures </a:t>
          </a:r>
          <a:r>
            <a:rPr lang="en-US"/>
            <a:t>were </a:t>
          </a:r>
          <a:r>
            <a:rPr lang="en-US" b="0" i="0"/>
            <a:t>conducted to </a:t>
          </a:r>
          <a:r>
            <a:rPr lang="en-US"/>
            <a:t>evaluate </a:t>
          </a:r>
          <a:r>
            <a:rPr lang="en-US" b="0" i="0"/>
            <a:t>the performance of the Diabetes Detection System.</a:t>
          </a:r>
          <a:endParaRPr lang="en-US"/>
        </a:p>
      </dgm:t>
    </dgm:pt>
    <dgm:pt modelId="{FAF93EC1-4CA9-4EC4-BBDD-8258E98BB01A}" type="parTrans" cxnId="{F96E67FC-C133-4069-8788-3E17400B7879}">
      <dgm:prSet/>
      <dgm:spPr/>
      <dgm:t>
        <a:bodyPr/>
        <a:lstStyle/>
        <a:p>
          <a:endParaRPr lang="en-US"/>
        </a:p>
      </dgm:t>
    </dgm:pt>
    <dgm:pt modelId="{A9A1B24A-10B0-4C32-BED0-B126F2C55A80}" type="sibTrans" cxnId="{F96E67FC-C133-4069-8788-3E17400B7879}">
      <dgm:prSet/>
      <dgm:spPr/>
      <dgm:t>
        <a:bodyPr/>
        <a:lstStyle/>
        <a:p>
          <a:endParaRPr lang="en-US"/>
        </a:p>
      </dgm:t>
    </dgm:pt>
    <dgm:pt modelId="{B329947C-B42B-4906-B4AA-322E22B12C65}">
      <dgm:prSet/>
      <dgm:spPr/>
      <dgm:t>
        <a:bodyPr/>
        <a:lstStyle/>
        <a:p>
          <a:r>
            <a:rPr lang="en-US"/>
            <a:t>Two machine learning algorithms, Support Vector Machine (SVM) and Decision Tree, were </a:t>
          </a:r>
          <a:r>
            <a:rPr lang="en-US" b="0" i="0"/>
            <a:t>employed </a:t>
          </a:r>
          <a:r>
            <a:rPr lang="en-US"/>
            <a:t>for diabetes detection and type identification.</a:t>
          </a:r>
        </a:p>
      </dgm:t>
    </dgm:pt>
    <dgm:pt modelId="{135B65C7-1603-423E-BFA1-17346C5FE3EE}" type="parTrans" cxnId="{C0D8DFAB-5C7A-43A7-A05F-DB5FCD0D0F6D}">
      <dgm:prSet/>
      <dgm:spPr/>
      <dgm:t>
        <a:bodyPr/>
        <a:lstStyle/>
        <a:p>
          <a:endParaRPr lang="en-US"/>
        </a:p>
      </dgm:t>
    </dgm:pt>
    <dgm:pt modelId="{6003887E-6D3D-412E-B46E-366F68A5F853}" type="sibTrans" cxnId="{C0D8DFAB-5C7A-43A7-A05F-DB5FCD0D0F6D}">
      <dgm:prSet/>
      <dgm:spPr/>
      <dgm:t>
        <a:bodyPr/>
        <a:lstStyle/>
        <a:p>
          <a:endParaRPr lang="en-US"/>
        </a:p>
      </dgm:t>
    </dgm:pt>
    <dgm:pt modelId="{9ED5DA4F-61E6-49F4-80A2-40D1AAC95954}">
      <dgm:prSet/>
      <dgm:spPr/>
      <dgm:t>
        <a:bodyPr/>
        <a:lstStyle/>
        <a:p>
          <a:r>
            <a:rPr lang="en-US"/>
            <a:t>SVM algorithm achieved an accuracy of 92.5% in correctly identifying the diabetes types.</a:t>
          </a:r>
        </a:p>
      </dgm:t>
    </dgm:pt>
    <dgm:pt modelId="{F139A0F9-9C53-4511-9E0B-3FE0851DA570}" type="parTrans" cxnId="{9C8476A5-BDBF-4E39-902D-7488E4EFB974}">
      <dgm:prSet/>
      <dgm:spPr/>
      <dgm:t>
        <a:bodyPr/>
        <a:lstStyle/>
        <a:p>
          <a:endParaRPr lang="en-US"/>
        </a:p>
      </dgm:t>
    </dgm:pt>
    <dgm:pt modelId="{F7AE9AD6-9758-419B-B399-23F26F635D95}" type="sibTrans" cxnId="{9C8476A5-BDBF-4E39-902D-7488E4EFB974}">
      <dgm:prSet/>
      <dgm:spPr/>
      <dgm:t>
        <a:bodyPr/>
        <a:lstStyle/>
        <a:p>
          <a:endParaRPr lang="en-US"/>
        </a:p>
      </dgm:t>
    </dgm:pt>
    <dgm:pt modelId="{428F1DE5-FF3E-406F-BC78-EBDA129A9DFC}">
      <dgm:prSet/>
      <dgm:spPr/>
      <dgm:t>
        <a:bodyPr/>
        <a:lstStyle/>
        <a:p>
          <a:r>
            <a:rPr lang="en-US"/>
            <a:t>Decision Tree algorithm exhibited exceptional accuracy, achieving a remarkable 99% in accurately classifying the diabetes types.</a:t>
          </a:r>
        </a:p>
      </dgm:t>
    </dgm:pt>
    <dgm:pt modelId="{EF0AE338-6875-4E89-A862-64FC711FF553}" type="parTrans" cxnId="{687BA040-0BF5-4053-946C-9FC29A65E8EE}">
      <dgm:prSet/>
      <dgm:spPr/>
      <dgm:t>
        <a:bodyPr/>
        <a:lstStyle/>
        <a:p>
          <a:endParaRPr lang="en-US"/>
        </a:p>
      </dgm:t>
    </dgm:pt>
    <dgm:pt modelId="{B179ACCA-CCC5-4869-8206-9015A777806B}" type="sibTrans" cxnId="{687BA040-0BF5-4053-946C-9FC29A65E8EE}">
      <dgm:prSet/>
      <dgm:spPr/>
      <dgm:t>
        <a:bodyPr/>
        <a:lstStyle/>
        <a:p>
          <a:endParaRPr lang="en-US"/>
        </a:p>
      </dgm:t>
    </dgm:pt>
    <dgm:pt modelId="{4ABCB13F-1184-407E-BCD7-21090EF1036B}">
      <dgm:prSet/>
      <dgm:spPr/>
      <dgm:t>
        <a:bodyPr/>
        <a:lstStyle/>
        <a:p>
          <a:r>
            <a:rPr lang="en-US"/>
            <a:t>The testing process involved utilizing </a:t>
          </a:r>
          <a:r>
            <a:rPr lang="en-US" b="0" i="0"/>
            <a:t>a </a:t>
          </a:r>
          <a:r>
            <a:rPr lang="en-US"/>
            <a:t>carefully curated </a:t>
          </a:r>
          <a:r>
            <a:rPr lang="en-US" b="0" i="0"/>
            <a:t>dataset with labeled examples </a:t>
          </a:r>
          <a:r>
            <a:rPr lang="en-US"/>
            <a:t>of different </a:t>
          </a:r>
          <a:r>
            <a:rPr lang="en-US" b="0" i="0"/>
            <a:t>diabetes types.</a:t>
          </a:r>
          <a:endParaRPr lang="en-US"/>
        </a:p>
      </dgm:t>
    </dgm:pt>
    <dgm:pt modelId="{584A1213-5207-46FC-949D-0645BCE096FF}" type="parTrans" cxnId="{7016B4BE-3413-487C-A50D-C45FB33FD240}">
      <dgm:prSet/>
      <dgm:spPr/>
      <dgm:t>
        <a:bodyPr/>
        <a:lstStyle/>
        <a:p>
          <a:endParaRPr lang="en-US"/>
        </a:p>
      </dgm:t>
    </dgm:pt>
    <dgm:pt modelId="{96F2DE43-3327-44E4-B530-6952288E0668}" type="sibTrans" cxnId="{7016B4BE-3413-487C-A50D-C45FB33FD240}">
      <dgm:prSet/>
      <dgm:spPr/>
      <dgm:t>
        <a:bodyPr/>
        <a:lstStyle/>
        <a:p>
          <a:endParaRPr lang="en-US"/>
        </a:p>
      </dgm:t>
    </dgm:pt>
    <dgm:pt modelId="{9723D2C9-B40A-4845-B7AE-49F5B70F477A}">
      <dgm:prSet/>
      <dgm:spPr/>
      <dgm:t>
        <a:bodyPr/>
        <a:lstStyle/>
        <a:p>
          <a:r>
            <a:rPr lang="en-US"/>
            <a:t>Various performance metrics, such as </a:t>
          </a:r>
          <a:r>
            <a:rPr lang="en-US" b="0" i="0"/>
            <a:t>accuracy, </a:t>
          </a:r>
          <a:r>
            <a:rPr lang="en-US"/>
            <a:t>precision, recall, </a:t>
          </a:r>
          <a:r>
            <a:rPr lang="en-US" b="0" i="0"/>
            <a:t>and </a:t>
          </a:r>
          <a:r>
            <a:rPr lang="en-US"/>
            <a:t>F1-score, were calculated to assess the system's performance</a:t>
          </a:r>
          <a:r>
            <a:rPr lang="en-US" b="0" i="0"/>
            <a:t>.</a:t>
          </a:r>
          <a:endParaRPr lang="en-US"/>
        </a:p>
      </dgm:t>
    </dgm:pt>
    <dgm:pt modelId="{74832C72-2A0B-463F-BAAE-33969130CC18}" type="parTrans" cxnId="{C61A0365-055D-48A7-91C0-30F3B61FFD34}">
      <dgm:prSet/>
      <dgm:spPr/>
      <dgm:t>
        <a:bodyPr/>
        <a:lstStyle/>
        <a:p>
          <a:endParaRPr lang="en-US"/>
        </a:p>
      </dgm:t>
    </dgm:pt>
    <dgm:pt modelId="{D3C7E00F-DB8F-45DC-A3E2-6F58186DC324}" type="sibTrans" cxnId="{C61A0365-055D-48A7-91C0-30F3B61FFD34}">
      <dgm:prSet/>
      <dgm:spPr/>
      <dgm:t>
        <a:bodyPr/>
        <a:lstStyle/>
        <a:p>
          <a:endParaRPr lang="en-US"/>
        </a:p>
      </dgm:t>
    </dgm:pt>
    <dgm:pt modelId="{D154FCA6-EFB0-4C78-8407-F3FFBEC49224}" type="pres">
      <dgm:prSet presAssocID="{654BFB36-709E-4A5C-894E-E4C3D295CA92}" presName="root" presStyleCnt="0">
        <dgm:presLayoutVars>
          <dgm:dir/>
          <dgm:resizeHandles val="exact"/>
        </dgm:presLayoutVars>
      </dgm:prSet>
      <dgm:spPr/>
    </dgm:pt>
    <dgm:pt modelId="{BA11F4FF-7DA9-4AB5-9F58-0128468C0893}" type="pres">
      <dgm:prSet presAssocID="{46235121-D911-4D0D-9C45-646A502973A4}" presName="compNode" presStyleCnt="0"/>
      <dgm:spPr/>
    </dgm:pt>
    <dgm:pt modelId="{672318F1-128E-443D-8567-971956B20D60}" type="pres">
      <dgm:prSet presAssocID="{46235121-D911-4D0D-9C45-646A502973A4}" presName="bgRect" presStyleLbl="bgShp" presStyleIdx="0" presStyleCnt="6"/>
      <dgm:spPr/>
    </dgm:pt>
    <dgm:pt modelId="{A47EF33E-F5DA-4727-8364-4C59F4A41BD1}" type="pres">
      <dgm:prSet presAssocID="{46235121-D911-4D0D-9C45-646A502973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BFBE9D87-9417-452B-9664-F59CD098506D}" type="pres">
      <dgm:prSet presAssocID="{46235121-D911-4D0D-9C45-646A502973A4}" presName="spaceRect" presStyleCnt="0"/>
      <dgm:spPr/>
    </dgm:pt>
    <dgm:pt modelId="{6EDE04EF-894B-4A14-8DD8-94DF276D2938}" type="pres">
      <dgm:prSet presAssocID="{46235121-D911-4D0D-9C45-646A502973A4}" presName="parTx" presStyleLbl="revTx" presStyleIdx="0" presStyleCnt="6">
        <dgm:presLayoutVars>
          <dgm:chMax val="0"/>
          <dgm:chPref val="0"/>
        </dgm:presLayoutVars>
      </dgm:prSet>
      <dgm:spPr/>
    </dgm:pt>
    <dgm:pt modelId="{97115F5C-AE1F-4B9E-914E-B63C368CC29E}" type="pres">
      <dgm:prSet presAssocID="{A9A1B24A-10B0-4C32-BED0-B126F2C55A80}" presName="sibTrans" presStyleCnt="0"/>
      <dgm:spPr/>
    </dgm:pt>
    <dgm:pt modelId="{0647C690-8D36-4A29-AA09-FCFD5B7A92EA}" type="pres">
      <dgm:prSet presAssocID="{B329947C-B42B-4906-B4AA-322E22B12C65}" presName="compNode" presStyleCnt="0"/>
      <dgm:spPr/>
    </dgm:pt>
    <dgm:pt modelId="{B8A4CCFE-DE68-4ABE-8446-BFE19B3FAA68}" type="pres">
      <dgm:prSet presAssocID="{B329947C-B42B-4906-B4AA-322E22B12C65}" presName="bgRect" presStyleLbl="bgShp" presStyleIdx="1" presStyleCnt="6"/>
      <dgm:spPr/>
    </dgm:pt>
    <dgm:pt modelId="{F98C2E21-FCAC-4936-B1F1-9C17FE75FEE7}" type="pres">
      <dgm:prSet presAssocID="{B329947C-B42B-4906-B4AA-322E22B12C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55B0625-2D17-44F7-B827-736B638F7E5D}" type="pres">
      <dgm:prSet presAssocID="{B329947C-B42B-4906-B4AA-322E22B12C65}" presName="spaceRect" presStyleCnt="0"/>
      <dgm:spPr/>
    </dgm:pt>
    <dgm:pt modelId="{CF366D77-3BAA-4B35-A80A-8D0D71434643}" type="pres">
      <dgm:prSet presAssocID="{B329947C-B42B-4906-B4AA-322E22B12C65}" presName="parTx" presStyleLbl="revTx" presStyleIdx="1" presStyleCnt="6">
        <dgm:presLayoutVars>
          <dgm:chMax val="0"/>
          <dgm:chPref val="0"/>
        </dgm:presLayoutVars>
      </dgm:prSet>
      <dgm:spPr/>
    </dgm:pt>
    <dgm:pt modelId="{29D0DE2C-21C1-4A20-B825-14D4CE68A8C7}" type="pres">
      <dgm:prSet presAssocID="{6003887E-6D3D-412E-B46E-366F68A5F853}" presName="sibTrans" presStyleCnt="0"/>
      <dgm:spPr/>
    </dgm:pt>
    <dgm:pt modelId="{38F10FB7-25B2-417C-BE1D-9A5C327676A5}" type="pres">
      <dgm:prSet presAssocID="{9ED5DA4F-61E6-49F4-80A2-40D1AAC95954}" presName="compNode" presStyleCnt="0"/>
      <dgm:spPr/>
    </dgm:pt>
    <dgm:pt modelId="{B244E43B-D6DB-4C7F-9231-41B97DD5C564}" type="pres">
      <dgm:prSet presAssocID="{9ED5DA4F-61E6-49F4-80A2-40D1AAC95954}" presName="bgRect" presStyleLbl="bgShp" presStyleIdx="2" presStyleCnt="6"/>
      <dgm:spPr/>
    </dgm:pt>
    <dgm:pt modelId="{5A251D43-FD62-4C29-A9BA-FA72166819D0}" type="pres">
      <dgm:prSet presAssocID="{9ED5DA4F-61E6-49F4-80A2-40D1AAC9595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5EE8B2-785C-4CBA-8171-B94879FC37A4}" type="pres">
      <dgm:prSet presAssocID="{9ED5DA4F-61E6-49F4-80A2-40D1AAC95954}" presName="spaceRect" presStyleCnt="0"/>
      <dgm:spPr/>
    </dgm:pt>
    <dgm:pt modelId="{5C73E15A-40A6-4732-84AE-A1710018B040}" type="pres">
      <dgm:prSet presAssocID="{9ED5DA4F-61E6-49F4-80A2-40D1AAC95954}" presName="parTx" presStyleLbl="revTx" presStyleIdx="2" presStyleCnt="6">
        <dgm:presLayoutVars>
          <dgm:chMax val="0"/>
          <dgm:chPref val="0"/>
        </dgm:presLayoutVars>
      </dgm:prSet>
      <dgm:spPr/>
    </dgm:pt>
    <dgm:pt modelId="{DEC0468A-CCBA-422F-801F-BB059BA641DC}" type="pres">
      <dgm:prSet presAssocID="{F7AE9AD6-9758-419B-B399-23F26F635D95}" presName="sibTrans" presStyleCnt="0"/>
      <dgm:spPr/>
    </dgm:pt>
    <dgm:pt modelId="{E59D3020-E552-477F-B7DD-007616EBE6DF}" type="pres">
      <dgm:prSet presAssocID="{428F1DE5-FF3E-406F-BC78-EBDA129A9DFC}" presName="compNode" presStyleCnt="0"/>
      <dgm:spPr/>
    </dgm:pt>
    <dgm:pt modelId="{F5BC46F1-1C8A-4668-866A-741730029BE8}" type="pres">
      <dgm:prSet presAssocID="{428F1DE5-FF3E-406F-BC78-EBDA129A9DFC}" presName="bgRect" presStyleLbl="bgShp" presStyleIdx="3" presStyleCnt="6"/>
      <dgm:spPr/>
    </dgm:pt>
    <dgm:pt modelId="{1D39D3EB-07FB-45AE-8BC1-ABB297B789FA}" type="pres">
      <dgm:prSet presAssocID="{428F1DE5-FF3E-406F-BC78-EBDA129A9D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AE9191F-53A1-4BF5-B27B-33090C3B5AEF}" type="pres">
      <dgm:prSet presAssocID="{428F1DE5-FF3E-406F-BC78-EBDA129A9DFC}" presName="spaceRect" presStyleCnt="0"/>
      <dgm:spPr/>
    </dgm:pt>
    <dgm:pt modelId="{56BDF054-485D-4275-9480-578636318297}" type="pres">
      <dgm:prSet presAssocID="{428F1DE5-FF3E-406F-BC78-EBDA129A9DFC}" presName="parTx" presStyleLbl="revTx" presStyleIdx="3" presStyleCnt="6">
        <dgm:presLayoutVars>
          <dgm:chMax val="0"/>
          <dgm:chPref val="0"/>
        </dgm:presLayoutVars>
      </dgm:prSet>
      <dgm:spPr/>
    </dgm:pt>
    <dgm:pt modelId="{84BD97AE-F756-4992-BF6D-557E02BD8226}" type="pres">
      <dgm:prSet presAssocID="{B179ACCA-CCC5-4869-8206-9015A777806B}" presName="sibTrans" presStyleCnt="0"/>
      <dgm:spPr/>
    </dgm:pt>
    <dgm:pt modelId="{8031A35D-792E-46AE-99C6-D2F242195D54}" type="pres">
      <dgm:prSet presAssocID="{4ABCB13F-1184-407E-BCD7-21090EF1036B}" presName="compNode" presStyleCnt="0"/>
      <dgm:spPr/>
    </dgm:pt>
    <dgm:pt modelId="{AE59139F-E420-4F4B-BDF2-C09156B060BD}" type="pres">
      <dgm:prSet presAssocID="{4ABCB13F-1184-407E-BCD7-21090EF1036B}" presName="bgRect" presStyleLbl="bgShp" presStyleIdx="4" presStyleCnt="6"/>
      <dgm:spPr/>
    </dgm:pt>
    <dgm:pt modelId="{7324E251-6CEB-45E4-9DED-C71532C80838}" type="pres">
      <dgm:prSet presAssocID="{4ABCB13F-1184-407E-BCD7-21090EF103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826646D-C011-4BA5-BF32-8179F17E7602}" type="pres">
      <dgm:prSet presAssocID="{4ABCB13F-1184-407E-BCD7-21090EF1036B}" presName="spaceRect" presStyleCnt="0"/>
      <dgm:spPr/>
    </dgm:pt>
    <dgm:pt modelId="{6088C464-FC10-4EF5-AB53-A13211253CAF}" type="pres">
      <dgm:prSet presAssocID="{4ABCB13F-1184-407E-BCD7-21090EF1036B}" presName="parTx" presStyleLbl="revTx" presStyleIdx="4" presStyleCnt="6">
        <dgm:presLayoutVars>
          <dgm:chMax val="0"/>
          <dgm:chPref val="0"/>
        </dgm:presLayoutVars>
      </dgm:prSet>
      <dgm:spPr/>
    </dgm:pt>
    <dgm:pt modelId="{CBCCE095-0E8B-4332-B126-6B3F3046A898}" type="pres">
      <dgm:prSet presAssocID="{96F2DE43-3327-44E4-B530-6952288E0668}" presName="sibTrans" presStyleCnt="0"/>
      <dgm:spPr/>
    </dgm:pt>
    <dgm:pt modelId="{D93068E0-C213-484D-8FE2-194344989FB9}" type="pres">
      <dgm:prSet presAssocID="{9723D2C9-B40A-4845-B7AE-49F5B70F477A}" presName="compNode" presStyleCnt="0"/>
      <dgm:spPr/>
    </dgm:pt>
    <dgm:pt modelId="{301262D5-D8F7-4BCD-92AF-3E0AC19E7E1C}" type="pres">
      <dgm:prSet presAssocID="{9723D2C9-B40A-4845-B7AE-49F5B70F477A}" presName="bgRect" presStyleLbl="bgShp" presStyleIdx="5" presStyleCnt="6"/>
      <dgm:spPr/>
    </dgm:pt>
    <dgm:pt modelId="{21AFDA41-6594-442D-92AF-4141BB1A2D8D}" type="pres">
      <dgm:prSet presAssocID="{9723D2C9-B40A-4845-B7AE-49F5B70F47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4178E12-00E1-49D6-A714-BBD227CC46F4}" type="pres">
      <dgm:prSet presAssocID="{9723D2C9-B40A-4845-B7AE-49F5B70F477A}" presName="spaceRect" presStyleCnt="0"/>
      <dgm:spPr/>
    </dgm:pt>
    <dgm:pt modelId="{61F42FB8-3F3A-4896-89F6-6A0932A50259}" type="pres">
      <dgm:prSet presAssocID="{9723D2C9-B40A-4845-B7AE-49F5B70F477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EBCA222-A2A5-4536-A3F4-C05826012088}" type="presOf" srcId="{9ED5DA4F-61E6-49F4-80A2-40D1AAC95954}" destId="{5C73E15A-40A6-4732-84AE-A1710018B040}" srcOrd="0" destOrd="0" presId="urn:microsoft.com/office/officeart/2018/2/layout/IconVerticalSolidList"/>
    <dgm:cxn modelId="{687BA040-0BF5-4053-946C-9FC29A65E8EE}" srcId="{654BFB36-709E-4A5C-894E-E4C3D295CA92}" destId="{428F1DE5-FF3E-406F-BC78-EBDA129A9DFC}" srcOrd="3" destOrd="0" parTransId="{EF0AE338-6875-4E89-A862-64FC711FF553}" sibTransId="{B179ACCA-CCC5-4869-8206-9015A777806B}"/>
    <dgm:cxn modelId="{59FCE643-A001-4E25-9443-9B0F7772DA5A}" type="presOf" srcId="{428F1DE5-FF3E-406F-BC78-EBDA129A9DFC}" destId="{56BDF054-485D-4275-9480-578636318297}" srcOrd="0" destOrd="0" presId="urn:microsoft.com/office/officeart/2018/2/layout/IconVerticalSolidList"/>
    <dgm:cxn modelId="{C61A0365-055D-48A7-91C0-30F3B61FFD34}" srcId="{654BFB36-709E-4A5C-894E-E4C3D295CA92}" destId="{9723D2C9-B40A-4845-B7AE-49F5B70F477A}" srcOrd="5" destOrd="0" parTransId="{74832C72-2A0B-463F-BAAE-33969130CC18}" sibTransId="{D3C7E00F-DB8F-45DC-A3E2-6F58186DC324}"/>
    <dgm:cxn modelId="{C6263047-7C53-46F2-B7D8-6889B8082BE6}" type="presOf" srcId="{9723D2C9-B40A-4845-B7AE-49F5B70F477A}" destId="{61F42FB8-3F3A-4896-89F6-6A0932A50259}" srcOrd="0" destOrd="0" presId="urn:microsoft.com/office/officeart/2018/2/layout/IconVerticalSolidList"/>
    <dgm:cxn modelId="{7F4A2E98-EEA0-471A-827B-5C80B6759DB4}" type="presOf" srcId="{46235121-D911-4D0D-9C45-646A502973A4}" destId="{6EDE04EF-894B-4A14-8DD8-94DF276D2938}" srcOrd="0" destOrd="0" presId="urn:microsoft.com/office/officeart/2018/2/layout/IconVerticalSolidList"/>
    <dgm:cxn modelId="{9C8476A5-BDBF-4E39-902D-7488E4EFB974}" srcId="{654BFB36-709E-4A5C-894E-E4C3D295CA92}" destId="{9ED5DA4F-61E6-49F4-80A2-40D1AAC95954}" srcOrd="2" destOrd="0" parTransId="{F139A0F9-9C53-4511-9E0B-3FE0851DA570}" sibTransId="{F7AE9AD6-9758-419B-B399-23F26F635D95}"/>
    <dgm:cxn modelId="{C0D8DFAB-5C7A-43A7-A05F-DB5FCD0D0F6D}" srcId="{654BFB36-709E-4A5C-894E-E4C3D295CA92}" destId="{B329947C-B42B-4906-B4AA-322E22B12C65}" srcOrd="1" destOrd="0" parTransId="{135B65C7-1603-423E-BFA1-17346C5FE3EE}" sibTransId="{6003887E-6D3D-412E-B46E-366F68A5F853}"/>
    <dgm:cxn modelId="{7016B4BE-3413-487C-A50D-C45FB33FD240}" srcId="{654BFB36-709E-4A5C-894E-E4C3D295CA92}" destId="{4ABCB13F-1184-407E-BCD7-21090EF1036B}" srcOrd="4" destOrd="0" parTransId="{584A1213-5207-46FC-949D-0645BCE096FF}" sibTransId="{96F2DE43-3327-44E4-B530-6952288E0668}"/>
    <dgm:cxn modelId="{409D86E0-ED77-4206-B33D-0D69AF2EB6AF}" type="presOf" srcId="{B329947C-B42B-4906-B4AA-322E22B12C65}" destId="{CF366D77-3BAA-4B35-A80A-8D0D71434643}" srcOrd="0" destOrd="0" presId="urn:microsoft.com/office/officeart/2018/2/layout/IconVerticalSolidList"/>
    <dgm:cxn modelId="{9B3933E8-CC10-4EEC-8A85-0593EC29572A}" type="presOf" srcId="{654BFB36-709E-4A5C-894E-E4C3D295CA92}" destId="{D154FCA6-EFB0-4C78-8407-F3FFBEC49224}" srcOrd="0" destOrd="0" presId="urn:microsoft.com/office/officeart/2018/2/layout/IconVerticalSolidList"/>
    <dgm:cxn modelId="{C5A374F6-FF17-4E79-BC32-E064DFFB5E83}" type="presOf" srcId="{4ABCB13F-1184-407E-BCD7-21090EF1036B}" destId="{6088C464-FC10-4EF5-AB53-A13211253CAF}" srcOrd="0" destOrd="0" presId="urn:microsoft.com/office/officeart/2018/2/layout/IconVerticalSolidList"/>
    <dgm:cxn modelId="{F96E67FC-C133-4069-8788-3E17400B7879}" srcId="{654BFB36-709E-4A5C-894E-E4C3D295CA92}" destId="{46235121-D911-4D0D-9C45-646A502973A4}" srcOrd="0" destOrd="0" parTransId="{FAF93EC1-4CA9-4EC4-BBDD-8258E98BB01A}" sibTransId="{A9A1B24A-10B0-4C32-BED0-B126F2C55A80}"/>
    <dgm:cxn modelId="{22C3913B-B1DE-44BB-8C2E-C7ADA8E0AD1F}" type="presParOf" srcId="{D154FCA6-EFB0-4C78-8407-F3FFBEC49224}" destId="{BA11F4FF-7DA9-4AB5-9F58-0128468C0893}" srcOrd="0" destOrd="0" presId="urn:microsoft.com/office/officeart/2018/2/layout/IconVerticalSolidList"/>
    <dgm:cxn modelId="{A99C4BC8-7C40-4302-91BB-03C6F15E2BBC}" type="presParOf" srcId="{BA11F4FF-7DA9-4AB5-9F58-0128468C0893}" destId="{672318F1-128E-443D-8567-971956B20D60}" srcOrd="0" destOrd="0" presId="urn:microsoft.com/office/officeart/2018/2/layout/IconVerticalSolidList"/>
    <dgm:cxn modelId="{E9DCDA42-FE52-4A13-AAB6-C03544394AFA}" type="presParOf" srcId="{BA11F4FF-7DA9-4AB5-9F58-0128468C0893}" destId="{A47EF33E-F5DA-4727-8364-4C59F4A41BD1}" srcOrd="1" destOrd="0" presId="urn:microsoft.com/office/officeart/2018/2/layout/IconVerticalSolidList"/>
    <dgm:cxn modelId="{EA1DF32A-5AFE-448D-868C-9BAEB720E745}" type="presParOf" srcId="{BA11F4FF-7DA9-4AB5-9F58-0128468C0893}" destId="{BFBE9D87-9417-452B-9664-F59CD098506D}" srcOrd="2" destOrd="0" presId="urn:microsoft.com/office/officeart/2018/2/layout/IconVerticalSolidList"/>
    <dgm:cxn modelId="{3DABC8A8-AAFB-4342-8D94-4D32CB498E81}" type="presParOf" srcId="{BA11F4FF-7DA9-4AB5-9F58-0128468C0893}" destId="{6EDE04EF-894B-4A14-8DD8-94DF276D2938}" srcOrd="3" destOrd="0" presId="urn:microsoft.com/office/officeart/2018/2/layout/IconVerticalSolidList"/>
    <dgm:cxn modelId="{08E9FAF0-E689-494B-B46B-06FAD2A64F01}" type="presParOf" srcId="{D154FCA6-EFB0-4C78-8407-F3FFBEC49224}" destId="{97115F5C-AE1F-4B9E-914E-B63C368CC29E}" srcOrd="1" destOrd="0" presId="urn:microsoft.com/office/officeart/2018/2/layout/IconVerticalSolidList"/>
    <dgm:cxn modelId="{38A3B1CA-6A3B-4574-96BB-C3CB45B33F0A}" type="presParOf" srcId="{D154FCA6-EFB0-4C78-8407-F3FFBEC49224}" destId="{0647C690-8D36-4A29-AA09-FCFD5B7A92EA}" srcOrd="2" destOrd="0" presId="urn:microsoft.com/office/officeart/2018/2/layout/IconVerticalSolidList"/>
    <dgm:cxn modelId="{1FBC9D80-0D9E-4D4A-9106-F62A7F61FEED}" type="presParOf" srcId="{0647C690-8D36-4A29-AA09-FCFD5B7A92EA}" destId="{B8A4CCFE-DE68-4ABE-8446-BFE19B3FAA68}" srcOrd="0" destOrd="0" presId="urn:microsoft.com/office/officeart/2018/2/layout/IconVerticalSolidList"/>
    <dgm:cxn modelId="{1F1E8848-66E6-431C-890B-09FF3D8D228D}" type="presParOf" srcId="{0647C690-8D36-4A29-AA09-FCFD5B7A92EA}" destId="{F98C2E21-FCAC-4936-B1F1-9C17FE75FEE7}" srcOrd="1" destOrd="0" presId="urn:microsoft.com/office/officeart/2018/2/layout/IconVerticalSolidList"/>
    <dgm:cxn modelId="{E3405BB6-9450-4D54-83CB-1261EBAFB720}" type="presParOf" srcId="{0647C690-8D36-4A29-AA09-FCFD5B7A92EA}" destId="{855B0625-2D17-44F7-B827-736B638F7E5D}" srcOrd="2" destOrd="0" presId="urn:microsoft.com/office/officeart/2018/2/layout/IconVerticalSolidList"/>
    <dgm:cxn modelId="{A5BCE7EA-B94A-4259-A090-225BA2249A4C}" type="presParOf" srcId="{0647C690-8D36-4A29-AA09-FCFD5B7A92EA}" destId="{CF366D77-3BAA-4B35-A80A-8D0D71434643}" srcOrd="3" destOrd="0" presId="urn:microsoft.com/office/officeart/2018/2/layout/IconVerticalSolidList"/>
    <dgm:cxn modelId="{FE4FA123-65B7-4334-8A11-0F2FA6A99BAC}" type="presParOf" srcId="{D154FCA6-EFB0-4C78-8407-F3FFBEC49224}" destId="{29D0DE2C-21C1-4A20-B825-14D4CE68A8C7}" srcOrd="3" destOrd="0" presId="urn:microsoft.com/office/officeart/2018/2/layout/IconVerticalSolidList"/>
    <dgm:cxn modelId="{8B321AF4-4B6A-4F46-A9B6-CD61E165A5C5}" type="presParOf" srcId="{D154FCA6-EFB0-4C78-8407-F3FFBEC49224}" destId="{38F10FB7-25B2-417C-BE1D-9A5C327676A5}" srcOrd="4" destOrd="0" presId="urn:microsoft.com/office/officeart/2018/2/layout/IconVerticalSolidList"/>
    <dgm:cxn modelId="{84C3E901-E11B-4ED5-8136-D3D4AD06ABE9}" type="presParOf" srcId="{38F10FB7-25B2-417C-BE1D-9A5C327676A5}" destId="{B244E43B-D6DB-4C7F-9231-41B97DD5C564}" srcOrd="0" destOrd="0" presId="urn:microsoft.com/office/officeart/2018/2/layout/IconVerticalSolidList"/>
    <dgm:cxn modelId="{54556080-78E4-4F61-BB31-2BC1B928D4C5}" type="presParOf" srcId="{38F10FB7-25B2-417C-BE1D-9A5C327676A5}" destId="{5A251D43-FD62-4C29-A9BA-FA72166819D0}" srcOrd="1" destOrd="0" presId="urn:microsoft.com/office/officeart/2018/2/layout/IconVerticalSolidList"/>
    <dgm:cxn modelId="{578DE335-0953-4493-A042-A9473A8ACAE8}" type="presParOf" srcId="{38F10FB7-25B2-417C-BE1D-9A5C327676A5}" destId="{5A5EE8B2-785C-4CBA-8171-B94879FC37A4}" srcOrd="2" destOrd="0" presId="urn:microsoft.com/office/officeart/2018/2/layout/IconVerticalSolidList"/>
    <dgm:cxn modelId="{97EE65D6-7C75-4AB5-AEA4-66E6FB9FA18D}" type="presParOf" srcId="{38F10FB7-25B2-417C-BE1D-9A5C327676A5}" destId="{5C73E15A-40A6-4732-84AE-A1710018B040}" srcOrd="3" destOrd="0" presId="urn:microsoft.com/office/officeart/2018/2/layout/IconVerticalSolidList"/>
    <dgm:cxn modelId="{B9906EB5-A0FB-4403-8D2E-0F50B8E7AE5A}" type="presParOf" srcId="{D154FCA6-EFB0-4C78-8407-F3FFBEC49224}" destId="{DEC0468A-CCBA-422F-801F-BB059BA641DC}" srcOrd="5" destOrd="0" presId="urn:microsoft.com/office/officeart/2018/2/layout/IconVerticalSolidList"/>
    <dgm:cxn modelId="{0806F0BB-C942-4870-88FD-0EC8D8ECFC22}" type="presParOf" srcId="{D154FCA6-EFB0-4C78-8407-F3FFBEC49224}" destId="{E59D3020-E552-477F-B7DD-007616EBE6DF}" srcOrd="6" destOrd="0" presId="urn:microsoft.com/office/officeart/2018/2/layout/IconVerticalSolidList"/>
    <dgm:cxn modelId="{5859AA8A-25CE-4CB0-B8A8-CB32B22BDF53}" type="presParOf" srcId="{E59D3020-E552-477F-B7DD-007616EBE6DF}" destId="{F5BC46F1-1C8A-4668-866A-741730029BE8}" srcOrd="0" destOrd="0" presId="urn:microsoft.com/office/officeart/2018/2/layout/IconVerticalSolidList"/>
    <dgm:cxn modelId="{BF5C38D4-3093-4A20-BF41-04FE7765F605}" type="presParOf" srcId="{E59D3020-E552-477F-B7DD-007616EBE6DF}" destId="{1D39D3EB-07FB-45AE-8BC1-ABB297B789FA}" srcOrd="1" destOrd="0" presId="urn:microsoft.com/office/officeart/2018/2/layout/IconVerticalSolidList"/>
    <dgm:cxn modelId="{F8F485A8-C79E-4AE8-BD35-AC5FFBAD3E3D}" type="presParOf" srcId="{E59D3020-E552-477F-B7DD-007616EBE6DF}" destId="{3AE9191F-53A1-4BF5-B27B-33090C3B5AEF}" srcOrd="2" destOrd="0" presId="urn:microsoft.com/office/officeart/2018/2/layout/IconVerticalSolidList"/>
    <dgm:cxn modelId="{206DA900-8381-4F27-8ABF-0A905ADD7D79}" type="presParOf" srcId="{E59D3020-E552-477F-B7DD-007616EBE6DF}" destId="{56BDF054-485D-4275-9480-578636318297}" srcOrd="3" destOrd="0" presId="urn:microsoft.com/office/officeart/2018/2/layout/IconVerticalSolidList"/>
    <dgm:cxn modelId="{7EA1D665-4C7E-4355-A205-55A3C6FAF0D8}" type="presParOf" srcId="{D154FCA6-EFB0-4C78-8407-F3FFBEC49224}" destId="{84BD97AE-F756-4992-BF6D-557E02BD8226}" srcOrd="7" destOrd="0" presId="urn:microsoft.com/office/officeart/2018/2/layout/IconVerticalSolidList"/>
    <dgm:cxn modelId="{269065BF-F1F8-4E6B-A4A6-3B91F72A0572}" type="presParOf" srcId="{D154FCA6-EFB0-4C78-8407-F3FFBEC49224}" destId="{8031A35D-792E-46AE-99C6-D2F242195D54}" srcOrd="8" destOrd="0" presId="urn:microsoft.com/office/officeart/2018/2/layout/IconVerticalSolidList"/>
    <dgm:cxn modelId="{1742F84F-36E3-46CF-88B2-6684528A3E70}" type="presParOf" srcId="{8031A35D-792E-46AE-99C6-D2F242195D54}" destId="{AE59139F-E420-4F4B-BDF2-C09156B060BD}" srcOrd="0" destOrd="0" presId="urn:microsoft.com/office/officeart/2018/2/layout/IconVerticalSolidList"/>
    <dgm:cxn modelId="{35E9A34F-F190-466D-A846-941E8C1E4AD6}" type="presParOf" srcId="{8031A35D-792E-46AE-99C6-D2F242195D54}" destId="{7324E251-6CEB-45E4-9DED-C71532C80838}" srcOrd="1" destOrd="0" presId="urn:microsoft.com/office/officeart/2018/2/layout/IconVerticalSolidList"/>
    <dgm:cxn modelId="{842379AC-2B9C-4F4A-8D7D-DACC773BE44F}" type="presParOf" srcId="{8031A35D-792E-46AE-99C6-D2F242195D54}" destId="{C826646D-C011-4BA5-BF32-8179F17E7602}" srcOrd="2" destOrd="0" presId="urn:microsoft.com/office/officeart/2018/2/layout/IconVerticalSolidList"/>
    <dgm:cxn modelId="{028D9953-1576-479B-93A3-4AD0D19625A2}" type="presParOf" srcId="{8031A35D-792E-46AE-99C6-D2F242195D54}" destId="{6088C464-FC10-4EF5-AB53-A13211253CAF}" srcOrd="3" destOrd="0" presId="urn:microsoft.com/office/officeart/2018/2/layout/IconVerticalSolidList"/>
    <dgm:cxn modelId="{36A0AFC1-B153-4420-8A8D-94C0C2C359C2}" type="presParOf" srcId="{D154FCA6-EFB0-4C78-8407-F3FFBEC49224}" destId="{CBCCE095-0E8B-4332-B126-6B3F3046A898}" srcOrd="9" destOrd="0" presId="urn:microsoft.com/office/officeart/2018/2/layout/IconVerticalSolidList"/>
    <dgm:cxn modelId="{01677EDE-9F4A-40B7-AD76-E6E6B25B17C6}" type="presParOf" srcId="{D154FCA6-EFB0-4C78-8407-F3FFBEC49224}" destId="{D93068E0-C213-484D-8FE2-194344989FB9}" srcOrd="10" destOrd="0" presId="urn:microsoft.com/office/officeart/2018/2/layout/IconVerticalSolidList"/>
    <dgm:cxn modelId="{6752A7F5-3368-4443-BCDE-48460F41CED5}" type="presParOf" srcId="{D93068E0-C213-484D-8FE2-194344989FB9}" destId="{301262D5-D8F7-4BCD-92AF-3E0AC19E7E1C}" srcOrd="0" destOrd="0" presId="urn:microsoft.com/office/officeart/2018/2/layout/IconVerticalSolidList"/>
    <dgm:cxn modelId="{2BB46D9E-88C3-445F-94C9-5F2A08E5B560}" type="presParOf" srcId="{D93068E0-C213-484D-8FE2-194344989FB9}" destId="{21AFDA41-6594-442D-92AF-4141BB1A2D8D}" srcOrd="1" destOrd="0" presId="urn:microsoft.com/office/officeart/2018/2/layout/IconVerticalSolidList"/>
    <dgm:cxn modelId="{1177C4CA-0F95-4664-9BBD-97C1AFEB6C6B}" type="presParOf" srcId="{D93068E0-C213-484D-8FE2-194344989FB9}" destId="{F4178E12-00E1-49D6-A714-BBD227CC46F4}" srcOrd="2" destOrd="0" presId="urn:microsoft.com/office/officeart/2018/2/layout/IconVerticalSolidList"/>
    <dgm:cxn modelId="{596C7E6A-0F2D-49B2-AF27-5AA8B5CFC107}" type="presParOf" srcId="{D93068E0-C213-484D-8FE2-194344989FB9}" destId="{61F42FB8-3F3A-4896-89F6-6A0932A502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FB48D-6536-4A01-BA15-4C1912F66A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300096-1F93-4BF7-9524-BC31687073A9}">
      <dgm:prSet/>
      <dgm:spPr/>
      <dgm:t>
        <a:bodyPr/>
        <a:lstStyle/>
        <a:p>
          <a:r>
            <a:rPr lang="en-US" b="0" i="0" dirty="0"/>
            <a:t>We have made significant progress in the </a:t>
          </a:r>
          <a:r>
            <a:rPr lang="en-US" dirty="0"/>
            <a:t>development of the </a:t>
          </a:r>
          <a:r>
            <a:rPr lang="en-US" b="0" i="0" dirty="0"/>
            <a:t>Diabetes Detection System</a:t>
          </a:r>
          <a:r>
            <a:rPr lang="en-US" dirty="0"/>
            <a:t>.</a:t>
          </a:r>
        </a:p>
      </dgm:t>
    </dgm:pt>
    <dgm:pt modelId="{FE415A61-6E2E-4023-B0B6-00F9EADCDACD}" type="parTrans" cxnId="{E9838315-5D1F-407D-9F61-B354BE3124F1}">
      <dgm:prSet/>
      <dgm:spPr/>
      <dgm:t>
        <a:bodyPr/>
        <a:lstStyle/>
        <a:p>
          <a:endParaRPr lang="en-US"/>
        </a:p>
      </dgm:t>
    </dgm:pt>
    <dgm:pt modelId="{542DC128-C047-4C9A-AE8B-263ABC811D72}" type="sibTrans" cxnId="{E9838315-5D1F-407D-9F61-B354BE3124F1}">
      <dgm:prSet/>
      <dgm:spPr/>
      <dgm:t>
        <a:bodyPr/>
        <a:lstStyle/>
        <a:p>
          <a:endParaRPr lang="en-US"/>
        </a:p>
      </dgm:t>
    </dgm:pt>
    <dgm:pt modelId="{8B9BEC45-DC64-4D08-B7BF-9C11F78E69F4}">
      <dgm:prSet/>
      <dgm:spPr/>
      <dgm:t>
        <a:bodyPr/>
        <a:lstStyle/>
        <a:p>
          <a:r>
            <a:rPr lang="en-US" dirty="0"/>
            <a:t>The system architecture has been implemented</a:t>
          </a:r>
          <a:r>
            <a:rPr lang="en-US" b="0" i="0" dirty="0"/>
            <a:t>, including </a:t>
          </a:r>
          <a:r>
            <a:rPr lang="en-US" dirty="0"/>
            <a:t>user registration, login, </a:t>
          </a:r>
          <a:r>
            <a:rPr lang="en-US" b="0" i="0" dirty="0"/>
            <a:t>and </a:t>
          </a:r>
          <a:r>
            <a:rPr lang="en-US" dirty="0"/>
            <a:t>data submission functionalities</a:t>
          </a:r>
          <a:r>
            <a:rPr lang="en-US" b="0" i="0" dirty="0"/>
            <a:t>.</a:t>
          </a:r>
          <a:endParaRPr lang="en-US" dirty="0"/>
        </a:p>
      </dgm:t>
    </dgm:pt>
    <dgm:pt modelId="{4EFE49D1-B8B6-460A-B2E3-D9DB5BA1CB40}" type="parTrans" cxnId="{E3C71B58-5055-4C18-8104-2CE61377849A}">
      <dgm:prSet/>
      <dgm:spPr/>
      <dgm:t>
        <a:bodyPr/>
        <a:lstStyle/>
        <a:p>
          <a:endParaRPr lang="en-US"/>
        </a:p>
      </dgm:t>
    </dgm:pt>
    <dgm:pt modelId="{37157EF4-891B-40B5-BF3B-3C1B050E0878}" type="sibTrans" cxnId="{E3C71B58-5055-4C18-8104-2CE61377849A}">
      <dgm:prSet/>
      <dgm:spPr/>
      <dgm:t>
        <a:bodyPr/>
        <a:lstStyle/>
        <a:p>
          <a:endParaRPr lang="en-US"/>
        </a:p>
      </dgm:t>
    </dgm:pt>
    <dgm:pt modelId="{3A462EE6-C211-436B-9D82-0DBC5B7FA318}">
      <dgm:prSet/>
      <dgm:spPr/>
      <dgm:t>
        <a:bodyPr/>
        <a:lstStyle/>
        <a:p>
          <a:r>
            <a:rPr lang="en-US" dirty="0"/>
            <a:t>Machine learning algorithms, specifically Support Vector Machine (SVM) and Decision Tree, have been trained and integrated into </a:t>
          </a:r>
          <a:r>
            <a:rPr lang="en-US" b="0" i="0" dirty="0"/>
            <a:t>the </a:t>
          </a:r>
          <a:r>
            <a:rPr lang="en-US" dirty="0"/>
            <a:t>system.</a:t>
          </a:r>
        </a:p>
      </dgm:t>
    </dgm:pt>
    <dgm:pt modelId="{358EC5FF-E9FE-4453-96A5-9DC3477EF106}" type="parTrans" cxnId="{E0D5AEA3-8390-4E06-A469-B2C7D703A1EA}">
      <dgm:prSet/>
      <dgm:spPr/>
      <dgm:t>
        <a:bodyPr/>
        <a:lstStyle/>
        <a:p>
          <a:endParaRPr lang="en-US"/>
        </a:p>
      </dgm:t>
    </dgm:pt>
    <dgm:pt modelId="{D01F5F99-9691-410B-B054-2D4A2CACF078}" type="sibTrans" cxnId="{E0D5AEA3-8390-4E06-A469-B2C7D703A1EA}">
      <dgm:prSet/>
      <dgm:spPr/>
      <dgm:t>
        <a:bodyPr/>
        <a:lstStyle/>
        <a:p>
          <a:endParaRPr lang="en-US"/>
        </a:p>
      </dgm:t>
    </dgm:pt>
    <dgm:pt modelId="{8EB4DC28-D2B0-47E9-BE3B-D06B0D0CBD9E}">
      <dgm:prSet/>
      <dgm:spPr/>
      <dgm:t>
        <a:bodyPr/>
        <a:lstStyle/>
        <a:p>
          <a:r>
            <a:rPr lang="en-US" dirty="0"/>
            <a:t>Rigorous testing has been conducted, achieving a high accuracy rate of 92.5% with SVM and an exceptional accuracy of 99% with Decision Tree for </a:t>
          </a:r>
          <a:r>
            <a:rPr lang="en-US" b="0" i="0" dirty="0"/>
            <a:t>diabetes </a:t>
          </a:r>
          <a:r>
            <a:rPr lang="en-US" dirty="0"/>
            <a:t>detection and type identification</a:t>
          </a:r>
          <a:r>
            <a:rPr lang="en-US" b="0" i="0" dirty="0"/>
            <a:t>.</a:t>
          </a:r>
          <a:endParaRPr lang="en-US" dirty="0"/>
        </a:p>
      </dgm:t>
    </dgm:pt>
    <dgm:pt modelId="{BE7302A8-8E39-4B96-B48A-BD6926D35892}" type="parTrans" cxnId="{575CC06C-A299-4900-8ADA-E154001CDA1A}">
      <dgm:prSet/>
      <dgm:spPr/>
      <dgm:t>
        <a:bodyPr/>
        <a:lstStyle/>
        <a:p>
          <a:endParaRPr lang="en-US"/>
        </a:p>
      </dgm:t>
    </dgm:pt>
    <dgm:pt modelId="{217AD476-708E-41B1-BDF4-DF29FEF06BFB}" type="sibTrans" cxnId="{575CC06C-A299-4900-8ADA-E154001CDA1A}">
      <dgm:prSet/>
      <dgm:spPr/>
      <dgm:t>
        <a:bodyPr/>
        <a:lstStyle/>
        <a:p>
          <a:endParaRPr lang="en-US"/>
        </a:p>
      </dgm:t>
    </dgm:pt>
    <dgm:pt modelId="{E4FA674E-659D-4E99-8B0F-B06A2A3B1733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The system architecture, </a:t>
          </a:r>
          <a:r>
            <a:rPr lang="en-US" b="0" i="0" dirty="0">
              <a:solidFill>
                <a:schemeClr val="tx1"/>
              </a:solidFill>
            </a:rPr>
            <a:t>including </a:t>
          </a:r>
          <a:r>
            <a:rPr lang="en-US" dirty="0">
              <a:solidFill>
                <a:schemeClr val="tx1"/>
              </a:solidFill>
            </a:rPr>
            <a:t>data preprocessing, feature selection, and model integration, has been successfully implemented.</a:t>
          </a:r>
        </a:p>
      </dgm:t>
    </dgm:pt>
    <dgm:pt modelId="{1A7825A4-85DB-4DE7-A879-EED176CF08F0}" type="parTrans" cxnId="{AAAB4ED4-C3A7-404A-A214-26D5562E2BB5}">
      <dgm:prSet/>
      <dgm:spPr/>
      <dgm:t>
        <a:bodyPr/>
        <a:lstStyle/>
        <a:p>
          <a:endParaRPr lang="en-US"/>
        </a:p>
      </dgm:t>
    </dgm:pt>
    <dgm:pt modelId="{DCF6F4F2-3153-45EC-8E1F-BB2330AA4F1B}" type="sibTrans" cxnId="{AAAB4ED4-C3A7-404A-A214-26D5562E2BB5}">
      <dgm:prSet/>
      <dgm:spPr/>
      <dgm:t>
        <a:bodyPr/>
        <a:lstStyle/>
        <a:p>
          <a:endParaRPr lang="en-US"/>
        </a:p>
      </dgm:t>
    </dgm:pt>
    <dgm:pt modelId="{5834B1BB-937F-47CD-867F-8D0C1AB3AC65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The database structure for user data storage has been designed and implemented</a:t>
          </a:r>
          <a:r>
            <a:rPr lang="en-US" b="0" i="0" dirty="0">
              <a:solidFill>
                <a:schemeClr val="tx1"/>
              </a:solidFill>
            </a:rPr>
            <a:t>, </a:t>
          </a:r>
          <a:r>
            <a:rPr lang="en-US" dirty="0">
              <a:solidFill>
                <a:schemeClr val="tx1"/>
              </a:solidFill>
            </a:rPr>
            <a:t>ensuring secure </a:t>
          </a:r>
          <a:r>
            <a:rPr lang="en-US" b="0" i="0" dirty="0">
              <a:solidFill>
                <a:schemeClr val="tx1"/>
              </a:solidFill>
            </a:rPr>
            <a:t>and </a:t>
          </a:r>
          <a:r>
            <a:rPr lang="en-US" dirty="0">
              <a:solidFill>
                <a:schemeClr val="tx1"/>
              </a:solidFill>
            </a:rPr>
            <a:t>efficient management of user information</a:t>
          </a:r>
          <a:r>
            <a:rPr lang="en-US" b="0" i="0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84FAE650-11AC-4809-98FA-714F90B96807}" type="parTrans" cxnId="{2224179B-A196-498B-B885-99792DF65470}">
      <dgm:prSet/>
      <dgm:spPr/>
      <dgm:t>
        <a:bodyPr/>
        <a:lstStyle/>
        <a:p>
          <a:endParaRPr lang="en-US"/>
        </a:p>
      </dgm:t>
    </dgm:pt>
    <dgm:pt modelId="{270222D5-F7CE-4A31-902A-26BFBC314E13}" type="sibTrans" cxnId="{2224179B-A196-498B-B885-99792DF65470}">
      <dgm:prSet/>
      <dgm:spPr/>
      <dgm:t>
        <a:bodyPr/>
        <a:lstStyle/>
        <a:p>
          <a:endParaRPr lang="en-US"/>
        </a:p>
      </dgm:t>
    </dgm:pt>
    <dgm:pt modelId="{0D2059CC-CE4D-4CA6-B666-16D3D1C5A555}" type="pres">
      <dgm:prSet presAssocID="{3B4FB48D-6536-4A01-BA15-4C1912F66AAE}" presName="root" presStyleCnt="0">
        <dgm:presLayoutVars>
          <dgm:dir/>
          <dgm:resizeHandles val="exact"/>
        </dgm:presLayoutVars>
      </dgm:prSet>
      <dgm:spPr/>
    </dgm:pt>
    <dgm:pt modelId="{08723460-E89B-4086-9388-1AC581FDC01D}" type="pres">
      <dgm:prSet presAssocID="{D0300096-1F93-4BF7-9524-BC31687073A9}" presName="compNode" presStyleCnt="0"/>
      <dgm:spPr/>
    </dgm:pt>
    <dgm:pt modelId="{7B96B5D1-E2C4-481B-8D4C-259581D9E88D}" type="pres">
      <dgm:prSet presAssocID="{D0300096-1F93-4BF7-9524-BC31687073A9}" presName="bgRect" presStyleLbl="bgShp" presStyleIdx="0" presStyleCnt="6"/>
      <dgm:spPr/>
    </dgm:pt>
    <dgm:pt modelId="{C0CF91B6-14A7-4726-9995-23F47EBCB8B3}" type="pres">
      <dgm:prSet presAssocID="{D0300096-1F93-4BF7-9524-BC31687073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EA7401F5-F810-4B90-A941-8AAFEF8E8BAE}" type="pres">
      <dgm:prSet presAssocID="{D0300096-1F93-4BF7-9524-BC31687073A9}" presName="spaceRect" presStyleCnt="0"/>
      <dgm:spPr/>
    </dgm:pt>
    <dgm:pt modelId="{54839C4A-7A71-42A4-B0CD-758BA7C71011}" type="pres">
      <dgm:prSet presAssocID="{D0300096-1F93-4BF7-9524-BC31687073A9}" presName="parTx" presStyleLbl="revTx" presStyleIdx="0" presStyleCnt="6">
        <dgm:presLayoutVars>
          <dgm:chMax val="0"/>
          <dgm:chPref val="0"/>
        </dgm:presLayoutVars>
      </dgm:prSet>
      <dgm:spPr/>
    </dgm:pt>
    <dgm:pt modelId="{26B5B283-4B54-4027-A85D-EA3267171B4C}" type="pres">
      <dgm:prSet presAssocID="{542DC128-C047-4C9A-AE8B-263ABC811D72}" presName="sibTrans" presStyleCnt="0"/>
      <dgm:spPr/>
    </dgm:pt>
    <dgm:pt modelId="{6C23C416-9E0D-421E-A149-286FCD344583}" type="pres">
      <dgm:prSet presAssocID="{8B9BEC45-DC64-4D08-B7BF-9C11F78E69F4}" presName="compNode" presStyleCnt="0"/>
      <dgm:spPr/>
    </dgm:pt>
    <dgm:pt modelId="{FC742C87-110E-4AE6-A46B-D2064735A7FB}" type="pres">
      <dgm:prSet presAssocID="{8B9BEC45-DC64-4D08-B7BF-9C11F78E69F4}" presName="bgRect" presStyleLbl="bgShp" presStyleIdx="1" presStyleCnt="6"/>
      <dgm:spPr/>
    </dgm:pt>
    <dgm:pt modelId="{F7F79C1F-2E33-4380-AED3-18DBD1DB417E}" type="pres">
      <dgm:prSet presAssocID="{8B9BEC45-DC64-4D08-B7BF-9C11F78E69F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7F76C0A-D99C-408A-83C9-BEDD18CC9D51}" type="pres">
      <dgm:prSet presAssocID="{8B9BEC45-DC64-4D08-B7BF-9C11F78E69F4}" presName="spaceRect" presStyleCnt="0"/>
      <dgm:spPr/>
    </dgm:pt>
    <dgm:pt modelId="{0334EE7C-96BE-4138-A02A-86B2EB58872F}" type="pres">
      <dgm:prSet presAssocID="{8B9BEC45-DC64-4D08-B7BF-9C11F78E69F4}" presName="parTx" presStyleLbl="revTx" presStyleIdx="1" presStyleCnt="6">
        <dgm:presLayoutVars>
          <dgm:chMax val="0"/>
          <dgm:chPref val="0"/>
        </dgm:presLayoutVars>
      </dgm:prSet>
      <dgm:spPr/>
    </dgm:pt>
    <dgm:pt modelId="{77403961-E008-418C-9650-0AFA8055DF00}" type="pres">
      <dgm:prSet presAssocID="{37157EF4-891B-40B5-BF3B-3C1B050E0878}" presName="sibTrans" presStyleCnt="0"/>
      <dgm:spPr/>
    </dgm:pt>
    <dgm:pt modelId="{E8681CF9-A67B-44B6-8BE1-3F44A4544BF5}" type="pres">
      <dgm:prSet presAssocID="{3A462EE6-C211-436B-9D82-0DBC5B7FA318}" presName="compNode" presStyleCnt="0"/>
      <dgm:spPr/>
    </dgm:pt>
    <dgm:pt modelId="{499FB901-ECAB-4E0E-8AA3-447818C2681D}" type="pres">
      <dgm:prSet presAssocID="{3A462EE6-C211-436B-9D82-0DBC5B7FA318}" presName="bgRect" presStyleLbl="bgShp" presStyleIdx="2" presStyleCnt="6"/>
      <dgm:spPr/>
    </dgm:pt>
    <dgm:pt modelId="{FA385F42-F9F0-44A5-BABF-E51BCC5E56B9}" type="pres">
      <dgm:prSet presAssocID="{3A462EE6-C211-436B-9D82-0DBC5B7FA3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4C95C0F-3B45-4E4B-A64E-FB9745765AAE}" type="pres">
      <dgm:prSet presAssocID="{3A462EE6-C211-436B-9D82-0DBC5B7FA318}" presName="spaceRect" presStyleCnt="0"/>
      <dgm:spPr/>
    </dgm:pt>
    <dgm:pt modelId="{34522C56-D6C6-4A6B-9924-9CC83594F73B}" type="pres">
      <dgm:prSet presAssocID="{3A462EE6-C211-436B-9D82-0DBC5B7FA318}" presName="parTx" presStyleLbl="revTx" presStyleIdx="2" presStyleCnt="6">
        <dgm:presLayoutVars>
          <dgm:chMax val="0"/>
          <dgm:chPref val="0"/>
        </dgm:presLayoutVars>
      </dgm:prSet>
      <dgm:spPr/>
    </dgm:pt>
    <dgm:pt modelId="{301EFBCD-CCC5-4171-B0B6-50E9750A0C8D}" type="pres">
      <dgm:prSet presAssocID="{D01F5F99-9691-410B-B054-2D4A2CACF078}" presName="sibTrans" presStyleCnt="0"/>
      <dgm:spPr/>
    </dgm:pt>
    <dgm:pt modelId="{8D0D4D22-5C85-4456-BE26-100787CF8F68}" type="pres">
      <dgm:prSet presAssocID="{8EB4DC28-D2B0-47E9-BE3B-D06B0D0CBD9E}" presName="compNode" presStyleCnt="0"/>
      <dgm:spPr/>
    </dgm:pt>
    <dgm:pt modelId="{580390C9-9892-4E05-B35B-59188F5E7320}" type="pres">
      <dgm:prSet presAssocID="{8EB4DC28-D2B0-47E9-BE3B-D06B0D0CBD9E}" presName="bgRect" presStyleLbl="bgShp" presStyleIdx="3" presStyleCnt="6"/>
      <dgm:spPr/>
    </dgm:pt>
    <dgm:pt modelId="{BF30A6DA-7BE5-48D1-A40D-3DC62363B5D5}" type="pres">
      <dgm:prSet presAssocID="{8EB4DC28-D2B0-47E9-BE3B-D06B0D0CBD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1447CEE-25DD-4CA6-A72B-26FB04D61E39}" type="pres">
      <dgm:prSet presAssocID="{8EB4DC28-D2B0-47E9-BE3B-D06B0D0CBD9E}" presName="spaceRect" presStyleCnt="0"/>
      <dgm:spPr/>
    </dgm:pt>
    <dgm:pt modelId="{131C0B4E-BD05-4A99-B82A-CF1EF70B2391}" type="pres">
      <dgm:prSet presAssocID="{8EB4DC28-D2B0-47E9-BE3B-D06B0D0CBD9E}" presName="parTx" presStyleLbl="revTx" presStyleIdx="3" presStyleCnt="6">
        <dgm:presLayoutVars>
          <dgm:chMax val="0"/>
          <dgm:chPref val="0"/>
        </dgm:presLayoutVars>
      </dgm:prSet>
      <dgm:spPr/>
    </dgm:pt>
    <dgm:pt modelId="{A948697B-568B-461C-8EC0-23571D45D8D7}" type="pres">
      <dgm:prSet presAssocID="{217AD476-708E-41B1-BDF4-DF29FEF06BFB}" presName="sibTrans" presStyleCnt="0"/>
      <dgm:spPr/>
    </dgm:pt>
    <dgm:pt modelId="{7A4FF73B-8515-4EC4-AF5F-7D59379ED133}" type="pres">
      <dgm:prSet presAssocID="{E4FA674E-659D-4E99-8B0F-B06A2A3B1733}" presName="compNode" presStyleCnt="0"/>
      <dgm:spPr/>
    </dgm:pt>
    <dgm:pt modelId="{00CBE71E-0B7F-4763-B4A7-4806E4E455F3}" type="pres">
      <dgm:prSet presAssocID="{E4FA674E-659D-4E99-8B0F-B06A2A3B1733}" presName="bgRect" presStyleLbl="bgShp" presStyleIdx="4" presStyleCnt="6"/>
      <dgm:spPr/>
    </dgm:pt>
    <dgm:pt modelId="{073014D8-AE2A-4653-8C0F-80F950797755}" type="pres">
      <dgm:prSet presAssocID="{E4FA674E-659D-4E99-8B0F-B06A2A3B173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9D0FFCE1-98D2-4F4E-A16A-E9E3AEF29A0A}" type="pres">
      <dgm:prSet presAssocID="{E4FA674E-659D-4E99-8B0F-B06A2A3B1733}" presName="spaceRect" presStyleCnt="0"/>
      <dgm:spPr/>
    </dgm:pt>
    <dgm:pt modelId="{A7D4BF00-945B-4A51-BC16-CA18825C78F8}" type="pres">
      <dgm:prSet presAssocID="{E4FA674E-659D-4E99-8B0F-B06A2A3B1733}" presName="parTx" presStyleLbl="revTx" presStyleIdx="4" presStyleCnt="6">
        <dgm:presLayoutVars>
          <dgm:chMax val="0"/>
          <dgm:chPref val="0"/>
        </dgm:presLayoutVars>
      </dgm:prSet>
      <dgm:spPr/>
    </dgm:pt>
    <dgm:pt modelId="{5FFB60CA-D5FF-42FD-8823-D17445587F4F}" type="pres">
      <dgm:prSet presAssocID="{DCF6F4F2-3153-45EC-8E1F-BB2330AA4F1B}" presName="sibTrans" presStyleCnt="0"/>
      <dgm:spPr/>
    </dgm:pt>
    <dgm:pt modelId="{CFCC19C6-A76D-46F2-93C6-7B8CBA8A6CDD}" type="pres">
      <dgm:prSet presAssocID="{5834B1BB-937F-47CD-867F-8D0C1AB3AC65}" presName="compNode" presStyleCnt="0"/>
      <dgm:spPr/>
    </dgm:pt>
    <dgm:pt modelId="{E6FF4D74-EAD6-4A91-B96E-FCE315D5CB14}" type="pres">
      <dgm:prSet presAssocID="{5834B1BB-937F-47CD-867F-8D0C1AB3AC65}" presName="bgRect" presStyleLbl="bgShp" presStyleIdx="5" presStyleCnt="6"/>
      <dgm:spPr/>
    </dgm:pt>
    <dgm:pt modelId="{D4CA70F3-C6AB-46EC-A786-5CA8BD4112FE}" type="pres">
      <dgm:prSet presAssocID="{5834B1BB-937F-47CD-867F-8D0C1AB3AC6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562344-7751-40D4-99C8-0EA7C25D415F}" type="pres">
      <dgm:prSet presAssocID="{5834B1BB-937F-47CD-867F-8D0C1AB3AC65}" presName="spaceRect" presStyleCnt="0"/>
      <dgm:spPr/>
    </dgm:pt>
    <dgm:pt modelId="{CA84EB73-F0FC-4CA1-A39D-B719D5949FD0}" type="pres">
      <dgm:prSet presAssocID="{5834B1BB-937F-47CD-867F-8D0C1AB3AC6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EDCC12-F052-400C-B7C1-83BF129F8413}" type="presOf" srcId="{3B4FB48D-6536-4A01-BA15-4C1912F66AAE}" destId="{0D2059CC-CE4D-4CA6-B666-16D3D1C5A555}" srcOrd="0" destOrd="0" presId="urn:microsoft.com/office/officeart/2018/2/layout/IconVerticalSolidList"/>
    <dgm:cxn modelId="{E9838315-5D1F-407D-9F61-B354BE3124F1}" srcId="{3B4FB48D-6536-4A01-BA15-4C1912F66AAE}" destId="{D0300096-1F93-4BF7-9524-BC31687073A9}" srcOrd="0" destOrd="0" parTransId="{FE415A61-6E2E-4023-B0B6-00F9EADCDACD}" sibTransId="{542DC128-C047-4C9A-AE8B-263ABC811D72}"/>
    <dgm:cxn modelId="{FBC7E434-3C87-4227-A05F-C76059722C3F}" type="presOf" srcId="{5834B1BB-937F-47CD-867F-8D0C1AB3AC65}" destId="{CA84EB73-F0FC-4CA1-A39D-B719D5949FD0}" srcOrd="0" destOrd="0" presId="urn:microsoft.com/office/officeart/2018/2/layout/IconVerticalSolidList"/>
    <dgm:cxn modelId="{34B5E668-4EF4-48EF-9091-4BB074A6F658}" type="presOf" srcId="{8EB4DC28-D2B0-47E9-BE3B-D06B0D0CBD9E}" destId="{131C0B4E-BD05-4A99-B82A-CF1EF70B2391}" srcOrd="0" destOrd="0" presId="urn:microsoft.com/office/officeart/2018/2/layout/IconVerticalSolidList"/>
    <dgm:cxn modelId="{575CC06C-A299-4900-8ADA-E154001CDA1A}" srcId="{3B4FB48D-6536-4A01-BA15-4C1912F66AAE}" destId="{8EB4DC28-D2B0-47E9-BE3B-D06B0D0CBD9E}" srcOrd="3" destOrd="0" parTransId="{BE7302A8-8E39-4B96-B48A-BD6926D35892}" sibTransId="{217AD476-708E-41B1-BDF4-DF29FEF06BFB}"/>
    <dgm:cxn modelId="{6FB78C53-A2E9-4684-935C-BB3143DDE310}" type="presOf" srcId="{3A462EE6-C211-436B-9D82-0DBC5B7FA318}" destId="{34522C56-D6C6-4A6B-9924-9CC83594F73B}" srcOrd="0" destOrd="0" presId="urn:microsoft.com/office/officeart/2018/2/layout/IconVerticalSolidList"/>
    <dgm:cxn modelId="{E3C71B58-5055-4C18-8104-2CE61377849A}" srcId="{3B4FB48D-6536-4A01-BA15-4C1912F66AAE}" destId="{8B9BEC45-DC64-4D08-B7BF-9C11F78E69F4}" srcOrd="1" destOrd="0" parTransId="{4EFE49D1-B8B6-460A-B2E3-D9DB5BA1CB40}" sibTransId="{37157EF4-891B-40B5-BF3B-3C1B050E0878}"/>
    <dgm:cxn modelId="{09A04B88-2CE1-45D6-9594-11119638FA9B}" type="presOf" srcId="{8B9BEC45-DC64-4D08-B7BF-9C11F78E69F4}" destId="{0334EE7C-96BE-4138-A02A-86B2EB58872F}" srcOrd="0" destOrd="0" presId="urn:microsoft.com/office/officeart/2018/2/layout/IconVerticalSolidList"/>
    <dgm:cxn modelId="{2224179B-A196-498B-B885-99792DF65470}" srcId="{3B4FB48D-6536-4A01-BA15-4C1912F66AAE}" destId="{5834B1BB-937F-47CD-867F-8D0C1AB3AC65}" srcOrd="5" destOrd="0" parTransId="{84FAE650-11AC-4809-98FA-714F90B96807}" sibTransId="{270222D5-F7CE-4A31-902A-26BFBC314E13}"/>
    <dgm:cxn modelId="{E0D5AEA3-8390-4E06-A469-B2C7D703A1EA}" srcId="{3B4FB48D-6536-4A01-BA15-4C1912F66AAE}" destId="{3A462EE6-C211-436B-9D82-0DBC5B7FA318}" srcOrd="2" destOrd="0" parTransId="{358EC5FF-E9FE-4453-96A5-9DC3477EF106}" sibTransId="{D01F5F99-9691-410B-B054-2D4A2CACF078}"/>
    <dgm:cxn modelId="{E1769FB6-4320-454D-965A-3D1E44A4FB1D}" type="presOf" srcId="{E4FA674E-659D-4E99-8B0F-B06A2A3B1733}" destId="{A7D4BF00-945B-4A51-BC16-CA18825C78F8}" srcOrd="0" destOrd="0" presId="urn:microsoft.com/office/officeart/2018/2/layout/IconVerticalSolidList"/>
    <dgm:cxn modelId="{AAAB4ED4-C3A7-404A-A214-26D5562E2BB5}" srcId="{3B4FB48D-6536-4A01-BA15-4C1912F66AAE}" destId="{E4FA674E-659D-4E99-8B0F-B06A2A3B1733}" srcOrd="4" destOrd="0" parTransId="{1A7825A4-85DB-4DE7-A879-EED176CF08F0}" sibTransId="{DCF6F4F2-3153-45EC-8E1F-BB2330AA4F1B}"/>
    <dgm:cxn modelId="{CC5939E6-E933-4C38-9652-ADCA09392859}" type="presOf" srcId="{D0300096-1F93-4BF7-9524-BC31687073A9}" destId="{54839C4A-7A71-42A4-B0CD-758BA7C71011}" srcOrd="0" destOrd="0" presId="urn:microsoft.com/office/officeart/2018/2/layout/IconVerticalSolidList"/>
    <dgm:cxn modelId="{3363A47E-7558-48AE-864C-6D5CC93B2688}" type="presParOf" srcId="{0D2059CC-CE4D-4CA6-B666-16D3D1C5A555}" destId="{08723460-E89B-4086-9388-1AC581FDC01D}" srcOrd="0" destOrd="0" presId="urn:microsoft.com/office/officeart/2018/2/layout/IconVerticalSolidList"/>
    <dgm:cxn modelId="{D4AA1C02-2768-43AB-BB69-CE1D81EFD0D4}" type="presParOf" srcId="{08723460-E89B-4086-9388-1AC581FDC01D}" destId="{7B96B5D1-E2C4-481B-8D4C-259581D9E88D}" srcOrd="0" destOrd="0" presId="urn:microsoft.com/office/officeart/2018/2/layout/IconVerticalSolidList"/>
    <dgm:cxn modelId="{11501D31-9D1C-439A-9914-448BDBFA42B9}" type="presParOf" srcId="{08723460-E89B-4086-9388-1AC581FDC01D}" destId="{C0CF91B6-14A7-4726-9995-23F47EBCB8B3}" srcOrd="1" destOrd="0" presId="urn:microsoft.com/office/officeart/2018/2/layout/IconVerticalSolidList"/>
    <dgm:cxn modelId="{D2BB6462-6EAB-4A13-8085-5ADDC64D16C1}" type="presParOf" srcId="{08723460-E89B-4086-9388-1AC581FDC01D}" destId="{EA7401F5-F810-4B90-A941-8AAFEF8E8BAE}" srcOrd="2" destOrd="0" presId="urn:microsoft.com/office/officeart/2018/2/layout/IconVerticalSolidList"/>
    <dgm:cxn modelId="{D1AFAA10-A306-4F50-8BB8-FF3A00BE8061}" type="presParOf" srcId="{08723460-E89B-4086-9388-1AC581FDC01D}" destId="{54839C4A-7A71-42A4-B0CD-758BA7C71011}" srcOrd="3" destOrd="0" presId="urn:microsoft.com/office/officeart/2018/2/layout/IconVerticalSolidList"/>
    <dgm:cxn modelId="{9EE2F831-4311-4B9E-9F0F-1C8BBD5F55A7}" type="presParOf" srcId="{0D2059CC-CE4D-4CA6-B666-16D3D1C5A555}" destId="{26B5B283-4B54-4027-A85D-EA3267171B4C}" srcOrd="1" destOrd="0" presId="urn:microsoft.com/office/officeart/2018/2/layout/IconVerticalSolidList"/>
    <dgm:cxn modelId="{9B2E556B-5968-4DBD-9F3A-6A81C0FC94B9}" type="presParOf" srcId="{0D2059CC-CE4D-4CA6-B666-16D3D1C5A555}" destId="{6C23C416-9E0D-421E-A149-286FCD344583}" srcOrd="2" destOrd="0" presId="urn:microsoft.com/office/officeart/2018/2/layout/IconVerticalSolidList"/>
    <dgm:cxn modelId="{DB30E8B7-9BD5-416A-9DB5-828170757EFF}" type="presParOf" srcId="{6C23C416-9E0D-421E-A149-286FCD344583}" destId="{FC742C87-110E-4AE6-A46B-D2064735A7FB}" srcOrd="0" destOrd="0" presId="urn:microsoft.com/office/officeart/2018/2/layout/IconVerticalSolidList"/>
    <dgm:cxn modelId="{1A141987-26D1-4884-BD96-281CD9D7872F}" type="presParOf" srcId="{6C23C416-9E0D-421E-A149-286FCD344583}" destId="{F7F79C1F-2E33-4380-AED3-18DBD1DB417E}" srcOrd="1" destOrd="0" presId="urn:microsoft.com/office/officeart/2018/2/layout/IconVerticalSolidList"/>
    <dgm:cxn modelId="{059D9673-AF6C-48A5-B242-89DFAC5523C0}" type="presParOf" srcId="{6C23C416-9E0D-421E-A149-286FCD344583}" destId="{C7F76C0A-D99C-408A-83C9-BEDD18CC9D51}" srcOrd="2" destOrd="0" presId="urn:microsoft.com/office/officeart/2018/2/layout/IconVerticalSolidList"/>
    <dgm:cxn modelId="{3B7C7F54-F89D-4237-8913-3503AE24A75C}" type="presParOf" srcId="{6C23C416-9E0D-421E-A149-286FCD344583}" destId="{0334EE7C-96BE-4138-A02A-86B2EB58872F}" srcOrd="3" destOrd="0" presId="urn:microsoft.com/office/officeart/2018/2/layout/IconVerticalSolidList"/>
    <dgm:cxn modelId="{E56C48EA-33AE-45D0-AA80-5151A5D87E6D}" type="presParOf" srcId="{0D2059CC-CE4D-4CA6-B666-16D3D1C5A555}" destId="{77403961-E008-418C-9650-0AFA8055DF00}" srcOrd="3" destOrd="0" presId="urn:microsoft.com/office/officeart/2018/2/layout/IconVerticalSolidList"/>
    <dgm:cxn modelId="{42042B31-82D9-4751-A3E8-4E84045F1231}" type="presParOf" srcId="{0D2059CC-CE4D-4CA6-B666-16D3D1C5A555}" destId="{E8681CF9-A67B-44B6-8BE1-3F44A4544BF5}" srcOrd="4" destOrd="0" presId="urn:microsoft.com/office/officeart/2018/2/layout/IconVerticalSolidList"/>
    <dgm:cxn modelId="{053369BC-5C2C-4AB2-B935-B81F1E8B3AE6}" type="presParOf" srcId="{E8681CF9-A67B-44B6-8BE1-3F44A4544BF5}" destId="{499FB901-ECAB-4E0E-8AA3-447818C2681D}" srcOrd="0" destOrd="0" presId="urn:microsoft.com/office/officeart/2018/2/layout/IconVerticalSolidList"/>
    <dgm:cxn modelId="{43877300-4783-4260-986D-D221304EB594}" type="presParOf" srcId="{E8681CF9-A67B-44B6-8BE1-3F44A4544BF5}" destId="{FA385F42-F9F0-44A5-BABF-E51BCC5E56B9}" srcOrd="1" destOrd="0" presId="urn:microsoft.com/office/officeart/2018/2/layout/IconVerticalSolidList"/>
    <dgm:cxn modelId="{2EEBF8E7-284F-4829-AAF4-6C7A971A9C6A}" type="presParOf" srcId="{E8681CF9-A67B-44B6-8BE1-3F44A4544BF5}" destId="{04C95C0F-3B45-4E4B-A64E-FB9745765AAE}" srcOrd="2" destOrd="0" presId="urn:microsoft.com/office/officeart/2018/2/layout/IconVerticalSolidList"/>
    <dgm:cxn modelId="{EBF3BACC-B572-4411-8FF8-90DBD98D3DBF}" type="presParOf" srcId="{E8681CF9-A67B-44B6-8BE1-3F44A4544BF5}" destId="{34522C56-D6C6-4A6B-9924-9CC83594F73B}" srcOrd="3" destOrd="0" presId="urn:microsoft.com/office/officeart/2018/2/layout/IconVerticalSolidList"/>
    <dgm:cxn modelId="{7991E5B9-F68A-48EE-BBEF-FE6827CFF3C7}" type="presParOf" srcId="{0D2059CC-CE4D-4CA6-B666-16D3D1C5A555}" destId="{301EFBCD-CCC5-4171-B0B6-50E9750A0C8D}" srcOrd="5" destOrd="0" presId="urn:microsoft.com/office/officeart/2018/2/layout/IconVerticalSolidList"/>
    <dgm:cxn modelId="{EC22ED5F-0807-4744-A013-DC577358D4DD}" type="presParOf" srcId="{0D2059CC-CE4D-4CA6-B666-16D3D1C5A555}" destId="{8D0D4D22-5C85-4456-BE26-100787CF8F68}" srcOrd="6" destOrd="0" presId="urn:microsoft.com/office/officeart/2018/2/layout/IconVerticalSolidList"/>
    <dgm:cxn modelId="{D4F79FB5-F05F-4156-B992-7D44475162F4}" type="presParOf" srcId="{8D0D4D22-5C85-4456-BE26-100787CF8F68}" destId="{580390C9-9892-4E05-B35B-59188F5E7320}" srcOrd="0" destOrd="0" presId="urn:microsoft.com/office/officeart/2018/2/layout/IconVerticalSolidList"/>
    <dgm:cxn modelId="{786D1B0E-C973-4AB0-88C2-E09D71993E66}" type="presParOf" srcId="{8D0D4D22-5C85-4456-BE26-100787CF8F68}" destId="{BF30A6DA-7BE5-48D1-A40D-3DC62363B5D5}" srcOrd="1" destOrd="0" presId="urn:microsoft.com/office/officeart/2018/2/layout/IconVerticalSolidList"/>
    <dgm:cxn modelId="{0B9C801B-3576-46E1-96E5-A484B59B965E}" type="presParOf" srcId="{8D0D4D22-5C85-4456-BE26-100787CF8F68}" destId="{81447CEE-25DD-4CA6-A72B-26FB04D61E39}" srcOrd="2" destOrd="0" presId="urn:microsoft.com/office/officeart/2018/2/layout/IconVerticalSolidList"/>
    <dgm:cxn modelId="{2CFE0181-CD28-4FD6-838F-9F13B52A1109}" type="presParOf" srcId="{8D0D4D22-5C85-4456-BE26-100787CF8F68}" destId="{131C0B4E-BD05-4A99-B82A-CF1EF70B2391}" srcOrd="3" destOrd="0" presId="urn:microsoft.com/office/officeart/2018/2/layout/IconVerticalSolidList"/>
    <dgm:cxn modelId="{82DA9F59-D7B1-4B71-A12C-916AA9EC0D1B}" type="presParOf" srcId="{0D2059CC-CE4D-4CA6-B666-16D3D1C5A555}" destId="{A948697B-568B-461C-8EC0-23571D45D8D7}" srcOrd="7" destOrd="0" presId="urn:microsoft.com/office/officeart/2018/2/layout/IconVerticalSolidList"/>
    <dgm:cxn modelId="{D2CA9302-3FD4-4EDA-8AA6-BFD58865B5B9}" type="presParOf" srcId="{0D2059CC-CE4D-4CA6-B666-16D3D1C5A555}" destId="{7A4FF73B-8515-4EC4-AF5F-7D59379ED133}" srcOrd="8" destOrd="0" presId="urn:microsoft.com/office/officeart/2018/2/layout/IconVerticalSolidList"/>
    <dgm:cxn modelId="{2A07FE34-14D7-4836-9EAD-FA326D8112E0}" type="presParOf" srcId="{7A4FF73B-8515-4EC4-AF5F-7D59379ED133}" destId="{00CBE71E-0B7F-4763-B4A7-4806E4E455F3}" srcOrd="0" destOrd="0" presId="urn:microsoft.com/office/officeart/2018/2/layout/IconVerticalSolidList"/>
    <dgm:cxn modelId="{30C85F11-E6E5-458F-AC6F-0599CEA122A6}" type="presParOf" srcId="{7A4FF73B-8515-4EC4-AF5F-7D59379ED133}" destId="{073014D8-AE2A-4653-8C0F-80F950797755}" srcOrd="1" destOrd="0" presId="urn:microsoft.com/office/officeart/2018/2/layout/IconVerticalSolidList"/>
    <dgm:cxn modelId="{B5B0E93A-9B2B-4BA6-960A-7A38C79F4F29}" type="presParOf" srcId="{7A4FF73B-8515-4EC4-AF5F-7D59379ED133}" destId="{9D0FFCE1-98D2-4F4E-A16A-E9E3AEF29A0A}" srcOrd="2" destOrd="0" presId="urn:microsoft.com/office/officeart/2018/2/layout/IconVerticalSolidList"/>
    <dgm:cxn modelId="{B42C0F62-8210-425B-98C2-56EFDF8A1911}" type="presParOf" srcId="{7A4FF73B-8515-4EC4-AF5F-7D59379ED133}" destId="{A7D4BF00-945B-4A51-BC16-CA18825C78F8}" srcOrd="3" destOrd="0" presId="urn:microsoft.com/office/officeart/2018/2/layout/IconVerticalSolidList"/>
    <dgm:cxn modelId="{F84D0954-20B2-489A-9B99-42384ED2FF7E}" type="presParOf" srcId="{0D2059CC-CE4D-4CA6-B666-16D3D1C5A555}" destId="{5FFB60CA-D5FF-42FD-8823-D17445587F4F}" srcOrd="9" destOrd="0" presId="urn:microsoft.com/office/officeart/2018/2/layout/IconVerticalSolidList"/>
    <dgm:cxn modelId="{A7379B40-C9D3-4997-BD37-CFAD32C7AA24}" type="presParOf" srcId="{0D2059CC-CE4D-4CA6-B666-16D3D1C5A555}" destId="{CFCC19C6-A76D-46F2-93C6-7B8CBA8A6CDD}" srcOrd="10" destOrd="0" presId="urn:microsoft.com/office/officeart/2018/2/layout/IconVerticalSolidList"/>
    <dgm:cxn modelId="{200C1ECD-B33E-4036-8541-16CE7BADDB29}" type="presParOf" srcId="{CFCC19C6-A76D-46F2-93C6-7B8CBA8A6CDD}" destId="{E6FF4D74-EAD6-4A91-B96E-FCE315D5CB14}" srcOrd="0" destOrd="0" presId="urn:microsoft.com/office/officeart/2018/2/layout/IconVerticalSolidList"/>
    <dgm:cxn modelId="{98885D40-C17F-4439-A9ED-998EE45C6DAE}" type="presParOf" srcId="{CFCC19C6-A76D-46F2-93C6-7B8CBA8A6CDD}" destId="{D4CA70F3-C6AB-46EC-A786-5CA8BD4112FE}" srcOrd="1" destOrd="0" presId="urn:microsoft.com/office/officeart/2018/2/layout/IconVerticalSolidList"/>
    <dgm:cxn modelId="{6A31F3B4-094D-48D1-BF05-2731048532E9}" type="presParOf" srcId="{CFCC19C6-A76D-46F2-93C6-7B8CBA8A6CDD}" destId="{7C562344-7751-40D4-99C8-0EA7C25D415F}" srcOrd="2" destOrd="0" presId="urn:microsoft.com/office/officeart/2018/2/layout/IconVerticalSolidList"/>
    <dgm:cxn modelId="{21A05B9A-ECB1-4094-8DA9-58B45021EDB5}" type="presParOf" srcId="{CFCC19C6-A76D-46F2-93C6-7B8CBA8A6CDD}" destId="{CA84EB73-F0FC-4CA1-A39D-B719D5949F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91C27-94F8-44F9-800E-750D20BBAD41}">
      <dsp:nvSpPr>
        <dsp:cNvPr id="0" name=""/>
        <dsp:cNvSpPr/>
      </dsp:nvSpPr>
      <dsp:spPr>
        <a:xfrm>
          <a:off x="575068" y="52372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CBB93-C297-4BB7-973A-02921637237A}">
      <dsp:nvSpPr>
        <dsp:cNvPr id="0" name=""/>
        <dsp:cNvSpPr/>
      </dsp:nvSpPr>
      <dsp:spPr>
        <a:xfrm>
          <a:off x="840760" y="318065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3C65E-E6C9-4F7B-AF0F-718770C46005}">
      <dsp:nvSpPr>
        <dsp:cNvPr id="0" name=""/>
        <dsp:cNvSpPr/>
      </dsp:nvSpPr>
      <dsp:spPr>
        <a:xfrm>
          <a:off x="176529" y="1687402"/>
          <a:ext cx="2043787" cy="113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Introducing the Diabetes Detection System Using Machine Learning, a cutting-edge solution for accurate diabetes detection and type identification.</a:t>
          </a:r>
        </a:p>
      </dsp:txBody>
      <dsp:txXfrm>
        <a:off x="176529" y="1687402"/>
        <a:ext cx="2043787" cy="1135107"/>
      </dsp:txXfrm>
    </dsp:sp>
    <dsp:sp modelId="{DAC75ABA-2EEF-470F-99BF-069395B440B6}">
      <dsp:nvSpPr>
        <dsp:cNvPr id="0" name=""/>
        <dsp:cNvSpPr/>
      </dsp:nvSpPr>
      <dsp:spPr>
        <a:xfrm>
          <a:off x="2976518" y="52372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98B30-1FE7-43CC-82FC-3FB5A85B4BAB}">
      <dsp:nvSpPr>
        <dsp:cNvPr id="0" name=""/>
        <dsp:cNvSpPr/>
      </dsp:nvSpPr>
      <dsp:spPr>
        <a:xfrm>
          <a:off x="3242210" y="318065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6BECF-9637-48FA-89CA-73C2527B8C1F}">
      <dsp:nvSpPr>
        <dsp:cNvPr id="0" name=""/>
        <dsp:cNvSpPr/>
      </dsp:nvSpPr>
      <dsp:spPr>
        <a:xfrm>
          <a:off x="2577979" y="1687402"/>
          <a:ext cx="2043787" cy="113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system leverages machine learning algorithms and data analysis techniques to analyze user inputs and determine the presence of diabetes.</a:t>
          </a:r>
        </a:p>
      </dsp:txBody>
      <dsp:txXfrm>
        <a:off x="2577979" y="1687402"/>
        <a:ext cx="2043787" cy="1135107"/>
      </dsp:txXfrm>
    </dsp:sp>
    <dsp:sp modelId="{42A53D78-6153-4662-9EB0-EACB6F6D65F9}">
      <dsp:nvSpPr>
        <dsp:cNvPr id="0" name=""/>
        <dsp:cNvSpPr/>
      </dsp:nvSpPr>
      <dsp:spPr>
        <a:xfrm>
          <a:off x="5377968" y="52372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4AF5E-ADE8-41F5-9B05-C61BF28BDBCC}">
      <dsp:nvSpPr>
        <dsp:cNvPr id="0" name=""/>
        <dsp:cNvSpPr/>
      </dsp:nvSpPr>
      <dsp:spPr>
        <a:xfrm>
          <a:off x="5643660" y="318065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2C8B5-191B-4043-BA92-B535193967C5}">
      <dsp:nvSpPr>
        <dsp:cNvPr id="0" name=""/>
        <dsp:cNvSpPr/>
      </dsp:nvSpPr>
      <dsp:spPr>
        <a:xfrm>
          <a:off x="4979429" y="1687402"/>
          <a:ext cx="2043787" cy="113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By considering factors such as age, hypertension, heart disease, BMI, HbA1c level, and blood glucose level, the system identifies specific diabetes types.</a:t>
          </a:r>
        </a:p>
      </dsp:txBody>
      <dsp:txXfrm>
        <a:off x="4979429" y="1687402"/>
        <a:ext cx="2043787" cy="1135107"/>
      </dsp:txXfrm>
    </dsp:sp>
    <dsp:sp modelId="{406562C8-B06F-4320-A869-32C4F0F1C97F}">
      <dsp:nvSpPr>
        <dsp:cNvPr id="0" name=""/>
        <dsp:cNvSpPr/>
      </dsp:nvSpPr>
      <dsp:spPr>
        <a:xfrm>
          <a:off x="7779418" y="52372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93A63-928D-4D5E-979B-B678F83BA289}">
      <dsp:nvSpPr>
        <dsp:cNvPr id="0" name=""/>
        <dsp:cNvSpPr/>
      </dsp:nvSpPr>
      <dsp:spPr>
        <a:xfrm>
          <a:off x="8045111" y="318065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91DF-9519-4085-AA6E-FAFD3B5A4F1C}">
      <dsp:nvSpPr>
        <dsp:cNvPr id="0" name=""/>
        <dsp:cNvSpPr/>
      </dsp:nvSpPr>
      <dsp:spPr>
        <a:xfrm>
          <a:off x="7380880" y="1687402"/>
          <a:ext cx="2043787" cy="113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Users can access the system through a user-friendly web page developed with Flask, featuring registration, login, and authentication functionalities.</a:t>
          </a:r>
        </a:p>
      </dsp:txBody>
      <dsp:txXfrm>
        <a:off x="7380880" y="1687402"/>
        <a:ext cx="2043787" cy="1135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CB1A-22D3-42E8-98A5-8B4088510FFF}">
      <dsp:nvSpPr>
        <dsp:cNvPr id="0" name=""/>
        <dsp:cNvSpPr/>
      </dsp:nvSpPr>
      <dsp:spPr>
        <a:xfrm>
          <a:off x="464338" y="751187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5B513-A9E2-414C-BE6B-93D70B6BE95E}">
      <dsp:nvSpPr>
        <dsp:cNvPr id="0" name=""/>
        <dsp:cNvSpPr/>
      </dsp:nvSpPr>
      <dsp:spPr>
        <a:xfrm>
          <a:off x="1243" y="1783877"/>
          <a:ext cx="1683984" cy="79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Personal data and testing history are securely stored in a database, enabling users to review their health information and progress.</a:t>
          </a:r>
        </a:p>
      </dsp:txBody>
      <dsp:txXfrm>
        <a:off x="1243" y="1783877"/>
        <a:ext cx="1683984" cy="799892"/>
      </dsp:txXfrm>
    </dsp:sp>
    <dsp:sp modelId="{5ABBF52E-6D45-41AE-975D-6E5B3D06213E}">
      <dsp:nvSpPr>
        <dsp:cNvPr id="0" name=""/>
        <dsp:cNvSpPr/>
      </dsp:nvSpPr>
      <dsp:spPr>
        <a:xfrm>
          <a:off x="2443020" y="751187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203AB-CDC2-4114-ADCF-92CBC478B074}">
      <dsp:nvSpPr>
        <dsp:cNvPr id="0" name=""/>
        <dsp:cNvSpPr/>
      </dsp:nvSpPr>
      <dsp:spPr>
        <a:xfrm>
          <a:off x="1979924" y="1783877"/>
          <a:ext cx="1683984" cy="79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provides tailored instructions, food recommendations, medication details, and access to a list of doctors and hospitals for each diabetes type.</a:t>
          </a:r>
        </a:p>
      </dsp:txBody>
      <dsp:txXfrm>
        <a:off x="1979924" y="1783877"/>
        <a:ext cx="1683984" cy="799892"/>
      </dsp:txXfrm>
    </dsp:sp>
    <dsp:sp modelId="{72B013C6-D6C8-42FB-A7A0-FFF56A010486}">
      <dsp:nvSpPr>
        <dsp:cNvPr id="0" name=""/>
        <dsp:cNvSpPr/>
      </dsp:nvSpPr>
      <dsp:spPr>
        <a:xfrm>
          <a:off x="4421702" y="751187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17CA6-B624-4BF2-823D-3F380B66A0EE}">
      <dsp:nvSpPr>
        <dsp:cNvPr id="0" name=""/>
        <dsp:cNvSpPr/>
      </dsp:nvSpPr>
      <dsp:spPr>
        <a:xfrm>
          <a:off x="3958606" y="1783877"/>
          <a:ext cx="1683984" cy="79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Sample data is available for users to test the system's features, ensuring a seamless and reliable user experience.</a:t>
          </a:r>
        </a:p>
      </dsp:txBody>
      <dsp:txXfrm>
        <a:off x="3958606" y="1783877"/>
        <a:ext cx="1683984" cy="799892"/>
      </dsp:txXfrm>
    </dsp:sp>
    <dsp:sp modelId="{0C46C64F-3014-419D-BA49-BBF67F8443A3}">
      <dsp:nvSpPr>
        <dsp:cNvPr id="0" name=""/>
        <dsp:cNvSpPr/>
      </dsp:nvSpPr>
      <dsp:spPr>
        <a:xfrm>
          <a:off x="6400383" y="751187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F8EE-6ABC-4366-B45A-83E3F3642EA6}">
      <dsp:nvSpPr>
        <dsp:cNvPr id="0" name=""/>
        <dsp:cNvSpPr/>
      </dsp:nvSpPr>
      <dsp:spPr>
        <a:xfrm>
          <a:off x="5937287" y="1783877"/>
          <a:ext cx="1683984" cy="79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 admin portal is implemented for efficient management of user data, instructions, food recommendations, medications, and doctor information.</a:t>
          </a:r>
        </a:p>
      </dsp:txBody>
      <dsp:txXfrm>
        <a:off x="5937287" y="1783877"/>
        <a:ext cx="1683984" cy="799892"/>
      </dsp:txXfrm>
    </dsp:sp>
    <dsp:sp modelId="{5064EACE-D2CE-4354-9E81-9488B3114CF2}">
      <dsp:nvSpPr>
        <dsp:cNvPr id="0" name=""/>
        <dsp:cNvSpPr/>
      </dsp:nvSpPr>
      <dsp:spPr>
        <a:xfrm>
          <a:off x="8379065" y="751187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84F7F-8828-4E6A-9408-7C8A2905E44E}">
      <dsp:nvSpPr>
        <dsp:cNvPr id="0" name=""/>
        <dsp:cNvSpPr/>
      </dsp:nvSpPr>
      <dsp:spPr>
        <a:xfrm>
          <a:off x="7915969" y="1783877"/>
          <a:ext cx="1683984" cy="79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Diabetes Detection System aims to revolutionize diabetes management, improving early detection, personalized treatment, and patient empowerment.</a:t>
          </a:r>
        </a:p>
      </dsp:txBody>
      <dsp:txXfrm>
        <a:off x="7915969" y="1783877"/>
        <a:ext cx="1683984" cy="799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4CF79-B028-460F-B50F-289EBDBE41ED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7B42B-08C7-4F9B-AE6B-3F7B79597F49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6B6A2-1262-4B77-99E4-A1ADDE7B38F9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Diabetes Detection System utilizes </a:t>
          </a:r>
          <a:r>
            <a:rPr lang="en-US" sz="1600" kern="1200"/>
            <a:t>a combination of </a:t>
          </a:r>
          <a:r>
            <a:rPr lang="en-US" sz="1600" b="0" i="0" kern="1200"/>
            <a:t>machine learning algorithms and data analysis techniques.</a:t>
          </a:r>
          <a:endParaRPr lang="en-US" sz="1600" kern="1200"/>
        </a:p>
      </dsp:txBody>
      <dsp:txXfrm>
        <a:off x="1275192" y="2178"/>
        <a:ext cx="4639016" cy="1104063"/>
      </dsp:txXfrm>
    </dsp:sp>
    <dsp:sp modelId="{1ADE0A6E-3985-41BA-AF71-E26FCD1AC5D3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B13AE-9ECC-4F83-B69E-878657FEA09B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95524-B936-46CA-BE23-65DCC3D68C56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Classification algorithms</a:t>
          </a:r>
          <a:r>
            <a:rPr lang="en-US" sz="1600" b="0" i="0" kern="1200"/>
            <a:t>, </a:t>
          </a:r>
          <a:r>
            <a:rPr lang="en-US" sz="1600" kern="1200"/>
            <a:t>such as Decision Trees</a:t>
          </a:r>
          <a:r>
            <a:rPr lang="en-US" sz="1600" b="0" i="0" kern="1200"/>
            <a:t>, </a:t>
          </a:r>
          <a:r>
            <a:rPr lang="en-US" sz="1600" kern="1200"/>
            <a:t>Random Forests</a:t>
          </a:r>
          <a:r>
            <a:rPr lang="en-US" sz="1600" b="0" i="0" kern="1200"/>
            <a:t>, </a:t>
          </a:r>
          <a:r>
            <a:rPr lang="en-US" sz="1600" kern="1200"/>
            <a:t>or Support Vector Machines</a:t>
          </a:r>
          <a:r>
            <a:rPr lang="en-US" sz="1600" b="0" i="0" kern="1200"/>
            <a:t>, </a:t>
          </a:r>
          <a:r>
            <a:rPr lang="en-US" sz="1600" kern="1200"/>
            <a:t>are employed </a:t>
          </a:r>
          <a:r>
            <a:rPr lang="en-US" sz="1600" b="0" i="0" kern="1200"/>
            <a:t>to determine the type of diabetes</a:t>
          </a:r>
          <a:r>
            <a:rPr lang="en-US" sz="1600" kern="1200"/>
            <a:t> based on user input</a:t>
          </a:r>
          <a:r>
            <a:rPr lang="en-US" sz="1600" b="0" i="0" kern="1200"/>
            <a:t>.</a:t>
          </a:r>
          <a:endParaRPr lang="en-US" sz="1600" kern="1200"/>
        </a:p>
      </dsp:txBody>
      <dsp:txXfrm>
        <a:off x="1275192" y="1382257"/>
        <a:ext cx="4639016" cy="1104063"/>
      </dsp:txXfrm>
    </dsp:sp>
    <dsp:sp modelId="{7C7DACA3-29A8-4400-A64A-A1DB69F92698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63BB4-090A-4C1E-B0B6-3F6082F7CB60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65E57-6B42-4D40-8627-59B7BB88412B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machine learning model is trained using a </a:t>
          </a:r>
          <a:r>
            <a:rPr lang="en-US" sz="1600" kern="1200"/>
            <a:t>carefully curated </a:t>
          </a:r>
          <a:r>
            <a:rPr lang="en-US" sz="1600" b="0" i="0" kern="1200"/>
            <a:t>dataset </a:t>
          </a:r>
          <a:r>
            <a:rPr lang="en-US" sz="1600" kern="1200"/>
            <a:t>containing </a:t>
          </a:r>
          <a:r>
            <a:rPr lang="en-US" sz="1600" b="0" i="0" kern="1200"/>
            <a:t>labeled examples of different diabetes types.</a:t>
          </a:r>
          <a:endParaRPr lang="en-US" sz="1600" kern="1200"/>
        </a:p>
      </dsp:txBody>
      <dsp:txXfrm>
        <a:off x="1275192" y="2762336"/>
        <a:ext cx="4639016" cy="1104063"/>
      </dsp:txXfrm>
    </dsp:sp>
    <dsp:sp modelId="{53A6CC86-85D5-4FA0-B68A-9BCD886F2DC5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2FDD6-76CB-4C2E-908E-B8F6B46E38F8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C93B6-69EB-43A2-B57A-C101EC1D615A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 techniques are utilized to identify the most relevant factors contributing to diabetes detection and type identification</a:t>
          </a:r>
        </a:p>
      </dsp:txBody>
      <dsp:txXfrm>
        <a:off x="1275192" y="4142415"/>
        <a:ext cx="4639016" cy="1104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318F1-128E-443D-8567-971956B20D60}">
      <dsp:nvSpPr>
        <dsp:cNvPr id="0" name=""/>
        <dsp:cNvSpPr/>
      </dsp:nvSpPr>
      <dsp:spPr>
        <a:xfrm>
          <a:off x="0" y="1697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EF33E-F5DA-4727-8364-4C59F4A41BD1}">
      <dsp:nvSpPr>
        <dsp:cNvPr id="0" name=""/>
        <dsp:cNvSpPr/>
      </dsp:nvSpPr>
      <dsp:spPr>
        <a:xfrm>
          <a:off x="218854" y="164481"/>
          <a:ext cx="397916" cy="39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E04EF-894B-4A14-8DD8-94DF276D2938}">
      <dsp:nvSpPr>
        <dsp:cNvPr id="0" name=""/>
        <dsp:cNvSpPr/>
      </dsp:nvSpPr>
      <dsp:spPr>
        <a:xfrm>
          <a:off x="835624" y="1697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Rigorous testing procedures </a:t>
          </a:r>
          <a:r>
            <a:rPr lang="en-US" sz="1400" kern="1200"/>
            <a:t>were </a:t>
          </a:r>
          <a:r>
            <a:rPr lang="en-US" sz="1400" b="0" i="0" kern="1200"/>
            <a:t>conducted to </a:t>
          </a:r>
          <a:r>
            <a:rPr lang="en-US" sz="1400" kern="1200"/>
            <a:t>evaluate </a:t>
          </a:r>
          <a:r>
            <a:rPr lang="en-US" sz="1400" b="0" i="0" kern="1200"/>
            <a:t>the performance of the Diabetes Detection System.</a:t>
          </a:r>
          <a:endParaRPr lang="en-US" sz="1400" kern="1200"/>
        </a:p>
      </dsp:txBody>
      <dsp:txXfrm>
        <a:off x="835624" y="1697"/>
        <a:ext cx="5078584" cy="723484"/>
      </dsp:txXfrm>
    </dsp:sp>
    <dsp:sp modelId="{B8A4CCFE-DE68-4ABE-8446-BFE19B3FAA68}">
      <dsp:nvSpPr>
        <dsp:cNvPr id="0" name=""/>
        <dsp:cNvSpPr/>
      </dsp:nvSpPr>
      <dsp:spPr>
        <a:xfrm>
          <a:off x="0" y="906053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2E21-FCAC-4936-B1F1-9C17FE75FEE7}">
      <dsp:nvSpPr>
        <dsp:cNvPr id="0" name=""/>
        <dsp:cNvSpPr/>
      </dsp:nvSpPr>
      <dsp:spPr>
        <a:xfrm>
          <a:off x="218854" y="1068837"/>
          <a:ext cx="397916" cy="39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66D77-3BAA-4B35-A80A-8D0D71434643}">
      <dsp:nvSpPr>
        <dsp:cNvPr id="0" name=""/>
        <dsp:cNvSpPr/>
      </dsp:nvSpPr>
      <dsp:spPr>
        <a:xfrm>
          <a:off x="835624" y="906053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Two machine learning algorithms, Support Vector Machine (SVM) and Decision Tree, were </a:t>
          </a:r>
          <a:r>
            <a:rPr lang="en-US" sz="1400" b="0" i="0" kern="1200"/>
            <a:t>employed </a:t>
          </a:r>
          <a:r>
            <a:rPr lang="en-US" sz="1400" kern="1200"/>
            <a:t>for diabetes detection and type identification.</a:t>
          </a:r>
        </a:p>
      </dsp:txBody>
      <dsp:txXfrm>
        <a:off x="835624" y="906053"/>
        <a:ext cx="5078584" cy="723484"/>
      </dsp:txXfrm>
    </dsp:sp>
    <dsp:sp modelId="{B244E43B-D6DB-4C7F-9231-41B97DD5C564}">
      <dsp:nvSpPr>
        <dsp:cNvPr id="0" name=""/>
        <dsp:cNvSpPr/>
      </dsp:nvSpPr>
      <dsp:spPr>
        <a:xfrm>
          <a:off x="0" y="1810408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51D43-FD62-4C29-A9BA-FA72166819D0}">
      <dsp:nvSpPr>
        <dsp:cNvPr id="0" name=""/>
        <dsp:cNvSpPr/>
      </dsp:nvSpPr>
      <dsp:spPr>
        <a:xfrm>
          <a:off x="218854" y="1973192"/>
          <a:ext cx="397916" cy="39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3E15A-40A6-4732-84AE-A1710018B040}">
      <dsp:nvSpPr>
        <dsp:cNvPr id="0" name=""/>
        <dsp:cNvSpPr/>
      </dsp:nvSpPr>
      <dsp:spPr>
        <a:xfrm>
          <a:off x="835624" y="1810408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SVM algorithm achieved an accuracy of 92.5% in correctly identifying the diabetes types.</a:t>
          </a:r>
        </a:p>
      </dsp:txBody>
      <dsp:txXfrm>
        <a:off x="835624" y="1810408"/>
        <a:ext cx="5078584" cy="723484"/>
      </dsp:txXfrm>
    </dsp:sp>
    <dsp:sp modelId="{F5BC46F1-1C8A-4668-866A-741730029BE8}">
      <dsp:nvSpPr>
        <dsp:cNvPr id="0" name=""/>
        <dsp:cNvSpPr/>
      </dsp:nvSpPr>
      <dsp:spPr>
        <a:xfrm>
          <a:off x="0" y="2714764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9D3EB-07FB-45AE-8BC1-ABB297B789FA}">
      <dsp:nvSpPr>
        <dsp:cNvPr id="0" name=""/>
        <dsp:cNvSpPr/>
      </dsp:nvSpPr>
      <dsp:spPr>
        <a:xfrm>
          <a:off x="218854" y="2877548"/>
          <a:ext cx="397916" cy="39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DF054-485D-4275-9480-578636318297}">
      <dsp:nvSpPr>
        <dsp:cNvPr id="0" name=""/>
        <dsp:cNvSpPr/>
      </dsp:nvSpPr>
      <dsp:spPr>
        <a:xfrm>
          <a:off x="835624" y="2714764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Decision Tree algorithm exhibited exceptional accuracy, achieving a remarkable 99% in accurately classifying the diabetes types.</a:t>
          </a:r>
        </a:p>
      </dsp:txBody>
      <dsp:txXfrm>
        <a:off x="835624" y="2714764"/>
        <a:ext cx="5078584" cy="723484"/>
      </dsp:txXfrm>
    </dsp:sp>
    <dsp:sp modelId="{AE59139F-E420-4F4B-BDF2-C09156B060BD}">
      <dsp:nvSpPr>
        <dsp:cNvPr id="0" name=""/>
        <dsp:cNvSpPr/>
      </dsp:nvSpPr>
      <dsp:spPr>
        <a:xfrm>
          <a:off x="0" y="3619119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4E251-6CEB-45E4-9DED-C71532C80838}">
      <dsp:nvSpPr>
        <dsp:cNvPr id="0" name=""/>
        <dsp:cNvSpPr/>
      </dsp:nvSpPr>
      <dsp:spPr>
        <a:xfrm>
          <a:off x="218854" y="3781903"/>
          <a:ext cx="397916" cy="397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8C464-FC10-4EF5-AB53-A13211253CAF}">
      <dsp:nvSpPr>
        <dsp:cNvPr id="0" name=""/>
        <dsp:cNvSpPr/>
      </dsp:nvSpPr>
      <dsp:spPr>
        <a:xfrm>
          <a:off x="835624" y="3619119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testing process involved utilizing </a:t>
          </a:r>
          <a:r>
            <a:rPr lang="en-US" sz="1400" b="0" i="0" kern="1200"/>
            <a:t>a </a:t>
          </a:r>
          <a:r>
            <a:rPr lang="en-US" sz="1400" kern="1200"/>
            <a:t>carefully curated </a:t>
          </a:r>
          <a:r>
            <a:rPr lang="en-US" sz="1400" b="0" i="0" kern="1200"/>
            <a:t>dataset with labeled examples </a:t>
          </a:r>
          <a:r>
            <a:rPr lang="en-US" sz="1400" kern="1200"/>
            <a:t>of different </a:t>
          </a:r>
          <a:r>
            <a:rPr lang="en-US" sz="1400" b="0" i="0" kern="1200"/>
            <a:t>diabetes types.</a:t>
          </a:r>
          <a:endParaRPr lang="en-US" sz="1400" kern="1200"/>
        </a:p>
      </dsp:txBody>
      <dsp:txXfrm>
        <a:off x="835624" y="3619119"/>
        <a:ext cx="5078584" cy="723484"/>
      </dsp:txXfrm>
    </dsp:sp>
    <dsp:sp modelId="{301262D5-D8F7-4BCD-92AF-3E0AC19E7E1C}">
      <dsp:nvSpPr>
        <dsp:cNvPr id="0" name=""/>
        <dsp:cNvSpPr/>
      </dsp:nvSpPr>
      <dsp:spPr>
        <a:xfrm>
          <a:off x="0" y="4523474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FDA41-6594-442D-92AF-4141BB1A2D8D}">
      <dsp:nvSpPr>
        <dsp:cNvPr id="0" name=""/>
        <dsp:cNvSpPr/>
      </dsp:nvSpPr>
      <dsp:spPr>
        <a:xfrm>
          <a:off x="218854" y="4686258"/>
          <a:ext cx="397916" cy="397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42FB8-3F3A-4896-89F6-6A0932A50259}">
      <dsp:nvSpPr>
        <dsp:cNvPr id="0" name=""/>
        <dsp:cNvSpPr/>
      </dsp:nvSpPr>
      <dsp:spPr>
        <a:xfrm>
          <a:off x="835624" y="4523474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Various performance metrics, such as </a:t>
          </a:r>
          <a:r>
            <a:rPr lang="en-US" sz="1400" b="0" i="0" kern="1200"/>
            <a:t>accuracy, </a:t>
          </a:r>
          <a:r>
            <a:rPr lang="en-US" sz="1400" kern="1200"/>
            <a:t>precision, recall, </a:t>
          </a:r>
          <a:r>
            <a:rPr lang="en-US" sz="1400" b="0" i="0" kern="1200"/>
            <a:t>and </a:t>
          </a:r>
          <a:r>
            <a:rPr lang="en-US" sz="1400" kern="1200"/>
            <a:t>F1-score, were calculated to assess the system's performance</a:t>
          </a:r>
          <a:r>
            <a:rPr lang="en-US" sz="1400" b="0" i="0" kern="1200"/>
            <a:t>.</a:t>
          </a:r>
          <a:endParaRPr lang="en-US" sz="1400" kern="1200"/>
        </a:p>
      </dsp:txBody>
      <dsp:txXfrm>
        <a:off x="835624" y="4523474"/>
        <a:ext cx="5078584" cy="723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6B5D1-E2C4-481B-8D4C-259581D9E88D}">
      <dsp:nvSpPr>
        <dsp:cNvPr id="0" name=""/>
        <dsp:cNvSpPr/>
      </dsp:nvSpPr>
      <dsp:spPr>
        <a:xfrm>
          <a:off x="0" y="1697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F91B6-14A7-4726-9995-23F47EBCB8B3}">
      <dsp:nvSpPr>
        <dsp:cNvPr id="0" name=""/>
        <dsp:cNvSpPr/>
      </dsp:nvSpPr>
      <dsp:spPr>
        <a:xfrm>
          <a:off x="218854" y="164481"/>
          <a:ext cx="397916" cy="39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39C4A-7A71-42A4-B0CD-758BA7C71011}">
      <dsp:nvSpPr>
        <dsp:cNvPr id="0" name=""/>
        <dsp:cNvSpPr/>
      </dsp:nvSpPr>
      <dsp:spPr>
        <a:xfrm>
          <a:off x="835624" y="1697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We have made significant progress in the </a:t>
          </a:r>
          <a:r>
            <a:rPr lang="en-US" sz="1400" kern="1200" dirty="0"/>
            <a:t>development of the </a:t>
          </a:r>
          <a:r>
            <a:rPr lang="en-US" sz="1400" b="0" i="0" kern="1200" dirty="0"/>
            <a:t>Diabetes Detection System</a:t>
          </a:r>
          <a:r>
            <a:rPr lang="en-US" sz="1400" kern="1200" dirty="0"/>
            <a:t>.</a:t>
          </a:r>
        </a:p>
      </dsp:txBody>
      <dsp:txXfrm>
        <a:off x="835624" y="1697"/>
        <a:ext cx="5078584" cy="723484"/>
      </dsp:txXfrm>
    </dsp:sp>
    <dsp:sp modelId="{FC742C87-110E-4AE6-A46B-D2064735A7FB}">
      <dsp:nvSpPr>
        <dsp:cNvPr id="0" name=""/>
        <dsp:cNvSpPr/>
      </dsp:nvSpPr>
      <dsp:spPr>
        <a:xfrm>
          <a:off x="0" y="906053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79C1F-2E33-4380-AED3-18DBD1DB417E}">
      <dsp:nvSpPr>
        <dsp:cNvPr id="0" name=""/>
        <dsp:cNvSpPr/>
      </dsp:nvSpPr>
      <dsp:spPr>
        <a:xfrm>
          <a:off x="218854" y="1068837"/>
          <a:ext cx="397916" cy="39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4EE7C-96BE-4138-A02A-86B2EB58872F}">
      <dsp:nvSpPr>
        <dsp:cNvPr id="0" name=""/>
        <dsp:cNvSpPr/>
      </dsp:nvSpPr>
      <dsp:spPr>
        <a:xfrm>
          <a:off x="835624" y="906053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system architecture has been implemented</a:t>
          </a:r>
          <a:r>
            <a:rPr lang="en-US" sz="1400" b="0" i="0" kern="1200" dirty="0"/>
            <a:t>, including </a:t>
          </a:r>
          <a:r>
            <a:rPr lang="en-US" sz="1400" kern="1200" dirty="0"/>
            <a:t>user registration, login, </a:t>
          </a:r>
          <a:r>
            <a:rPr lang="en-US" sz="1400" b="0" i="0" kern="1200" dirty="0"/>
            <a:t>and </a:t>
          </a:r>
          <a:r>
            <a:rPr lang="en-US" sz="1400" kern="1200" dirty="0"/>
            <a:t>data submission functionalities</a:t>
          </a:r>
          <a:r>
            <a:rPr lang="en-US" sz="1400" b="0" i="0" kern="1200" dirty="0"/>
            <a:t>.</a:t>
          </a:r>
          <a:endParaRPr lang="en-US" sz="1400" kern="1200" dirty="0"/>
        </a:p>
      </dsp:txBody>
      <dsp:txXfrm>
        <a:off x="835624" y="906053"/>
        <a:ext cx="5078584" cy="723484"/>
      </dsp:txXfrm>
    </dsp:sp>
    <dsp:sp modelId="{499FB901-ECAB-4E0E-8AA3-447818C2681D}">
      <dsp:nvSpPr>
        <dsp:cNvPr id="0" name=""/>
        <dsp:cNvSpPr/>
      </dsp:nvSpPr>
      <dsp:spPr>
        <a:xfrm>
          <a:off x="0" y="1810408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85F42-F9F0-44A5-BABF-E51BCC5E56B9}">
      <dsp:nvSpPr>
        <dsp:cNvPr id="0" name=""/>
        <dsp:cNvSpPr/>
      </dsp:nvSpPr>
      <dsp:spPr>
        <a:xfrm>
          <a:off x="218854" y="1973192"/>
          <a:ext cx="397916" cy="39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22C56-D6C6-4A6B-9924-9CC83594F73B}">
      <dsp:nvSpPr>
        <dsp:cNvPr id="0" name=""/>
        <dsp:cNvSpPr/>
      </dsp:nvSpPr>
      <dsp:spPr>
        <a:xfrm>
          <a:off x="835624" y="1810408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 algorithms, specifically Support Vector Machine (SVM) and Decision Tree, have been trained and integrated into </a:t>
          </a:r>
          <a:r>
            <a:rPr lang="en-US" sz="1400" b="0" i="0" kern="1200" dirty="0"/>
            <a:t>the </a:t>
          </a:r>
          <a:r>
            <a:rPr lang="en-US" sz="1400" kern="1200" dirty="0"/>
            <a:t>system.</a:t>
          </a:r>
        </a:p>
      </dsp:txBody>
      <dsp:txXfrm>
        <a:off x="835624" y="1810408"/>
        <a:ext cx="5078584" cy="723484"/>
      </dsp:txXfrm>
    </dsp:sp>
    <dsp:sp modelId="{580390C9-9892-4E05-B35B-59188F5E7320}">
      <dsp:nvSpPr>
        <dsp:cNvPr id="0" name=""/>
        <dsp:cNvSpPr/>
      </dsp:nvSpPr>
      <dsp:spPr>
        <a:xfrm>
          <a:off x="0" y="2714764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0A6DA-7BE5-48D1-A40D-3DC62363B5D5}">
      <dsp:nvSpPr>
        <dsp:cNvPr id="0" name=""/>
        <dsp:cNvSpPr/>
      </dsp:nvSpPr>
      <dsp:spPr>
        <a:xfrm>
          <a:off x="218854" y="2877548"/>
          <a:ext cx="397916" cy="39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C0B4E-BD05-4A99-B82A-CF1EF70B2391}">
      <dsp:nvSpPr>
        <dsp:cNvPr id="0" name=""/>
        <dsp:cNvSpPr/>
      </dsp:nvSpPr>
      <dsp:spPr>
        <a:xfrm>
          <a:off x="835624" y="2714764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Rigorous testing has been conducted, achieving a high accuracy rate of 92.5% with SVM and an exceptional accuracy of 99% with Decision Tree for </a:t>
          </a:r>
          <a:r>
            <a:rPr lang="en-US" sz="1400" b="0" i="0" kern="1200" dirty="0"/>
            <a:t>diabetes </a:t>
          </a:r>
          <a:r>
            <a:rPr lang="en-US" sz="1400" kern="1200" dirty="0"/>
            <a:t>detection and type identification</a:t>
          </a:r>
          <a:r>
            <a:rPr lang="en-US" sz="1400" b="0" i="0" kern="1200" dirty="0"/>
            <a:t>.</a:t>
          </a:r>
          <a:endParaRPr lang="en-US" sz="1400" kern="1200" dirty="0"/>
        </a:p>
      </dsp:txBody>
      <dsp:txXfrm>
        <a:off x="835624" y="2714764"/>
        <a:ext cx="5078584" cy="723484"/>
      </dsp:txXfrm>
    </dsp:sp>
    <dsp:sp modelId="{00CBE71E-0B7F-4763-B4A7-4806E4E455F3}">
      <dsp:nvSpPr>
        <dsp:cNvPr id="0" name=""/>
        <dsp:cNvSpPr/>
      </dsp:nvSpPr>
      <dsp:spPr>
        <a:xfrm>
          <a:off x="0" y="3619119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014D8-AE2A-4653-8C0F-80F950797755}">
      <dsp:nvSpPr>
        <dsp:cNvPr id="0" name=""/>
        <dsp:cNvSpPr/>
      </dsp:nvSpPr>
      <dsp:spPr>
        <a:xfrm>
          <a:off x="218854" y="3781903"/>
          <a:ext cx="397916" cy="397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4BF00-945B-4A51-BC16-CA18825C78F8}">
      <dsp:nvSpPr>
        <dsp:cNvPr id="0" name=""/>
        <dsp:cNvSpPr/>
      </dsp:nvSpPr>
      <dsp:spPr>
        <a:xfrm>
          <a:off x="835624" y="3619119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The system architecture, </a:t>
          </a:r>
          <a:r>
            <a:rPr lang="en-US" sz="1400" b="0" i="0" kern="1200" dirty="0">
              <a:solidFill>
                <a:schemeClr val="tx1"/>
              </a:solidFill>
            </a:rPr>
            <a:t>including </a:t>
          </a:r>
          <a:r>
            <a:rPr lang="en-US" sz="1400" kern="1200" dirty="0">
              <a:solidFill>
                <a:schemeClr val="tx1"/>
              </a:solidFill>
            </a:rPr>
            <a:t>data preprocessing, feature selection, and model integration, has been successfully implemented.</a:t>
          </a:r>
        </a:p>
      </dsp:txBody>
      <dsp:txXfrm>
        <a:off x="835624" y="3619119"/>
        <a:ext cx="5078584" cy="723484"/>
      </dsp:txXfrm>
    </dsp:sp>
    <dsp:sp modelId="{E6FF4D74-EAD6-4A91-B96E-FCE315D5CB14}">
      <dsp:nvSpPr>
        <dsp:cNvPr id="0" name=""/>
        <dsp:cNvSpPr/>
      </dsp:nvSpPr>
      <dsp:spPr>
        <a:xfrm>
          <a:off x="0" y="4523474"/>
          <a:ext cx="5914209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A70F3-C6AB-46EC-A786-5CA8BD4112FE}">
      <dsp:nvSpPr>
        <dsp:cNvPr id="0" name=""/>
        <dsp:cNvSpPr/>
      </dsp:nvSpPr>
      <dsp:spPr>
        <a:xfrm>
          <a:off x="218854" y="4686258"/>
          <a:ext cx="397916" cy="397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4EB73-F0FC-4CA1-A39D-B719D5949FD0}">
      <dsp:nvSpPr>
        <dsp:cNvPr id="0" name=""/>
        <dsp:cNvSpPr/>
      </dsp:nvSpPr>
      <dsp:spPr>
        <a:xfrm>
          <a:off x="835624" y="4523474"/>
          <a:ext cx="5078584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The database structure for user data storage has been designed and implemented</a:t>
          </a:r>
          <a:r>
            <a:rPr lang="en-US" sz="1400" b="0" i="0" kern="1200" dirty="0">
              <a:solidFill>
                <a:schemeClr val="tx1"/>
              </a:solidFill>
            </a:rPr>
            <a:t>, </a:t>
          </a:r>
          <a:r>
            <a:rPr lang="en-US" sz="1400" kern="1200" dirty="0">
              <a:solidFill>
                <a:schemeClr val="tx1"/>
              </a:solidFill>
            </a:rPr>
            <a:t>ensuring secure </a:t>
          </a:r>
          <a:r>
            <a:rPr lang="en-US" sz="1400" b="0" i="0" kern="1200" dirty="0">
              <a:solidFill>
                <a:schemeClr val="tx1"/>
              </a:solidFill>
            </a:rPr>
            <a:t>and </a:t>
          </a:r>
          <a:r>
            <a:rPr lang="en-US" sz="1400" kern="1200" dirty="0">
              <a:solidFill>
                <a:schemeClr val="tx1"/>
              </a:solidFill>
            </a:rPr>
            <a:t>efficient management of user information</a:t>
          </a:r>
          <a:r>
            <a:rPr lang="en-US" sz="1400" b="0" i="0" kern="1200" dirty="0">
              <a:solidFill>
                <a:schemeClr val="tx1"/>
              </a:solidFill>
            </a:rPr>
            <a:t>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835624" y="4523474"/>
        <a:ext cx="5078584" cy="72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6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2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7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7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0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DE29A5-5C5F-4988-B612-90F2D346611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773B2-E295-470C-904E-3F987FC6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5B25-00AC-5E09-926A-E85DE5ACF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Diabetes Detection System Using Machine Learning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8F33-A8A4-144C-36EC-4355786F0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BSc Computing (Software Engineering)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dirty="0"/>
              <a:t>Submitted By: XXXXX-YYYY</a:t>
            </a:r>
          </a:p>
          <a:p>
            <a:pPr marL="0" indent="0" algn="ctr">
              <a:buNone/>
            </a:pPr>
            <a:r>
              <a:rPr lang="en-US" dirty="0"/>
              <a:t>Submitted To: XXXX.YYYUU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0E7D-AFB0-F9FF-A358-19E50903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Söhne"/>
              </a:rPr>
              <a:t>SEQUENCE DIGRAM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D732B-40CA-A39B-C3CE-08CB385D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1241554"/>
            <a:ext cx="5838343" cy="43657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028446-DF35-EB5C-BE0C-DC8731E3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öhne"/>
              </a:rPr>
              <a:t> Sequence diagram of Admin module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D0E-76AB-D77D-EA71-08D38EDD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for Admin</a:t>
            </a:r>
          </a:p>
        </p:txBody>
      </p:sp>
      <p:pic>
        <p:nvPicPr>
          <p:cNvPr id="4" name="Picture 4" descr="A diagram of a login meeting&#10;&#10;Description automatically generated">
            <a:extLst>
              <a:ext uri="{FF2B5EF4-FFF2-40B4-BE49-F238E27FC236}">
                <a16:creationId xmlns:a16="http://schemas.microsoft.com/office/drawing/2014/main" id="{38993E7F-D3E4-5D72-5198-8D5024905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73" y="2276828"/>
            <a:ext cx="10051696" cy="37380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07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D39C-00F1-A477-7F6F-DB455C7A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User Data and 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9F80-7845-3F1F-5C34-7CE9AC70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User data is securely stored in a database, ensuring privacy and compliance with data protection regulations.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Users can access a separate page to view their personal details and testing history, enabling them to monitor their health effectively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F0E7D-AFB0-F9FF-A358-19E50903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Söhne"/>
              </a:rPr>
              <a:t>SEQUENCE DIGRAM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1B1B3E1-7E5D-3005-FCC5-A9CCF47D8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28" y="1321346"/>
            <a:ext cx="5462220" cy="40365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028446-DF35-EB5C-BE0C-DC8731E3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 Sequence diagram of User module</a:t>
            </a: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D6A-1F18-77AF-9CC8-BAC414E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for User</a:t>
            </a:r>
          </a:p>
        </p:txBody>
      </p:sp>
      <p:pic>
        <p:nvPicPr>
          <p:cNvPr id="4" name="Picture 4" descr="A diagram of a login system&#10;&#10;Description automatically generated">
            <a:extLst>
              <a:ext uri="{FF2B5EF4-FFF2-40B4-BE49-F238E27FC236}">
                <a16:creationId xmlns:a16="http://schemas.microsoft.com/office/drawing/2014/main" id="{61843C4C-77F7-E7B8-F2F5-8D2F4129C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39" y="2235201"/>
            <a:ext cx="10246076" cy="38495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08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6F727-C46F-9F31-1C34-76ADACD9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262626"/>
                </a:solidFill>
                <a:effectLst/>
                <a:latin typeface="Söhne"/>
              </a:rPr>
              <a:t>Testing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BDDAA-79E1-AFE4-3CA5-AFC368F0E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29479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7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08F62-E080-6134-442C-F2C0E994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262626"/>
                </a:solidFill>
                <a:effectLst/>
                <a:latin typeface="Söhne"/>
              </a:rPr>
              <a:t>Progress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D97A533-4E65-D40A-B41F-E4FAFF254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587333"/>
              </p:ext>
            </p:extLst>
          </p:nvPr>
        </p:nvGraphicFramePr>
        <p:xfrm>
          <a:off x="4990294" y="748226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1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16BBC-21B3-C9B6-CD57-9784C604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34FB-2BA8-66CC-B664-6E59E162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Our future plans entail several significant enhancements and developments for the Diabetes Detection System.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The immediate focus is on designing and implementing the user interface, which will be developed using Flask, a Python web framework known for its flexibility and scalability.</a:t>
            </a:r>
            <a:endParaRPr lang="en-US" sz="1500">
              <a:solidFill>
                <a:srgbClr val="212121"/>
              </a:solidFill>
              <a:latin typeface="Söhne"/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The user interface will be intuitive, providing users with a seamless experience in registering, logging in, and submitting their diabetes-related data.</a:t>
            </a:r>
            <a:endParaRPr lang="en-US" sz="1500">
              <a:solidFill>
                <a:srgbClr val="212121"/>
              </a:solidFill>
              <a:latin typeface="Söhne"/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We aim to expand the system's capabilities by incorporating additional diabetes types, enabling a more comprehensive diagnosis.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Personalized recommendations, including instructions, food recommendations, medication details, and treatment options, will be integrated into the system based on the user's specific diabetes type.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Continuous testing and refinement of the machine learning models will be conducted to improve accuracy and robustness.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 sz="1500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Collaboration with healthcare professionals, research institutions, and medical experts will be sought to ensure the system remains up to date with the latest advancements in diabetes diagnosis and treatment.</a:t>
            </a:r>
          </a:p>
          <a:p>
            <a:pPr>
              <a:lnSpc>
                <a:spcPct val="90000"/>
              </a:lnSpc>
              <a:buSzPct val="114999"/>
            </a:pPr>
            <a:endParaRPr lang="en-US" sz="1500" dirty="0">
              <a:solidFill>
                <a:srgbClr val="21212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657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837-623E-DC77-3AC6-767DEDD6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318"/>
            <a:ext cx="9601196" cy="9847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öhne"/>
              </a:rPr>
              <a:t>Control Flow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BD16A-A722-C4FA-22F7-929855E3F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2067951"/>
            <a:ext cx="10691445" cy="39952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F669B5-5B1C-77D6-8C10-95749F21F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-1786"/>
            <a:ext cx="12185649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BABE-AE92-6AC0-1086-849F175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Söhne"/>
              </a:rPr>
              <a:t>INTRODUCTION: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9E8F46-428F-A8ED-8AC4-92B31C316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78811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5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29A5-FCD6-6521-867A-2B8345D7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4EDC-2DFE-84D9-74C5-73EDE609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Diabetes Detection System represents a significant advancement in diabetes diagnosis and personalized treatment.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By leveraging machine learning, our system achieves accurate detection and identification of different diabetes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 believe this system has the potential to positively impact diabetes management and improve patient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43AD-59E9-2504-2012-7FDD824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75323"/>
          </a:xfrm>
        </p:spPr>
        <p:txBody>
          <a:bodyPr>
            <a:normAutofit/>
          </a:bodyPr>
          <a:lstStyle/>
          <a:p>
            <a:r>
              <a:rPr lang="en-US" sz="48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632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5928-467A-6D91-0A79-7C542096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Cont..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F0339-8E77-6041-1B51-3E1C639E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89905"/>
              </p:ext>
            </p:extLst>
          </p:nvPr>
        </p:nvGraphicFramePr>
        <p:xfrm>
          <a:off x="1511060" y="2096649"/>
          <a:ext cx="9601197" cy="3334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2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F844-F03B-6EF2-E66A-FA863A30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Aims and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4D8F-CC33-E79F-4511-6F6D8F7D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   Our system has the following aims and 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Accurately detect whether a person has diabetes or not.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Identify the type of diabetes the person is suffering from, such as Gestational Diabetes,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Provide a user-friendly web page for individuals to register, log in, and access the system's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authentication and restrictions to ensure data privacy.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6C7-ACDE-7B54-E78E-EC21D2D7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pic>
        <p:nvPicPr>
          <p:cNvPr id="4" name="Picture 4" descr="A diagram of a diabetes patient&#10;&#10;Description automatically generated">
            <a:extLst>
              <a:ext uri="{FF2B5EF4-FFF2-40B4-BE49-F238E27FC236}">
                <a16:creationId xmlns:a16="http://schemas.microsoft.com/office/drawing/2014/main" id="{1E986F37-F4A3-B4E5-3DA7-47DB38351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870" y="2556932"/>
            <a:ext cx="9582034" cy="34318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38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4E429-CC59-A70C-E5CF-2B4A2965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100" b="0" i="0">
                <a:solidFill>
                  <a:srgbClr val="262626"/>
                </a:solidFill>
                <a:effectLst/>
                <a:latin typeface="Söhne"/>
              </a:rPr>
              <a:t>Methodology</a:t>
            </a:r>
            <a:endParaRPr lang="en-US" sz="310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4BFFB0-9823-337E-2BC0-572F44165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34576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684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7705-6876-6F00-A165-3FE05037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Literature 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7FA3-D1C1-8F49-2244-16AD94B2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Extensive research has been conducted on diabetes detection using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Previous studies have focused on feature selection, classification algorithms, and accuracy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system builds upon this existing research, aiming to address limitations and enhance detection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7238B-91EF-98D5-6A7C-3F64F60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  <a:effectLst/>
                <a:latin typeface="Söhne"/>
              </a:rPr>
              <a:t>System Analysis and Design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C2E5-0FE3-18B7-380F-9D3F5E95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 fontScale="92500"/>
          </a:bodyPr>
          <a:lstStyle/>
          <a:p>
            <a:pPr>
              <a:buSzPct val="1149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121"/>
                </a:solidFill>
                <a:latin typeface="Söhne"/>
                <a:ea typeface="+mn-lt"/>
                <a:cs typeface="+mn-lt"/>
              </a:rPr>
              <a:t>For the web page design, we will utilize the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Flask web framework, a powerful and flexible tool for developing web applications in Python.</a:t>
            </a:r>
            <a:endParaRPr lang="en-US" dirty="0">
              <a:solidFill>
                <a:srgbClr val="212121"/>
              </a:solidFill>
              <a:latin typeface="Söhne"/>
            </a:endParaRPr>
          </a:p>
          <a:p>
            <a:pPr>
              <a:buSzPct val="1149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Flask provides 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a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robust foundation for creating 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user-friendly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and interactive 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web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interfaces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.</a:t>
            </a:r>
            <a:endParaRPr lang="en-US" dirty="0">
              <a:solidFill>
                <a:srgbClr val="212121"/>
              </a:solidFill>
              <a:latin typeface="Söhne"/>
              <a:ea typeface="+mn-lt"/>
              <a:cs typeface="+mn-lt"/>
            </a:endParaRPr>
          </a:p>
          <a:p>
            <a:pPr>
              <a:buSzPct val="114999"/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The </a:t>
            </a:r>
            <a:r>
              <a:rPr lang="en-US">
                <a:solidFill>
                  <a:srgbClr val="212121"/>
                </a:solidFill>
                <a:latin typeface="Söhne"/>
                <a:ea typeface="+mn-lt"/>
                <a:cs typeface="+mn-lt"/>
              </a:rPr>
              <a:t>web page design will focus on intuitive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navigation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responsive layouts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, and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visually appealing aesthetics to enhance the overall user experience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.</a:t>
            </a:r>
            <a:endParaRPr lang="en-US" dirty="0">
              <a:solidFill>
                <a:srgbClr val="212121"/>
              </a:solidFill>
              <a:latin typeface="Söhne"/>
              <a:ea typeface="+mn-lt"/>
              <a:cs typeface="+mn-lt"/>
            </a:endParaRPr>
          </a:p>
          <a:p>
            <a:pPr>
              <a:buSzPct val="1149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Attention will be given to accessibility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, ensuring </a:t>
            </a:r>
            <a:r>
              <a:rPr lang="en-US" dirty="0">
                <a:solidFill>
                  <a:srgbClr val="212121"/>
                </a:solidFill>
                <a:latin typeface="Söhne"/>
                <a:ea typeface="+mn-lt"/>
                <a:cs typeface="+mn-lt"/>
              </a:rPr>
              <a:t>that the web page will be easily accessible and usable by individuals with diverse abilities</a:t>
            </a:r>
            <a:r>
              <a:rPr lang="en-US" b="0" i="0" dirty="0">
                <a:solidFill>
                  <a:srgbClr val="212121"/>
                </a:solidFill>
                <a:effectLst/>
                <a:latin typeface="Söhne"/>
                <a:ea typeface="+mn-lt"/>
                <a:cs typeface="+mn-lt"/>
              </a:rPr>
              <a:t>.</a:t>
            </a:r>
            <a:endParaRPr lang="en-US" dirty="0">
              <a:solidFill>
                <a:srgbClr val="212121"/>
              </a:solidFill>
              <a:latin typeface="Söhne"/>
              <a:ea typeface="+mn-lt"/>
              <a:cs typeface="+mn-lt"/>
            </a:endParaRPr>
          </a:p>
          <a:p>
            <a:pPr marL="0" indent="0">
              <a:buSzPct val="114999"/>
              <a:buNone/>
            </a:pPr>
            <a:endParaRPr lang="en-US" dirty="0">
              <a:solidFill>
                <a:srgbClr val="21212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3836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3038-2EAA-4098-503D-C3F0B760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Admin Portal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12F8-E731-65D3-EC55-93E285BB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admin portal enables authorized individuals to log in and manage user data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Admins have the authority to handle user registration, access user details, and maintain data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Additionally, admins can manage instructions, food recommendations, medication information, and doctor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1115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Söhne</vt:lpstr>
      <vt:lpstr>Organic</vt:lpstr>
      <vt:lpstr>Diabetes Detection System Using Machine Learning</vt:lpstr>
      <vt:lpstr>INTRODUCTION:</vt:lpstr>
      <vt:lpstr>Cont..</vt:lpstr>
      <vt:lpstr>Aims and Objectives</vt:lpstr>
      <vt:lpstr>Architecture Design</vt:lpstr>
      <vt:lpstr>Methodology</vt:lpstr>
      <vt:lpstr>Literature Review</vt:lpstr>
      <vt:lpstr>System Analysis and Design</vt:lpstr>
      <vt:lpstr>Admin Portal</vt:lpstr>
      <vt:lpstr>SEQUENCE DIGRAM</vt:lpstr>
      <vt:lpstr>Data flow for Admin</vt:lpstr>
      <vt:lpstr>User Data and History</vt:lpstr>
      <vt:lpstr>SEQUENCE DIGRAM</vt:lpstr>
      <vt:lpstr>Data flow for User</vt:lpstr>
      <vt:lpstr>Testing</vt:lpstr>
      <vt:lpstr>Progress</vt:lpstr>
      <vt:lpstr>Future Plans</vt:lpstr>
      <vt:lpstr>Control Flow</vt:lpstr>
      <vt:lpstr>PowerPoint Presentation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Detection System Using Machine Learning</dc:title>
  <dc:creator>20PWCSE1913</dc:creator>
  <cp:lastModifiedBy>20PWCSE1909</cp:lastModifiedBy>
  <cp:revision>156</cp:revision>
  <dcterms:created xsi:type="dcterms:W3CDTF">2023-07-12T19:33:20Z</dcterms:created>
  <dcterms:modified xsi:type="dcterms:W3CDTF">2023-07-13T15:51:40Z</dcterms:modified>
</cp:coreProperties>
</file>