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9" r:id="rId7"/>
    <p:sldId id="263" r:id="rId8"/>
    <p:sldId id="262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US" dirty="0"/>
            <a:t>Frontend</a:t>
          </a:r>
        </a:p>
        <a:p>
          <a:r>
            <a:rPr lang="en-US" dirty="0"/>
            <a:t>HTML,CSS, Bootstrap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Backend</a:t>
          </a:r>
        </a:p>
        <a:p>
          <a:r>
            <a:rPr lang="en-US" dirty="0"/>
            <a:t>Django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Database</a:t>
          </a:r>
        </a:p>
        <a:p>
          <a:r>
            <a:rPr lang="en-US" dirty="0" err="1"/>
            <a:t>Sqlite</a:t>
          </a:r>
          <a:endParaRPr lang="en-US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84181"/>
      <dgm:spPr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33037" custLinFactNeighborX="-190" custLinFactNeighborY="-2212"/>
      <dgm:spPr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93379" custLinFactNeighborY="236"/>
      <dgm:spPr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866856"/>
          <a:ext cx="2285995" cy="10277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374348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Frontend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HTML,CSS, Bootstrap</a:t>
          </a:r>
        </a:p>
      </dsp:txBody>
      <dsp:txXfrm>
        <a:off x="54818" y="2374348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07309" y="552003"/>
          <a:ext cx="2285995" cy="19294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657121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Backend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Django</a:t>
          </a:r>
        </a:p>
      </dsp:txBody>
      <dsp:txXfrm>
        <a:off x="3841646" y="2657121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731293"/>
          <a:ext cx="2285995" cy="13542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513334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Database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Sqlite</a:t>
          </a:r>
          <a:endParaRPr lang="en-US" sz="2200" kern="1200" dirty="0"/>
        </a:p>
      </dsp:txBody>
      <dsp:txXfrm>
        <a:off x="7628474" y="2513334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3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5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f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fif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Moiz Ullah Khan CS-172061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363698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1400E04-375E-42D6-853A-E80B731B0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043" y="1643062"/>
            <a:ext cx="2952750" cy="1543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93DE57-97C5-4E01-A5A2-6B1EDB0998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4534" y="1400175"/>
            <a:ext cx="2257425" cy="2028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A9D453-34C0-4779-A960-86C95E7161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1807" y="1518371"/>
            <a:ext cx="31051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Home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84F915-9E0A-4372-A0C3-FAC654E99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6791" y="1939636"/>
            <a:ext cx="6991009" cy="4045528"/>
          </a:xfr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View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8CBF1F-B3DD-409F-AD52-D6598FBCF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7364" y="1891909"/>
            <a:ext cx="6988047" cy="3678238"/>
          </a:xfrm>
        </p:spPr>
      </p:pic>
    </p:spTree>
    <p:extLst>
      <p:ext uri="{BB962C8B-B14F-4D97-AF65-F5344CB8AC3E}">
        <p14:creationId xmlns:p14="http://schemas.microsoft.com/office/powerpoint/2010/main" val="299873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Update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4E0BB9-F00F-42BD-9777-45D515268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8067" y="2240565"/>
            <a:ext cx="8445100" cy="3610479"/>
          </a:xfrm>
        </p:spPr>
      </p:pic>
    </p:spTree>
    <p:extLst>
      <p:ext uri="{BB962C8B-B14F-4D97-AF65-F5344CB8AC3E}">
        <p14:creationId xmlns:p14="http://schemas.microsoft.com/office/powerpoint/2010/main" val="347551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Update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9B7CF2-F05C-40DD-8A91-7F13E20EE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57388" y="2172806"/>
            <a:ext cx="6940412" cy="3678238"/>
          </a:xfrm>
        </p:spPr>
      </p:pic>
    </p:spTree>
    <p:extLst>
      <p:ext uri="{BB962C8B-B14F-4D97-AF65-F5344CB8AC3E}">
        <p14:creationId xmlns:p14="http://schemas.microsoft.com/office/powerpoint/2010/main" val="258225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18</TotalTime>
  <Words>36</Words>
  <Application>Microsoft Office PowerPoint</Application>
  <PresentationFormat>Widescreen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Hospital Management SYstem</vt:lpstr>
      <vt:lpstr>Tech Requirements</vt:lpstr>
      <vt:lpstr>Home Page</vt:lpstr>
      <vt:lpstr>View Page</vt:lpstr>
      <vt:lpstr>Update Page</vt:lpstr>
      <vt:lpstr>Update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Moiz Khan</dc:creator>
  <cp:lastModifiedBy>Moiz Khan</cp:lastModifiedBy>
  <cp:revision>2</cp:revision>
  <dcterms:created xsi:type="dcterms:W3CDTF">2021-06-24T09:59:39Z</dcterms:created>
  <dcterms:modified xsi:type="dcterms:W3CDTF">2021-06-24T10:18:34Z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