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eague Spartan Medium"/>
      <p:regular r:id="rId19"/>
      <p:bold r:id="rId20"/>
    </p:embeddedFont>
    <p:embeddedFont>
      <p:font typeface="League Spartan"/>
      <p:regular r:id="rId21"/>
      <p:bold r:id="rId22"/>
    </p:embeddedFont>
    <p:embeddedFont>
      <p:font typeface="Inter"/>
      <p:regular r:id="rId23"/>
      <p:bold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Open Sans Medium"/>
      <p:regular r:id="rId37"/>
      <p:bold r:id="rId38"/>
      <p:italic r:id="rId39"/>
      <p:boldItalic r:id="rId40"/>
    </p:embeddedFont>
    <p:embeddedFont>
      <p:font typeface="Comforta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boldItalic.fntdata"/><Relationship Id="rId20" Type="http://schemas.openxmlformats.org/officeDocument/2006/relationships/font" Target="fonts/LeagueSpartanMedium-bold.fntdata"/><Relationship Id="rId42" Type="http://schemas.openxmlformats.org/officeDocument/2006/relationships/font" Target="fonts/Comfortaa-bold.fntdata"/><Relationship Id="rId41" Type="http://schemas.openxmlformats.org/officeDocument/2006/relationships/font" Target="fonts/Comfortaa-regular.fntdata"/><Relationship Id="rId22" Type="http://schemas.openxmlformats.org/officeDocument/2006/relationships/font" Target="fonts/LeagueSpartan-bold.fntdata"/><Relationship Id="rId21" Type="http://schemas.openxmlformats.org/officeDocument/2006/relationships/font" Target="fonts/LeagueSpartan-regular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slide" Target="slides/slide9.xml"/><Relationship Id="rId37" Type="http://schemas.openxmlformats.org/officeDocument/2006/relationships/font" Target="fonts/OpenSansMedium-regular.fntdata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Medium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Medium-bold.fntdata"/><Relationship Id="rId19" Type="http://schemas.openxmlformats.org/officeDocument/2006/relationships/font" Target="fonts/LeagueSpartan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06724498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0672449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SLIDES_API43247972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SLIDES_API43247972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SLIDES_API43247972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SLIDES_API43247972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SLIDES_API43247972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SLIDES_API43247972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4324797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4324797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43247972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43247972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SLIDES_API43247972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SLIDES_API43247972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SLIDES_API43247972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SLIDES_API43247972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SLIDES_API43247972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SLIDES_API43247972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SLIDES_API43247972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SLIDES_API43247972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43247972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43247972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SLIDES_API43247972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SLIDES_API43247972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2575" y="2454150"/>
            <a:ext cx="2701425" cy="2689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21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1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1" name="Google Shape;101;p21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5" name="Google Shape;105;p21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9" name="Google Shape;109;p22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1" name="Google Shape;111;p22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2" name="Google Shape;112;p22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8" name="Google Shape;118;p23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3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2" name="Google Shape;122;p23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3" name="Google Shape;123;p23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24" name="Google Shape;12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Inter"/>
              <a:buChar char="●"/>
              <a:defRPr sz="13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911125" y="997400"/>
            <a:ext cx="579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Stable video 24 hours hackathon</a:t>
            </a:r>
            <a:endParaRPr b="1"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77900" y="4056025"/>
            <a:ext cx="3172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>
                <a:solidFill>
                  <a:srgbClr val="00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AIBeaver</a:t>
            </a:r>
            <a:endParaRPr i="1" sz="4500">
              <a:solidFill>
                <a:srgbClr val="00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Lip Movement Synchronization</a:t>
            </a:r>
            <a:endParaRPr/>
          </a:p>
        </p:txBody>
      </p:sp>
      <p:sp>
        <p:nvSpPr>
          <p:cNvPr id="256" name="Google Shape;256;p38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synchronization of lip movements with the audio for a seamless viewing experience.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Video Assembly</a:t>
            </a:r>
            <a:endParaRPr/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Assemble individual video pieces into a cohesive and polished single video track.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Please feel free to ask any questions. 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AI-Powered News Presentation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goal is to revolutionize the news presentation process using AI technologies. We have outlined a comprehensive plan to automate the entire news production pipeline.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Bot for News Aggregation</a:t>
            </a:r>
            <a:endParaRPr/>
          </a:p>
        </p:txBody>
      </p:sp>
      <p:sp>
        <p:nvSpPr>
          <p:cNvPr id="214" name="Google Shape;214;p31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a research bot to gather AI news from the past three to four days or a week.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and Script Creation</a:t>
            </a:r>
            <a:endParaRPr/>
          </a:p>
        </p:txBody>
      </p:sp>
      <p:sp>
        <p:nvSpPr>
          <p:cNvPr id="220" name="Google Shape;220;p32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AI algorithms to summarize gathered information, generating three to four headlines and a script for a newsreader.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Generation for News Backdrops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a bot to create visually appealing images based on the news summaries to serve as backdrops for the news.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Text-to-Speech Technology</a:t>
            </a:r>
            <a:endParaRPr/>
          </a:p>
        </p:txBody>
      </p:sp>
      <p:sp>
        <p:nvSpPr>
          <p:cNvPr id="232" name="Google Shape;232;p34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 textto-speech technology to convert the newsreader's script into audio.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Duration Planning</a:t>
            </a:r>
            <a:endParaRPr/>
          </a:p>
        </p:txBody>
      </p:sp>
      <p:sp>
        <p:nvSpPr>
          <p:cNvPr id="238" name="Google Shape;238;p35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specific durations for each news segment to maintain a structured presentation.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Integration</a:t>
            </a:r>
            <a:endParaRPr/>
          </a:p>
        </p:txBody>
      </p:sp>
      <p:sp>
        <p:nvSpPr>
          <p:cNvPr id="244" name="Google Shape;244;p36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previously generated images of interest into the news backdrop, enhancing the visual appeal.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Creation</a:t>
            </a:r>
            <a:endParaRPr/>
          </a:p>
        </p:txBody>
      </p:sp>
      <p:sp>
        <p:nvSpPr>
          <p:cNvPr id="250" name="Google Shape;250;p37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a stable video diffusion by combining the newsreader images and backdrops, aligning with audio timing and segment durations.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Monochrome Dark v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