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"/>
  </p:notesMasterIdLst>
  <p:sldIdLst>
    <p:sldId id="50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0000"/>
    <a:srgbClr val="FF5B5B"/>
    <a:srgbClr val="E7E9E4"/>
    <a:srgbClr val="E7E9E3"/>
    <a:srgbClr val="64AB35"/>
    <a:srgbClr val="69B238"/>
    <a:srgbClr val="8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0F4DF-77A2-8705-CA4F-2F62018F6434}" v="35" dt="2020-01-24T00:59:00.031"/>
    <p1510:client id="{A7E8F369-088D-0E91-D2E0-372C251C5B15}" v="107" dt="2020-01-24T16:22:31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7" autoAdjust="0"/>
    <p:restoredTop sz="86770" autoAdjust="0"/>
  </p:normalViewPr>
  <p:slideViewPr>
    <p:cSldViewPr snapToGrid="0">
      <p:cViewPr varScale="1">
        <p:scale>
          <a:sx n="94" d="100"/>
          <a:sy n="94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9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C7866F4-E565-44E0-B4DB-793758AF226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898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37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5B57F2A-335A-4476-9233-2C58226E422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552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1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949D11F-B788-47C5-B7CD-07736F6144D8}" type="slidenum">
              <a:rPr lang="en-US" sz="1400" b="1" strike="noStrike" spc="-1">
                <a:solidFill>
                  <a:srgbClr val="4D703D"/>
                </a:solidFill>
                <a:latin typeface="Calibri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445320" y="6384960"/>
            <a:ext cx="29548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i="1" strike="noStrike" spc="-1" dirty="0" smtClean="0">
                <a:solidFill>
                  <a:srgbClr val="385623"/>
                </a:solidFill>
                <a:latin typeface="Times New Roman"/>
              </a:rPr>
              <a:t>Speech Enhancement with Phase Sensitive Mask Estimation using a Novel Hybrid Neural Network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430560" y="753120"/>
            <a:ext cx="8332200" cy="871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5">
                  <a:lumMod val="60000"/>
                  <a:lumOff val="40000"/>
                </a:schemeClr>
              </a:gs>
              <a:gs pos="100000">
                <a:srgbClr val="002060"/>
              </a:gs>
            </a:gsLst>
            <a:lin ang="0"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8"/>
          <p:cNvSpPr/>
          <p:nvPr userDrawn="1"/>
        </p:nvSpPr>
        <p:spPr>
          <a:xfrm>
            <a:off x="430560" y="6219000"/>
            <a:ext cx="8332200" cy="871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5">
                  <a:lumMod val="60000"/>
                  <a:lumOff val="40000"/>
                </a:schemeClr>
              </a:gs>
              <a:gs pos="100000">
                <a:srgbClr val="002060"/>
              </a:gs>
            </a:gsLst>
            <a:lin ang="0"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audio" Target="../media/media13.wav"/><Relationship Id="rId21" Type="http://schemas.microsoft.com/office/2007/relationships/media" Target="../media/media11.wav"/><Relationship Id="rId42" Type="http://schemas.openxmlformats.org/officeDocument/2006/relationships/audio" Target="../media/media21.wav"/><Relationship Id="rId47" Type="http://schemas.microsoft.com/office/2007/relationships/media" Target="../media/media24.wav"/><Relationship Id="rId63" Type="http://schemas.microsoft.com/office/2007/relationships/media" Target="../media/media32.wav"/><Relationship Id="rId68" Type="http://schemas.openxmlformats.org/officeDocument/2006/relationships/notesSlide" Target="../notesSlides/notesSlide1.xml"/><Relationship Id="rId7" Type="http://schemas.microsoft.com/office/2007/relationships/media" Target="../media/media4.wav"/><Relationship Id="rId2" Type="http://schemas.openxmlformats.org/officeDocument/2006/relationships/audio" Target="../media/media1.wav"/><Relationship Id="rId16" Type="http://schemas.openxmlformats.org/officeDocument/2006/relationships/audio" Target="../media/media8.wav"/><Relationship Id="rId29" Type="http://schemas.microsoft.com/office/2007/relationships/media" Target="../media/media15.wav"/><Relationship Id="rId11" Type="http://schemas.microsoft.com/office/2007/relationships/media" Target="../media/media6.wav"/><Relationship Id="rId24" Type="http://schemas.openxmlformats.org/officeDocument/2006/relationships/audio" Target="../media/media12.wav"/><Relationship Id="rId32" Type="http://schemas.openxmlformats.org/officeDocument/2006/relationships/audio" Target="../media/media16.wav"/><Relationship Id="rId37" Type="http://schemas.microsoft.com/office/2007/relationships/media" Target="../media/media19.wav"/><Relationship Id="rId40" Type="http://schemas.openxmlformats.org/officeDocument/2006/relationships/audio" Target="../media/media20.wav"/><Relationship Id="rId45" Type="http://schemas.microsoft.com/office/2007/relationships/media" Target="../media/media23.wav"/><Relationship Id="rId53" Type="http://schemas.microsoft.com/office/2007/relationships/media" Target="../media/media27.wav"/><Relationship Id="rId58" Type="http://schemas.openxmlformats.org/officeDocument/2006/relationships/audio" Target="../media/media29.wav"/><Relationship Id="rId66" Type="http://schemas.openxmlformats.org/officeDocument/2006/relationships/audio" Target="../media/media33.wav"/><Relationship Id="rId5" Type="http://schemas.microsoft.com/office/2007/relationships/media" Target="../media/media3.wav"/><Relationship Id="rId61" Type="http://schemas.microsoft.com/office/2007/relationships/media" Target="../media/media31.wav"/><Relationship Id="rId19" Type="http://schemas.microsoft.com/office/2007/relationships/media" Target="../media/media10.wav"/><Relationship Id="rId14" Type="http://schemas.openxmlformats.org/officeDocument/2006/relationships/audio" Target="../media/media7.wav"/><Relationship Id="rId22" Type="http://schemas.openxmlformats.org/officeDocument/2006/relationships/audio" Target="../media/media11.wav"/><Relationship Id="rId27" Type="http://schemas.microsoft.com/office/2007/relationships/media" Target="../media/media14.wav"/><Relationship Id="rId30" Type="http://schemas.openxmlformats.org/officeDocument/2006/relationships/audio" Target="../media/media15.wav"/><Relationship Id="rId35" Type="http://schemas.microsoft.com/office/2007/relationships/media" Target="../media/media18.wav"/><Relationship Id="rId43" Type="http://schemas.microsoft.com/office/2007/relationships/media" Target="../media/media22.wav"/><Relationship Id="rId48" Type="http://schemas.openxmlformats.org/officeDocument/2006/relationships/audio" Target="../media/media24.wav"/><Relationship Id="rId56" Type="http://schemas.openxmlformats.org/officeDocument/2006/relationships/audio" Target="../media/media28.wav"/><Relationship Id="rId64" Type="http://schemas.openxmlformats.org/officeDocument/2006/relationships/audio" Target="../media/media32.wav"/><Relationship Id="rId69" Type="http://schemas.openxmlformats.org/officeDocument/2006/relationships/image" Target="../media/image2.png"/><Relationship Id="rId8" Type="http://schemas.openxmlformats.org/officeDocument/2006/relationships/audio" Target="../media/media4.wav"/><Relationship Id="rId51" Type="http://schemas.microsoft.com/office/2007/relationships/media" Target="../media/media26.wav"/><Relationship Id="rId3" Type="http://schemas.microsoft.com/office/2007/relationships/media" Target="../media/media2.wav"/><Relationship Id="rId12" Type="http://schemas.openxmlformats.org/officeDocument/2006/relationships/audio" Target="../media/media6.wav"/><Relationship Id="rId17" Type="http://schemas.microsoft.com/office/2007/relationships/media" Target="../media/media9.wav"/><Relationship Id="rId25" Type="http://schemas.microsoft.com/office/2007/relationships/media" Target="../media/media13.wav"/><Relationship Id="rId33" Type="http://schemas.microsoft.com/office/2007/relationships/media" Target="../media/media17.wav"/><Relationship Id="rId38" Type="http://schemas.openxmlformats.org/officeDocument/2006/relationships/audio" Target="../media/media19.wav"/><Relationship Id="rId46" Type="http://schemas.openxmlformats.org/officeDocument/2006/relationships/audio" Target="../media/media23.wav"/><Relationship Id="rId59" Type="http://schemas.microsoft.com/office/2007/relationships/media" Target="../media/media30.wav"/><Relationship Id="rId67" Type="http://schemas.openxmlformats.org/officeDocument/2006/relationships/slideLayout" Target="../slideLayouts/slideLayout1.xml"/><Relationship Id="rId20" Type="http://schemas.openxmlformats.org/officeDocument/2006/relationships/audio" Target="../media/media10.wav"/><Relationship Id="rId41" Type="http://schemas.microsoft.com/office/2007/relationships/media" Target="../media/media21.wav"/><Relationship Id="rId54" Type="http://schemas.openxmlformats.org/officeDocument/2006/relationships/audio" Target="../media/media27.wav"/><Relationship Id="rId62" Type="http://schemas.openxmlformats.org/officeDocument/2006/relationships/audio" Target="../media/media3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5" Type="http://schemas.microsoft.com/office/2007/relationships/media" Target="../media/media8.wav"/><Relationship Id="rId23" Type="http://schemas.microsoft.com/office/2007/relationships/media" Target="../media/media12.wav"/><Relationship Id="rId28" Type="http://schemas.openxmlformats.org/officeDocument/2006/relationships/audio" Target="../media/media14.wav"/><Relationship Id="rId36" Type="http://schemas.openxmlformats.org/officeDocument/2006/relationships/audio" Target="../media/media18.wav"/><Relationship Id="rId49" Type="http://schemas.microsoft.com/office/2007/relationships/media" Target="../media/media25.wav"/><Relationship Id="rId57" Type="http://schemas.microsoft.com/office/2007/relationships/media" Target="../media/media29.wav"/><Relationship Id="rId10" Type="http://schemas.openxmlformats.org/officeDocument/2006/relationships/audio" Target="../media/media5.wav"/><Relationship Id="rId31" Type="http://schemas.microsoft.com/office/2007/relationships/media" Target="../media/media16.wav"/><Relationship Id="rId44" Type="http://schemas.openxmlformats.org/officeDocument/2006/relationships/audio" Target="../media/media22.wav"/><Relationship Id="rId52" Type="http://schemas.openxmlformats.org/officeDocument/2006/relationships/audio" Target="../media/media26.wav"/><Relationship Id="rId60" Type="http://schemas.openxmlformats.org/officeDocument/2006/relationships/audio" Target="../media/media30.wav"/><Relationship Id="rId65" Type="http://schemas.microsoft.com/office/2007/relationships/media" Target="../media/media33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3" Type="http://schemas.microsoft.com/office/2007/relationships/media" Target="../media/media7.wav"/><Relationship Id="rId18" Type="http://schemas.openxmlformats.org/officeDocument/2006/relationships/audio" Target="../media/media9.wav"/><Relationship Id="rId39" Type="http://schemas.microsoft.com/office/2007/relationships/media" Target="../media/media20.wav"/><Relationship Id="rId34" Type="http://schemas.openxmlformats.org/officeDocument/2006/relationships/audio" Target="../media/media17.wav"/><Relationship Id="rId50" Type="http://schemas.openxmlformats.org/officeDocument/2006/relationships/audio" Target="../media/media25.wav"/><Relationship Id="rId55" Type="http://schemas.microsoft.com/office/2007/relationships/media" Target="../media/media28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F2F1C6B-37E0-47D3-8584-4DC94FE92E6B}" type="slidenum">
              <a:rPr lang="en-US" sz="1400" b="1" strike="noStrike" spc="-1">
                <a:solidFill>
                  <a:srgbClr val="4D703D"/>
                </a:solidFill>
                <a:latin typeface="Calibri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48920" y="199080"/>
            <a:ext cx="342864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pc="-1" dirty="0">
                <a:solidFill>
                  <a:srgbClr val="4D7731"/>
                </a:solidFill>
                <a:latin typeface="Times New Roman"/>
              </a:rPr>
              <a:t>Experiments</a:t>
            </a:r>
          </a:p>
        </p:txBody>
      </p:sp>
      <p:sp>
        <p:nvSpPr>
          <p:cNvPr id="227" name="CustomShape 4"/>
          <p:cNvSpPr/>
          <p:nvPr/>
        </p:nvSpPr>
        <p:spPr>
          <a:xfrm>
            <a:off x="430560" y="916200"/>
            <a:ext cx="8316833" cy="436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700" b="1" spc="-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Experimental Results: </a:t>
            </a:r>
            <a:r>
              <a:rPr lang="en-US" sz="17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Subjective Listening</a:t>
            </a:r>
          </a:p>
          <a:p>
            <a:pPr>
              <a:lnSpc>
                <a:spcPct val="150000"/>
              </a:lnSpc>
            </a:pPr>
            <a:r>
              <a:rPr lang="en-US" sz="1700" b="1" spc="-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Clean</a:t>
            </a:r>
            <a:endParaRPr lang="en-US" sz="1700" b="1" spc="-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546716" y="1882034"/>
          <a:ext cx="8084520" cy="42583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7420">
                  <a:extLst>
                    <a:ext uri="{9D8B030D-6E8A-4147-A177-3AD203B41FA5}">
                      <a16:colId xmlns="" xmlns:a16="http://schemas.microsoft.com/office/drawing/2014/main" val="3109439013"/>
                    </a:ext>
                  </a:extLst>
                </a:gridCol>
                <a:gridCol w="1347420">
                  <a:extLst>
                    <a:ext uri="{9D8B030D-6E8A-4147-A177-3AD203B41FA5}">
                      <a16:colId xmlns="" xmlns:a16="http://schemas.microsoft.com/office/drawing/2014/main" val="458304366"/>
                    </a:ext>
                  </a:extLst>
                </a:gridCol>
                <a:gridCol w="1347420">
                  <a:extLst>
                    <a:ext uri="{9D8B030D-6E8A-4147-A177-3AD203B41FA5}">
                      <a16:colId xmlns="" xmlns:a16="http://schemas.microsoft.com/office/drawing/2014/main" val="4048961749"/>
                    </a:ext>
                  </a:extLst>
                </a:gridCol>
                <a:gridCol w="1347420">
                  <a:extLst>
                    <a:ext uri="{9D8B030D-6E8A-4147-A177-3AD203B41FA5}">
                      <a16:colId xmlns="" xmlns:a16="http://schemas.microsoft.com/office/drawing/2014/main" val="3483639153"/>
                    </a:ext>
                  </a:extLst>
                </a:gridCol>
                <a:gridCol w="1347420">
                  <a:extLst>
                    <a:ext uri="{9D8B030D-6E8A-4147-A177-3AD203B41FA5}">
                      <a16:colId xmlns="" xmlns:a16="http://schemas.microsoft.com/office/drawing/2014/main" val="2472132136"/>
                    </a:ext>
                  </a:extLst>
                </a:gridCol>
                <a:gridCol w="1347420">
                  <a:extLst>
                    <a:ext uri="{9D8B030D-6E8A-4147-A177-3AD203B41FA5}">
                      <a16:colId xmlns="" xmlns:a16="http://schemas.microsoft.com/office/drawing/2014/main" val="3887024306"/>
                    </a:ext>
                  </a:extLst>
                </a:gridCol>
              </a:tblGrid>
              <a:tr h="47315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-6dB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0dB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+6dB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12dB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90179262"/>
                  </a:ext>
                </a:extLst>
              </a:tr>
              <a:tr h="473153">
                <a:tc rowSpan="2"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Babble</a:t>
                      </a:r>
                      <a:endParaRPr 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95763740"/>
                  </a:ext>
                </a:extLst>
              </a:tr>
              <a:tr h="473153">
                <a:tc vMerge="1"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01570461"/>
                  </a:ext>
                </a:extLst>
              </a:tr>
              <a:tr h="473153">
                <a:tc rowSpan="2"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Factory</a:t>
                      </a:r>
                      <a:endParaRPr 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30918431"/>
                  </a:ext>
                </a:extLst>
              </a:tr>
              <a:tr h="473153">
                <a:tc vMerge="1"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30948488"/>
                  </a:ext>
                </a:extLst>
              </a:tr>
              <a:tr h="473153">
                <a:tc rowSpan="2"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Restaurant</a:t>
                      </a:r>
                      <a:endParaRPr 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5658574"/>
                  </a:ext>
                </a:extLst>
              </a:tr>
              <a:tr h="473153">
                <a:tc vMerge="1"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21779296"/>
                  </a:ext>
                </a:extLst>
              </a:tr>
              <a:tr h="473153">
                <a:tc rowSpan="2"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Street</a:t>
                      </a:r>
                      <a:endParaRPr 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74656744"/>
                  </a:ext>
                </a:extLst>
              </a:tr>
              <a:tr h="473153">
                <a:tc vMerge="1"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531920"/>
                  </a:ext>
                </a:extLst>
              </a:tr>
            </a:tbl>
          </a:graphicData>
        </a:graphic>
      </p:graphicFrame>
      <p:pic>
        <p:nvPicPr>
          <p:cNvPr id="10" name="b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1252085" y="1272434"/>
            <a:ext cx="609600" cy="609600"/>
          </a:xfrm>
          <a:prstGeom prst="rect">
            <a:avLst/>
          </a:prstGeom>
        </p:spPr>
      </p:pic>
      <p:pic>
        <p:nvPicPr>
          <p:cNvPr id="11" name="sa1_fadg0_dr4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3572760" y="2794620"/>
            <a:ext cx="609600" cy="609600"/>
          </a:xfrm>
          <a:prstGeom prst="rect">
            <a:avLst/>
          </a:prstGeom>
        </p:spPr>
      </p:pic>
      <p:pic>
        <p:nvPicPr>
          <p:cNvPr id="12" name="sa1_fadg0_dr4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3572760" y="3707206"/>
            <a:ext cx="609600" cy="609600"/>
          </a:xfrm>
          <a:prstGeom prst="rect">
            <a:avLst/>
          </a:prstGeom>
        </p:spPr>
      </p:pic>
      <p:pic>
        <p:nvPicPr>
          <p:cNvPr id="13" name="sa1_fadg0_dr4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3572760" y="4638088"/>
            <a:ext cx="609600" cy="609600"/>
          </a:xfrm>
          <a:prstGeom prst="rect">
            <a:avLst/>
          </a:prstGeom>
        </p:spPr>
      </p:pic>
      <p:pic>
        <p:nvPicPr>
          <p:cNvPr id="14" name="sa1_fadg0_dr4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3572760" y="5638866"/>
            <a:ext cx="609600" cy="609600"/>
          </a:xfrm>
          <a:prstGeom prst="rect">
            <a:avLst/>
          </a:prstGeom>
        </p:spPr>
      </p:pic>
      <p:pic>
        <p:nvPicPr>
          <p:cNvPr id="15" name="sa1_fadg0_dr4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5062085" y="2794620"/>
            <a:ext cx="609600" cy="609600"/>
          </a:xfrm>
          <a:prstGeom prst="rect">
            <a:avLst/>
          </a:prstGeom>
        </p:spPr>
      </p:pic>
      <p:pic>
        <p:nvPicPr>
          <p:cNvPr id="16" name="sa1_fadg0_dr4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5062085" y="3707206"/>
            <a:ext cx="609600" cy="609600"/>
          </a:xfrm>
          <a:prstGeom prst="rect">
            <a:avLst/>
          </a:prstGeom>
        </p:spPr>
      </p:pic>
      <p:pic>
        <p:nvPicPr>
          <p:cNvPr id="17" name="sa1_fadg0_dr4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5062085" y="4638088"/>
            <a:ext cx="609600" cy="609600"/>
          </a:xfrm>
          <a:prstGeom prst="rect">
            <a:avLst/>
          </a:prstGeom>
        </p:spPr>
      </p:pic>
      <p:pic>
        <p:nvPicPr>
          <p:cNvPr id="18" name="sa1_fadg0_dr4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5062085" y="5638866"/>
            <a:ext cx="609600" cy="609600"/>
          </a:xfrm>
          <a:prstGeom prst="rect">
            <a:avLst/>
          </a:prstGeom>
        </p:spPr>
      </p:pic>
      <p:pic>
        <p:nvPicPr>
          <p:cNvPr id="19" name="sa1_fadg0_dr4">
            <a:hlinkClick r:id="" action="ppaction://media"/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6358391" y="2794620"/>
            <a:ext cx="609600" cy="609600"/>
          </a:xfrm>
          <a:prstGeom prst="rect">
            <a:avLst/>
          </a:prstGeom>
        </p:spPr>
      </p:pic>
      <p:pic>
        <p:nvPicPr>
          <p:cNvPr id="20" name="sa1_fadg0_dr4">
            <a:hlinkClick r:id="" action="ppaction://media"/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6358391" y="3733830"/>
            <a:ext cx="609600" cy="609600"/>
          </a:xfrm>
          <a:prstGeom prst="rect">
            <a:avLst/>
          </a:prstGeom>
        </p:spPr>
      </p:pic>
      <p:pic>
        <p:nvPicPr>
          <p:cNvPr id="21" name="sa1_fadg0_dr4">
            <a:hlinkClick r:id="" action="ppaction://media"/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6358391" y="4673040"/>
            <a:ext cx="609600" cy="609600"/>
          </a:xfrm>
          <a:prstGeom prst="rect">
            <a:avLst/>
          </a:prstGeom>
        </p:spPr>
      </p:pic>
      <p:pic>
        <p:nvPicPr>
          <p:cNvPr id="22" name="sa1_fadg0_dr4">
            <a:hlinkClick r:id="" action="ppaction://media"/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6370411" y="5654896"/>
            <a:ext cx="609600" cy="609600"/>
          </a:xfrm>
          <a:prstGeom prst="rect">
            <a:avLst/>
          </a:prstGeom>
        </p:spPr>
      </p:pic>
      <p:pic>
        <p:nvPicPr>
          <p:cNvPr id="23" name="sa1_fadg0_dr4">
            <a:hlinkClick r:id="" action="ppaction://media"/>
          </p:cNvPr>
          <p:cNvPicPr>
            <a:picLocks noChangeAspect="1"/>
          </p:cNvPicPr>
          <p:nvPr>
            <a:audioFile r:link="rId28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7774915" y="2794620"/>
            <a:ext cx="609600" cy="609600"/>
          </a:xfrm>
          <a:prstGeom prst="rect">
            <a:avLst/>
          </a:prstGeom>
        </p:spPr>
      </p:pic>
      <p:pic>
        <p:nvPicPr>
          <p:cNvPr id="24" name="sa1_fadg0_dr4">
            <a:hlinkClick r:id="" action="ppaction://media"/>
          </p:cNvPr>
          <p:cNvPicPr>
            <a:picLocks noChangeAspect="1"/>
          </p:cNvPicPr>
          <p:nvPr>
            <a:audioFile r:link="rId30"/>
            <p:extLst>
              <p:ext uri="{DAA4B4D4-6D71-4841-9C94-3DE7FCFB9230}">
                <p14:media xmlns:p14="http://schemas.microsoft.com/office/powerpoint/2010/main" r:embed="rId29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7774915" y="3713269"/>
            <a:ext cx="609600" cy="609600"/>
          </a:xfrm>
          <a:prstGeom prst="rect">
            <a:avLst/>
          </a:prstGeom>
        </p:spPr>
      </p:pic>
      <p:pic>
        <p:nvPicPr>
          <p:cNvPr id="25" name="sa1_fadg0_dr4">
            <a:hlinkClick r:id="" action="ppaction://media"/>
          </p:cNvPr>
          <p:cNvPicPr>
            <a:picLocks noChangeAspect="1"/>
          </p:cNvPicPr>
          <p:nvPr>
            <a:audioFile r:link="rId32"/>
            <p:extLst>
              <p:ext uri="{DAA4B4D4-6D71-4841-9C94-3DE7FCFB9230}">
                <p14:media xmlns:p14="http://schemas.microsoft.com/office/powerpoint/2010/main" r:embed="rId31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7774915" y="4627669"/>
            <a:ext cx="609600" cy="609600"/>
          </a:xfrm>
          <a:prstGeom prst="rect">
            <a:avLst/>
          </a:prstGeom>
        </p:spPr>
      </p:pic>
      <p:pic>
        <p:nvPicPr>
          <p:cNvPr id="26" name="sa1_fadg0_dr4">
            <a:hlinkClick r:id="" action="ppaction://media"/>
          </p:cNvPr>
          <p:cNvPicPr>
            <a:picLocks noChangeAspect="1"/>
          </p:cNvPicPr>
          <p:nvPr>
            <a:audioFile r:link="rId34"/>
            <p:extLst>
              <p:ext uri="{DAA4B4D4-6D71-4841-9C94-3DE7FCFB9230}">
                <p14:media xmlns:p14="http://schemas.microsoft.com/office/powerpoint/2010/main" r:embed="rId33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7774915" y="5638866"/>
            <a:ext cx="609600" cy="609600"/>
          </a:xfrm>
          <a:prstGeom prst="rect">
            <a:avLst/>
          </a:prstGeom>
        </p:spPr>
      </p:pic>
      <p:pic>
        <p:nvPicPr>
          <p:cNvPr id="27" name="sa1_fadg0_dr4">
            <a:hlinkClick r:id="" action="ppaction://media"/>
          </p:cNvPr>
          <p:cNvPicPr>
            <a:picLocks noChangeAspect="1"/>
          </p:cNvPicPr>
          <p:nvPr>
            <a:audioFile r:link="rId36"/>
            <p:extLst>
              <p:ext uri="{DAA4B4D4-6D71-4841-9C94-3DE7FCFB9230}">
                <p14:media xmlns:p14="http://schemas.microsoft.com/office/powerpoint/2010/main" r:embed="rId35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5062085" y="2309889"/>
            <a:ext cx="609600" cy="609600"/>
          </a:xfrm>
          <a:prstGeom prst="rect">
            <a:avLst/>
          </a:prstGeom>
        </p:spPr>
      </p:pic>
      <p:pic>
        <p:nvPicPr>
          <p:cNvPr id="28" name="sa1_fadg0_dr4">
            <a:hlinkClick r:id="" action="ppaction://media"/>
          </p:cNvPr>
          <p:cNvPicPr>
            <a:picLocks noChangeAspect="1"/>
          </p:cNvPicPr>
          <p:nvPr>
            <a:audioFile r:link="rId38"/>
            <p:extLst>
              <p:ext uri="{DAA4B4D4-6D71-4841-9C94-3DE7FCFB9230}">
                <p14:media xmlns:p14="http://schemas.microsoft.com/office/powerpoint/2010/main" r:embed="rId37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5062085" y="3278321"/>
            <a:ext cx="609600" cy="609600"/>
          </a:xfrm>
          <a:prstGeom prst="rect">
            <a:avLst/>
          </a:prstGeom>
        </p:spPr>
      </p:pic>
      <p:pic>
        <p:nvPicPr>
          <p:cNvPr id="29" name="sa1_fadg0_dr4">
            <a:hlinkClick r:id="" action="ppaction://media"/>
          </p:cNvPr>
          <p:cNvPicPr>
            <a:picLocks noChangeAspect="1"/>
          </p:cNvPicPr>
          <p:nvPr>
            <a:audioFile r:link="rId40"/>
            <p:extLst>
              <p:ext uri="{DAA4B4D4-6D71-4841-9C94-3DE7FCFB9230}">
                <p14:media xmlns:p14="http://schemas.microsoft.com/office/powerpoint/2010/main" r:embed="rId39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5074105" y="4198134"/>
            <a:ext cx="609600" cy="609600"/>
          </a:xfrm>
          <a:prstGeom prst="rect">
            <a:avLst/>
          </a:prstGeom>
        </p:spPr>
      </p:pic>
      <p:pic>
        <p:nvPicPr>
          <p:cNvPr id="30" name="sa1_fadg0_dr4">
            <a:hlinkClick r:id="" action="ppaction://media"/>
          </p:cNvPr>
          <p:cNvPicPr>
            <a:picLocks noChangeAspect="1"/>
          </p:cNvPicPr>
          <p:nvPr>
            <a:audioFile r:link="rId42"/>
            <p:extLst>
              <p:ext uri="{DAA4B4D4-6D71-4841-9C94-3DE7FCFB9230}">
                <p14:media xmlns:p14="http://schemas.microsoft.com/office/powerpoint/2010/main" r:embed="rId41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5074105" y="5151017"/>
            <a:ext cx="609600" cy="609600"/>
          </a:xfrm>
          <a:prstGeom prst="rect">
            <a:avLst/>
          </a:prstGeom>
        </p:spPr>
      </p:pic>
      <p:pic>
        <p:nvPicPr>
          <p:cNvPr id="31" name="sa1_fadg0_dr4">
            <a:hlinkClick r:id="" action="ppaction://media"/>
          </p:cNvPr>
          <p:cNvPicPr>
            <a:picLocks noChangeAspect="1"/>
          </p:cNvPicPr>
          <p:nvPr>
            <a:audioFile r:link="rId44"/>
            <p:extLst>
              <p:ext uri="{DAA4B4D4-6D71-4841-9C94-3DE7FCFB9230}">
                <p14:media xmlns:p14="http://schemas.microsoft.com/office/powerpoint/2010/main" r:embed="rId43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6358391" y="2273711"/>
            <a:ext cx="609600" cy="609600"/>
          </a:xfrm>
          <a:prstGeom prst="rect">
            <a:avLst/>
          </a:prstGeom>
        </p:spPr>
      </p:pic>
      <p:pic>
        <p:nvPicPr>
          <p:cNvPr id="226" name="sa1_fadg0_dr4">
            <a:hlinkClick r:id="" action="ppaction://media"/>
          </p:cNvPr>
          <p:cNvPicPr>
            <a:picLocks noChangeAspect="1"/>
          </p:cNvPicPr>
          <p:nvPr>
            <a:audioFile r:link="rId46"/>
            <p:extLst>
              <p:ext uri="{DAA4B4D4-6D71-4841-9C94-3DE7FCFB9230}">
                <p14:media xmlns:p14="http://schemas.microsoft.com/office/powerpoint/2010/main" r:embed="rId45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6358391" y="3278321"/>
            <a:ext cx="609600" cy="609600"/>
          </a:xfrm>
          <a:prstGeom prst="rect">
            <a:avLst/>
          </a:prstGeom>
        </p:spPr>
      </p:pic>
      <p:pic>
        <p:nvPicPr>
          <p:cNvPr id="228" name="sa1_fadg0_dr4">
            <a:hlinkClick r:id="" action="ppaction://media"/>
          </p:cNvPr>
          <p:cNvPicPr>
            <a:picLocks noChangeAspect="1"/>
          </p:cNvPicPr>
          <p:nvPr>
            <a:audioFile r:link="rId48"/>
            <p:extLst>
              <p:ext uri="{DAA4B4D4-6D71-4841-9C94-3DE7FCFB9230}">
                <p14:media xmlns:p14="http://schemas.microsoft.com/office/powerpoint/2010/main" r:embed="rId47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6358391" y="4228785"/>
            <a:ext cx="609600" cy="609600"/>
          </a:xfrm>
          <a:prstGeom prst="rect">
            <a:avLst/>
          </a:prstGeom>
        </p:spPr>
      </p:pic>
      <p:pic>
        <p:nvPicPr>
          <p:cNvPr id="229" name="sa1_fadg0_dr4">
            <a:hlinkClick r:id="" action="ppaction://media"/>
          </p:cNvPr>
          <p:cNvPicPr>
            <a:picLocks noChangeAspect="1"/>
          </p:cNvPicPr>
          <p:nvPr>
            <a:audioFile r:link="rId50"/>
            <p:extLst>
              <p:ext uri="{DAA4B4D4-6D71-4841-9C94-3DE7FCFB9230}">
                <p14:media xmlns:p14="http://schemas.microsoft.com/office/powerpoint/2010/main" r:embed="rId49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6370411" y="5178682"/>
            <a:ext cx="609600" cy="609600"/>
          </a:xfrm>
          <a:prstGeom prst="rect">
            <a:avLst/>
          </a:prstGeom>
        </p:spPr>
      </p:pic>
      <p:pic>
        <p:nvPicPr>
          <p:cNvPr id="230" name="sa1_fadg0_dr4">
            <a:hlinkClick r:id="" action="ppaction://media"/>
          </p:cNvPr>
          <p:cNvPicPr>
            <a:picLocks noChangeAspect="1"/>
          </p:cNvPicPr>
          <p:nvPr>
            <a:audioFile r:link="rId52"/>
            <p:extLst>
              <p:ext uri="{DAA4B4D4-6D71-4841-9C94-3DE7FCFB9230}">
                <p14:media xmlns:p14="http://schemas.microsoft.com/office/powerpoint/2010/main" r:embed="rId51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7774915" y="2309889"/>
            <a:ext cx="609600" cy="609600"/>
          </a:xfrm>
          <a:prstGeom prst="rect">
            <a:avLst/>
          </a:prstGeom>
        </p:spPr>
      </p:pic>
      <p:pic>
        <p:nvPicPr>
          <p:cNvPr id="231" name="sa1_fadg0_dr4">
            <a:hlinkClick r:id="" action="ppaction://media"/>
          </p:cNvPr>
          <p:cNvPicPr>
            <a:picLocks noChangeAspect="1"/>
          </p:cNvPicPr>
          <p:nvPr>
            <a:audioFile r:link="rId54"/>
            <p:extLst>
              <p:ext uri="{DAA4B4D4-6D71-4841-9C94-3DE7FCFB9230}">
                <p14:media xmlns:p14="http://schemas.microsoft.com/office/powerpoint/2010/main" r:embed="rId53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7774915" y="3285548"/>
            <a:ext cx="609600" cy="609600"/>
          </a:xfrm>
          <a:prstGeom prst="rect">
            <a:avLst/>
          </a:prstGeom>
        </p:spPr>
      </p:pic>
      <p:pic>
        <p:nvPicPr>
          <p:cNvPr id="232" name="sa1_fadg0_dr4">
            <a:hlinkClick r:id="" action="ppaction://media"/>
          </p:cNvPr>
          <p:cNvPicPr>
            <a:picLocks noChangeAspect="1"/>
          </p:cNvPicPr>
          <p:nvPr>
            <a:audioFile r:link="rId56"/>
            <p:extLst>
              <p:ext uri="{DAA4B4D4-6D71-4841-9C94-3DE7FCFB9230}">
                <p14:media xmlns:p14="http://schemas.microsoft.com/office/powerpoint/2010/main" r:embed="rId55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7774915" y="4214814"/>
            <a:ext cx="609600" cy="609600"/>
          </a:xfrm>
          <a:prstGeom prst="rect">
            <a:avLst/>
          </a:prstGeom>
        </p:spPr>
      </p:pic>
      <p:pic>
        <p:nvPicPr>
          <p:cNvPr id="233" name="sa1_fadg0_dr4">
            <a:hlinkClick r:id="" action="ppaction://media"/>
          </p:cNvPr>
          <p:cNvPicPr>
            <a:picLocks noChangeAspect="1"/>
          </p:cNvPicPr>
          <p:nvPr>
            <a:audioFile r:link="rId58"/>
            <p:extLst>
              <p:ext uri="{DAA4B4D4-6D71-4841-9C94-3DE7FCFB9230}">
                <p14:media xmlns:p14="http://schemas.microsoft.com/office/powerpoint/2010/main" r:embed="rId57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7786935" y="5147760"/>
            <a:ext cx="609600" cy="609600"/>
          </a:xfrm>
          <a:prstGeom prst="rect">
            <a:avLst/>
          </a:prstGeom>
        </p:spPr>
      </p:pic>
      <p:pic>
        <p:nvPicPr>
          <p:cNvPr id="234" name="sa1_fadg0_dr4">
            <a:hlinkClick r:id="" action="ppaction://media"/>
          </p:cNvPr>
          <p:cNvPicPr>
            <a:picLocks noChangeAspect="1"/>
          </p:cNvPicPr>
          <p:nvPr>
            <a:audioFile r:link="rId60"/>
            <p:extLst>
              <p:ext uri="{DAA4B4D4-6D71-4841-9C94-3DE7FCFB9230}">
                <p14:media xmlns:p14="http://schemas.microsoft.com/office/powerpoint/2010/main" r:embed="rId59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3572760" y="2288978"/>
            <a:ext cx="609600" cy="609600"/>
          </a:xfrm>
          <a:prstGeom prst="rect">
            <a:avLst/>
          </a:prstGeom>
        </p:spPr>
      </p:pic>
      <p:pic>
        <p:nvPicPr>
          <p:cNvPr id="235" name="sa1_fadg0_dr4">
            <a:hlinkClick r:id="" action="ppaction://media"/>
          </p:cNvPr>
          <p:cNvPicPr>
            <a:picLocks noChangeAspect="1"/>
          </p:cNvPicPr>
          <p:nvPr>
            <a:audioFile r:link="rId62"/>
            <p:extLst>
              <p:ext uri="{DAA4B4D4-6D71-4841-9C94-3DE7FCFB9230}">
                <p14:media xmlns:p14="http://schemas.microsoft.com/office/powerpoint/2010/main" r:embed="rId61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3572760" y="3277533"/>
            <a:ext cx="609600" cy="609600"/>
          </a:xfrm>
          <a:prstGeom prst="rect">
            <a:avLst/>
          </a:prstGeom>
        </p:spPr>
      </p:pic>
      <p:pic>
        <p:nvPicPr>
          <p:cNvPr id="236" name="sa1_fadg0_dr4">
            <a:hlinkClick r:id="" action="ppaction://media"/>
          </p:cNvPr>
          <p:cNvPicPr>
            <a:picLocks noChangeAspect="1"/>
          </p:cNvPicPr>
          <p:nvPr>
            <a:audioFile r:link="rId64"/>
            <p:extLst>
              <p:ext uri="{DAA4B4D4-6D71-4841-9C94-3DE7FCFB9230}">
                <p14:media xmlns:p14="http://schemas.microsoft.com/office/powerpoint/2010/main" r:embed="rId63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3560721" y="4172237"/>
            <a:ext cx="609600" cy="609600"/>
          </a:xfrm>
          <a:prstGeom prst="rect">
            <a:avLst/>
          </a:prstGeom>
        </p:spPr>
      </p:pic>
      <p:pic>
        <p:nvPicPr>
          <p:cNvPr id="237" name="sa1_fadg0_dr4">
            <a:hlinkClick r:id="" action="ppaction://media"/>
          </p:cNvPr>
          <p:cNvPicPr>
            <a:picLocks noChangeAspect="1"/>
          </p:cNvPicPr>
          <p:nvPr>
            <a:audioFile r:link="rId66"/>
            <p:extLst>
              <p:ext uri="{DAA4B4D4-6D71-4841-9C94-3DE7FCFB9230}">
                <p14:media xmlns:p14="http://schemas.microsoft.com/office/powerpoint/2010/main" r:embed="rId65"/>
              </p:ext>
            </p:extLst>
          </p:nvPr>
        </p:nvPicPr>
        <p:blipFill>
          <a:blip r:embed="rId69"/>
          <a:stretch>
            <a:fillRect/>
          </a:stretch>
        </p:blipFill>
        <p:spPr>
          <a:xfrm>
            <a:off x="3572760" y="516396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846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" dur="334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34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334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334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334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334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334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334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5" dur="334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1" dur="334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audio>
              <p:cMediaNode vol="80000">
                <p:cTn id="6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7" dur="334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audio>
              <p:cMediaNode vol="80000">
                <p:cTn id="6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3" dur="334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80000">
                <p:cTn id="7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9" dur="334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 vol="80000">
                <p:cTn id="8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5" dur="334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audio>
              <p:cMediaNode vol="80000">
                <p:cTn id="8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1" dur="3340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audio>
              <p:cMediaNode vol="80000">
                <p:cTn id="9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7" dur="3340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audio>
              <p:cMediaNode vol="80000">
                <p:cTn id="9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3" dur="3340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9" dur="3340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5" dur="3340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audio>
              <p:cMediaNode vol="80000">
                <p:cTn id="1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1" dur="3340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audio>
              <p:cMediaNode vol="80000">
                <p:cTn id="1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7" dur="3340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audio>
              <p:cMediaNode vol="80000">
                <p:cTn id="1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3" dur="3340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audio>
              <p:cMediaNode vol="80000">
                <p:cTn id="1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2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9" dur="3340" fill="hold"/>
                                        <p:tgtEl>
                                          <p:spTgt spid="2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6"/>
                  </p:tgtEl>
                </p:cond>
              </p:nextCondLst>
            </p:seq>
            <p:audio>
              <p:cMediaNode vol="80000">
                <p:cTn id="1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6"/>
                </p:tgtEl>
              </p:cMediaNode>
            </p:audio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5" dur="3340" fill="hold"/>
                                        <p:tgtEl>
                                          <p:spTgt spid="2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8"/>
                  </p:tgtEl>
                </p:cond>
              </p:nextCondLst>
            </p:seq>
            <p:audio>
              <p:cMediaNode vol="80000">
                <p:cTn id="1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8"/>
                </p:tgtEl>
              </p:cMediaNode>
            </p:audio>
            <p:seq concurrent="1" nextAc="seek">
              <p:cTn id="147" restart="whenNotActive" fill="hold" evtFilter="cancelBubble" nodeType="interactiveSeq">
                <p:stCondLst>
                  <p:cond evt="onClick" delay="0">
                    <p:tgtEl>
                      <p:spTgt spid="2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1" dur="3340" fill="hold"/>
                                        <p:tgtEl>
                                          <p:spTgt spid="2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9"/>
                  </p:tgtEl>
                </p:cond>
              </p:nextCondLst>
            </p:seq>
            <p:audio>
              <p:cMediaNode vol="80000">
                <p:cTn id="1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9"/>
                </p:tgtEl>
              </p:cMediaNode>
            </p:audio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2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7" dur="3340" fill="hold"/>
                                        <p:tgtEl>
                                          <p:spTgt spid="2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0"/>
                  </p:tgtEl>
                </p:cond>
              </p:nextCondLst>
            </p:seq>
            <p:audio>
              <p:cMediaNode vol="80000">
                <p:cTn id="15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0"/>
                </p:tgtEl>
              </p:cMediaNode>
            </p:audio>
            <p:seq concurrent="1" nextAc="seek">
              <p:cTn id="159" restart="whenNotActive" fill="hold" evtFilter="cancelBubble" nodeType="interactiveSeq">
                <p:stCondLst>
                  <p:cond evt="onClick" delay="0">
                    <p:tgtEl>
                      <p:spTgt spid="2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0" fill="hold">
                      <p:stCondLst>
                        <p:cond delay="0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3" dur="3340" fill="hold"/>
                                        <p:tgtEl>
                                          <p:spTgt spid="2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1"/>
                  </p:tgtEl>
                </p:cond>
              </p:nextCondLst>
            </p:seq>
            <p:audio>
              <p:cMediaNode vol="80000">
                <p:cTn id="16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1"/>
                </p:tgtEl>
              </p:cMediaNode>
            </p:audio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2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9" dur="3340" fill="hold"/>
                                        <p:tgtEl>
                                          <p:spTgt spid="2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2"/>
                  </p:tgtEl>
                </p:cond>
              </p:nextCondLst>
            </p:seq>
            <p:audio>
              <p:cMediaNode vol="80000">
                <p:cTn id="17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2"/>
                </p:tgtEl>
              </p:cMediaNode>
            </p:audio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5" dur="3340" fill="hold"/>
                                        <p:tgtEl>
                                          <p:spTgt spid="2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3"/>
                  </p:tgtEl>
                </p:cond>
              </p:nextCondLst>
            </p:seq>
            <p:audio>
              <p:cMediaNode vol="80000">
                <p:cTn id="17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3"/>
                </p:tgtEl>
              </p:cMediaNode>
            </p:audio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2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1" dur="3340" fill="hold"/>
                                        <p:tgtEl>
                                          <p:spTgt spid="2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4"/>
                  </p:tgtEl>
                </p:cond>
              </p:nextCondLst>
            </p:seq>
            <p:audio>
              <p:cMediaNode vol="80000">
                <p:cTn id="18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4"/>
                </p:tgtEl>
              </p:cMediaNode>
            </p:audio>
            <p:seq concurrent="1" nextAc="seek">
              <p:cTn id="183" restart="whenNotActive" fill="hold" evtFilter="cancelBubble" nodeType="interactiveSeq">
                <p:stCondLst>
                  <p:cond evt="onClick" delay="0">
                    <p:tgtEl>
                      <p:spTgt spid="2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4" fill="hold">
                      <p:stCondLst>
                        <p:cond delay="0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7" dur="3340" fill="hold"/>
                                        <p:tgtEl>
                                          <p:spTgt spid="2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5"/>
                  </p:tgtEl>
                </p:cond>
              </p:nextCondLst>
            </p:seq>
            <p:audio>
              <p:cMediaNode vol="80000">
                <p:cTn id="18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5"/>
                </p:tgtEl>
              </p:cMediaNode>
            </p:audio>
            <p:seq concurrent="1" nextAc="seek">
              <p:cTn id="189" restart="whenNotActive" fill="hold" evtFilter="cancelBubble" nodeType="interactiveSeq">
                <p:stCondLst>
                  <p:cond evt="onClick" delay="0">
                    <p:tgtEl>
                      <p:spTgt spid="2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0" fill="hold">
                      <p:stCondLst>
                        <p:cond delay="0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3" dur="3340" fill="hold"/>
                                        <p:tgtEl>
                                          <p:spTgt spid="2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6"/>
                  </p:tgtEl>
                </p:cond>
              </p:nextCondLst>
            </p:seq>
            <p:audio>
              <p:cMediaNode vol="80000">
                <p:cTn id="19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6"/>
                </p:tgtEl>
              </p:cMediaNode>
            </p:audio>
            <p:seq concurrent="1" nextAc="seek">
              <p:cTn id="195" restart="whenNotActive" fill="hold" evtFilter="cancelBubble" nodeType="interactiveSeq">
                <p:stCondLst>
                  <p:cond evt="onClick" delay="0">
                    <p:tgtEl>
                      <p:spTgt spid="2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" fill="hold">
                      <p:stCondLst>
                        <p:cond delay="0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9" dur="3340" fill="hold"/>
                                        <p:tgtEl>
                                          <p:spTgt spid="2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7"/>
                  </p:tgtEl>
                </p:cond>
              </p:nextCondLst>
            </p:seq>
            <p:audio>
              <p:cMediaNode vol="80000">
                <p:cTn id="20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19344</TotalTime>
  <Words>27</Words>
  <Application>Microsoft Office PowerPoint</Application>
  <PresentationFormat>On-screen Show (4:3)</PresentationFormat>
  <Paragraphs>21</Paragraphs>
  <Slides>1</Slides>
  <Notes>1</Notes>
  <HiddenSlides>0</HiddenSlides>
  <MMClips>33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DejaVu Sans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Mojtaba</dc:creator>
  <dc:description/>
  <cp:lastModifiedBy>Mojtaba</cp:lastModifiedBy>
  <cp:revision>1045</cp:revision>
  <dcterms:created xsi:type="dcterms:W3CDTF">2018-09-14T13:25:55Z</dcterms:created>
  <dcterms:modified xsi:type="dcterms:W3CDTF">2021-03-06T17:50:30Z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42</vt:i4>
  </property>
</Properties>
</file>