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0" r:id="rId3"/>
    <p:sldId id="261" r:id="rId4"/>
    <p:sldId id="263" r:id="rId5"/>
    <p:sldId id="274" r:id="rId6"/>
    <p:sldId id="275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B3CE1-F832-BF3B-8A18-67A87A8B8FD4}" v="10" dt="2019-12-21T05:22:39.026"/>
    <p1510:client id="{288ED0C6-AF90-7861-5282-B16A5CB946F8}" v="709" dt="2019-12-20T21:12:56.394"/>
    <p1510:client id="{379177FD-8153-8820-9AEE-25FF303868B5}" v="752" dt="2019-12-21T05:06:12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6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8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6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17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6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07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4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6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4FEE7-05C3-4C5B-9745-E99C2A94D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-2" b="20195"/>
          <a:stretch/>
        </p:blipFill>
        <p:spPr>
          <a:xfrm>
            <a:off x="19" y="19896"/>
            <a:ext cx="1219198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947" y="1420484"/>
            <a:ext cx="3485073" cy="272865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bri Light"/>
                <a:cs typeface="Calibri Light"/>
              </a:rPr>
              <a:t>Heart </a:t>
            </a:r>
            <a:r>
              <a:rPr lang="en-US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bri Light"/>
                <a:cs typeface="Calibri Light"/>
              </a:rPr>
              <a:t>Disease(CHD) </a:t>
            </a:r>
            <a:r>
              <a:rPr lang="en-US" sz="4000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alibri Light"/>
                <a:cs typeface="Calibri Light"/>
              </a:rPr>
              <a:t>Classification</a:t>
            </a:r>
            <a:endParaRPr lang="en-US" sz="4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Calibri Light"/>
              <a:cs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9400" y="5813801"/>
            <a:ext cx="412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Name : Mojammel Hossain</a:t>
            </a:r>
          </a:p>
          <a:p>
            <a:r>
              <a:rPr lang="en-CA" sz="2400" dirty="0" smtClean="0"/>
              <a:t>ID : 1631011043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891D97-8064-440B-BD90-73F964F4810F}"/>
              </a:ext>
            </a:extLst>
          </p:cNvPr>
          <p:cNvSpPr txBox="1"/>
          <p:nvPr/>
        </p:nvSpPr>
        <p:spPr>
          <a:xfrm>
            <a:off x="4959015" y="53420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Dubai"/>
              </a:rPr>
              <a:t>Unbiased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65" y="1743579"/>
            <a:ext cx="3714750" cy="323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90" y="1772154"/>
            <a:ext cx="3676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F4AD-7537-467D-BB57-E1F73526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Cost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286" y="2662237"/>
            <a:ext cx="6691869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4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3838"/>
              </p:ext>
            </p:extLst>
          </p:nvPr>
        </p:nvGraphicFramePr>
        <p:xfrm>
          <a:off x="1257300" y="11514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65329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685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Model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Logistic Regression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3565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7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K-Nearest Neighbor K=1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7922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5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K-Nearest Neighbor 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6068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4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K-Nearest Neighbor K=10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6052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2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7666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5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4080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7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3487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3380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2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Neural Network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3151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1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8D89-8FC7-43A0-B005-285F1AF8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Precision, Recall and F-measure</a:t>
            </a:r>
            <a:endParaRPr lang="en-US" dirty="0"/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161EC97F-6237-48DD-BCCF-F15404965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055" y="2218426"/>
            <a:ext cx="6306448" cy="3287023"/>
          </a:xfrm>
        </p:spPr>
      </p:pic>
    </p:spTree>
    <p:extLst>
      <p:ext uri="{BB962C8B-B14F-4D97-AF65-F5344CB8AC3E}">
        <p14:creationId xmlns:p14="http://schemas.microsoft.com/office/powerpoint/2010/main" val="27495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85"/>
              </p:ext>
            </p:extLst>
          </p:nvPr>
        </p:nvGraphicFramePr>
        <p:xfrm>
          <a:off x="876300" y="634322"/>
          <a:ext cx="9728200" cy="4623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482">
                  <a:extLst>
                    <a:ext uri="{9D8B030D-6E8A-4147-A177-3AD203B41FA5}">
                      <a16:colId xmlns:a16="http://schemas.microsoft.com/office/drawing/2014/main" val="3931307742"/>
                    </a:ext>
                  </a:extLst>
                </a:gridCol>
                <a:gridCol w="1902951">
                  <a:extLst>
                    <a:ext uri="{9D8B030D-6E8A-4147-A177-3AD203B41FA5}">
                      <a16:colId xmlns:a16="http://schemas.microsoft.com/office/drawing/2014/main" val="106160785"/>
                    </a:ext>
                  </a:extLst>
                </a:gridCol>
                <a:gridCol w="1927767">
                  <a:extLst>
                    <a:ext uri="{9D8B030D-6E8A-4147-A177-3AD203B41FA5}">
                      <a16:colId xmlns:a16="http://schemas.microsoft.com/office/drawing/2014/main" val="2790618093"/>
                    </a:ext>
                  </a:extLst>
                </a:gridCol>
                <a:gridCol w="1915000">
                  <a:extLst>
                    <a:ext uri="{9D8B030D-6E8A-4147-A177-3AD203B41FA5}">
                      <a16:colId xmlns:a16="http://schemas.microsoft.com/office/drawing/2014/main" val="3405007014"/>
                    </a:ext>
                  </a:extLst>
                </a:gridCol>
              </a:tblGrid>
              <a:tr h="744009">
                <a:tc>
                  <a:txBody>
                    <a:bodyPr/>
                    <a:lstStyle/>
                    <a:p>
                      <a:r>
                        <a:rPr lang="en-CA" dirty="0" smtClean="0"/>
                        <a:t>Model</a:t>
                      </a:r>
                      <a:r>
                        <a:rPr lang="en-CA" baseline="0" dirty="0" smtClean="0"/>
                        <a:t>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Precision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F-measure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19043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r>
                        <a:rPr lang="en-CA" dirty="0" smtClean="0"/>
                        <a:t>Logistic Regression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97211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r>
                        <a:rPr lang="en-CA" dirty="0" smtClean="0"/>
                        <a:t>K-Nearest Neighbor K=1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73512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K-Nearest Neighbor 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0.49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077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K-Nearest Neighbor K=10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0.49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19010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67410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84053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40663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81206"/>
                  </a:ext>
                </a:extLst>
              </a:tr>
              <a:tr h="431052">
                <a:tc>
                  <a:txBody>
                    <a:bodyPr/>
                    <a:lstStyle/>
                    <a:p>
                      <a:r>
                        <a:rPr lang="en-CA" dirty="0" smtClean="0"/>
                        <a:t>Neural Network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0.38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8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3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9361-E13D-46D8-85DD-6FFE825A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95" y="0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Area Under Receiver Operating Characteristic(ROC) Curve</a:t>
            </a:r>
            <a:endParaRPr lang="en-US" dirty="0"/>
          </a:p>
        </p:txBody>
      </p:sp>
      <p:pic>
        <p:nvPicPr>
          <p:cNvPr id="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54F3B53-0FC2-4CF1-BB9A-A75F84281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510" y="1257300"/>
            <a:ext cx="8212490" cy="5468854"/>
          </a:xfrm>
        </p:spPr>
      </p:pic>
    </p:spTree>
    <p:extLst>
      <p:ext uri="{BB962C8B-B14F-4D97-AF65-F5344CB8AC3E}">
        <p14:creationId xmlns:p14="http://schemas.microsoft.com/office/powerpoint/2010/main" val="103548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336549"/>
            <a:ext cx="8810625" cy="5873750"/>
          </a:xfrm>
        </p:spPr>
      </p:pic>
    </p:spTree>
    <p:extLst>
      <p:ext uri="{BB962C8B-B14F-4D97-AF65-F5344CB8AC3E}">
        <p14:creationId xmlns:p14="http://schemas.microsoft.com/office/powerpoint/2010/main" val="264483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4353-97B6-4FC6-B69B-F7332806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5392-946B-4578-9C11-6EEE5EC6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We used 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Framingham Heart Study data set.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 data set contain 4,240 instances where 3658 have full data.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 data set is a combination of continuous and categorical values.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/>
            </a:endParaRP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Attributes provide in data set include gender, education, age, blood pressure medication(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BPmeds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), systolic and diastolic blood pressure(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sysBP,diaBP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), total cholesterol, glucose level, body mass index(BMI),diabetes, prevalent stroke, hypertensive(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prevalentHyp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), smoke habit, heart rate and number of cigs per day.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44263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462-9DBE-4CF9-8757-5C6055CD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34A4-6537-432B-B89C-4CCA1415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Remove Missing Value and Duplicate Data.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Feature Selection.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Resampling.</a:t>
            </a:r>
          </a:p>
          <a:p>
            <a:pPr marL="719455" lvl="1" indent="-26987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Under Sampling</a:t>
            </a:r>
          </a:p>
          <a:p>
            <a:pPr marL="719455" lvl="1" indent="-26987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Over Sampling</a:t>
            </a: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76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D1FA-F800-43EF-B57B-536522D0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Project Mid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6BA6-E831-4879-A4E5-8687A077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465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K-Nearest Neighbors Classifier.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Logistic Regression </a:t>
            </a:r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Classifier(LR).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Support Vector Machine </a:t>
            </a:r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Classifier(</a:t>
            </a:r>
            <a:r>
              <a:rPr lang="en-US" dirty="0" err="1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svm</a:t>
            </a:r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).</a:t>
            </a:r>
          </a:p>
          <a:p>
            <a:pPr indent="-305435"/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Naïve Bayes Classifier</a:t>
            </a:r>
            <a:endParaRPr lang="en-US" dirty="0" smtClean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180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Decision Tree Classifier(DTC)</a:t>
            </a:r>
          </a:p>
          <a:p>
            <a:r>
              <a:rPr lang="en-CA" dirty="0" smtClean="0"/>
              <a:t>Voting Classifier</a:t>
            </a:r>
          </a:p>
          <a:p>
            <a:r>
              <a:rPr lang="en-CA" dirty="0" smtClean="0"/>
              <a:t>Neural Network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67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95" y="1276350"/>
            <a:ext cx="10353762" cy="3714749"/>
          </a:xfrm>
        </p:spPr>
        <p:txBody>
          <a:bodyPr/>
          <a:lstStyle/>
          <a:p>
            <a:r>
              <a:rPr lang="en-CA" dirty="0" smtClean="0"/>
              <a:t>Voting Classifier </a:t>
            </a:r>
          </a:p>
          <a:p>
            <a:pPr lvl="1"/>
            <a:r>
              <a:rPr lang="en-CA" dirty="0" err="1" smtClean="0"/>
              <a:t>Svm</a:t>
            </a:r>
            <a:endParaRPr lang="en-CA" dirty="0"/>
          </a:p>
          <a:p>
            <a:pPr lvl="1"/>
            <a:r>
              <a:rPr lang="en-CA" dirty="0" smtClean="0"/>
              <a:t>LR</a:t>
            </a:r>
          </a:p>
          <a:p>
            <a:pPr lvl="1"/>
            <a:r>
              <a:rPr lang="en-CA" dirty="0" smtClean="0"/>
              <a:t>DTC</a:t>
            </a:r>
          </a:p>
          <a:p>
            <a:r>
              <a:rPr lang="en-CA" dirty="0" smtClean="0"/>
              <a:t>Neural Network </a:t>
            </a:r>
          </a:p>
          <a:p>
            <a:pPr lvl="1"/>
            <a:r>
              <a:rPr lang="en-CA" dirty="0" smtClean="0"/>
              <a:t>Hidden Layers (7, 8)</a:t>
            </a:r>
          </a:p>
          <a:p>
            <a:pPr lvl="1"/>
            <a:r>
              <a:rPr lang="en-CA" dirty="0" smtClean="0"/>
              <a:t>Activation function (</a:t>
            </a:r>
            <a:r>
              <a:rPr lang="en-CA" dirty="0" err="1" smtClean="0"/>
              <a:t>relu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Learning rate (adaptive)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2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938383"/>
              </p:ext>
            </p:extLst>
          </p:nvPr>
        </p:nvGraphicFramePr>
        <p:xfrm>
          <a:off x="863600" y="704850"/>
          <a:ext cx="9461500" cy="502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50">
                  <a:extLst>
                    <a:ext uri="{9D8B030D-6E8A-4147-A177-3AD203B41FA5}">
                      <a16:colId xmlns:a16="http://schemas.microsoft.com/office/drawing/2014/main" val="2932701711"/>
                    </a:ext>
                  </a:extLst>
                </a:gridCol>
                <a:gridCol w="4730750">
                  <a:extLst>
                    <a:ext uri="{9D8B030D-6E8A-4147-A177-3AD203B41FA5}">
                      <a16:colId xmlns:a16="http://schemas.microsoft.com/office/drawing/2014/main" val="970234654"/>
                    </a:ext>
                  </a:extLst>
                </a:gridCol>
              </a:tblGrid>
              <a:tr h="499718">
                <a:tc>
                  <a:txBody>
                    <a:bodyPr/>
                    <a:lstStyle/>
                    <a:p>
                      <a:r>
                        <a:rPr lang="en-CA" dirty="0" smtClean="0"/>
                        <a:t>Model Name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30489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r>
                        <a:rPr lang="en-CA" dirty="0" smtClean="0"/>
                        <a:t>Logistic Regression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05857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r>
                        <a:rPr lang="en-CA" dirty="0" smtClean="0"/>
                        <a:t>K-Nearest Neighbor K=1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26460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K-Nearest Neighbor 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64872"/>
                  </a:ext>
                </a:extLst>
              </a:tr>
              <a:tr h="5253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K-Nearest Neighbor K=10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86957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69769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90207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17350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40383"/>
                  </a:ext>
                </a:extLst>
              </a:tr>
              <a:tr h="499718">
                <a:tc>
                  <a:txBody>
                    <a:bodyPr/>
                    <a:lstStyle/>
                    <a:p>
                      <a:r>
                        <a:rPr lang="en-CA" dirty="0" smtClean="0"/>
                        <a:t>Neural Network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0.67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7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3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15F8-39AD-4840-A202-2C70A87B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34F8-4FA1-407C-8DEF-6E90A6A5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Confusion Matrix.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Cost matrix.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Precision.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Recall.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F-measure</a:t>
            </a:r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/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Area 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Under Receiver Operating Characteristic(ROC) Curve.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41644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230C-B47F-41E5-8323-DA0CD7F9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Confusion Matrix.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069790-E75E-403D-B446-AFD6D1F9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12" y="2154864"/>
            <a:ext cx="7753883" cy="2924812"/>
          </a:xfrm>
        </p:spPr>
      </p:pic>
    </p:spTree>
    <p:extLst>
      <p:ext uri="{BB962C8B-B14F-4D97-AF65-F5344CB8AC3E}">
        <p14:creationId xmlns:p14="http://schemas.microsoft.com/office/powerpoint/2010/main" val="150548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641"/>
      </a:dk2>
      <a:lt2>
        <a:srgbClr val="E2E8E2"/>
      </a:lt2>
      <a:accent1>
        <a:srgbClr val="DE32D5"/>
      </a:accent1>
      <a:accent2>
        <a:srgbClr val="9027CD"/>
      </a:accent2>
      <a:accent3>
        <a:srgbClr val="6341E0"/>
      </a:accent3>
      <a:accent4>
        <a:srgbClr val="3856D1"/>
      </a:accent4>
      <a:accent5>
        <a:srgbClr val="329CDE"/>
      </a:accent5>
      <a:accent6>
        <a:srgbClr val="1DB4AF"/>
      </a:accent6>
      <a:hlink>
        <a:srgbClr val="477EC1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245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Dubai</vt:lpstr>
      <vt:lpstr>Georgia Pro</vt:lpstr>
      <vt:lpstr>Trebuchet MS</vt:lpstr>
      <vt:lpstr>Wingdings 2</vt:lpstr>
      <vt:lpstr>SlateVTI</vt:lpstr>
      <vt:lpstr>Heart Disease(CHD) Classification</vt:lpstr>
      <vt:lpstr>Dataset</vt:lpstr>
      <vt:lpstr>Preprocessing</vt:lpstr>
      <vt:lpstr>Project Mid</vt:lpstr>
      <vt:lpstr>PowerPoint Presentation</vt:lpstr>
      <vt:lpstr>PowerPoint Presentation</vt:lpstr>
      <vt:lpstr>PowerPoint Presentation</vt:lpstr>
      <vt:lpstr>Model Evaluation</vt:lpstr>
      <vt:lpstr>Confusion Matrix.</vt:lpstr>
      <vt:lpstr>PowerPoint Presentation</vt:lpstr>
      <vt:lpstr>Cost Matrix</vt:lpstr>
      <vt:lpstr>PowerPoint Presentation</vt:lpstr>
      <vt:lpstr>Precision, Recall and F-measure</vt:lpstr>
      <vt:lpstr>PowerPoint Presentation</vt:lpstr>
      <vt:lpstr>Area Under Receiver Operating Characteristic(ROC) Curve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mojammel hossain</cp:lastModifiedBy>
  <cp:revision>413</cp:revision>
  <dcterms:created xsi:type="dcterms:W3CDTF">2019-12-20T20:03:26Z</dcterms:created>
  <dcterms:modified xsi:type="dcterms:W3CDTF">2019-12-23T04:15:25Z</dcterms:modified>
</cp:coreProperties>
</file>