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7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5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58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32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7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9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36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1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9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83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76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1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5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4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73C3E7-F728-4EFB-B0C0-6474A36C2FA7}" type="datetimeFigureOut">
              <a:rPr lang="en-CA" smtClean="0"/>
              <a:t>2019-12-05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E183-33D1-40B7-B8F3-AE736C0E11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517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11" y="985885"/>
            <a:ext cx="11154770" cy="3190331"/>
          </a:xfrm>
        </p:spPr>
        <p:txBody>
          <a:bodyPr>
            <a:noAutofit/>
          </a:bodyPr>
          <a:lstStyle/>
          <a:p>
            <a:r>
              <a:rPr lang="en-CA" sz="4800" dirty="0" smtClean="0"/>
              <a:t>Detect </a:t>
            </a:r>
            <a:r>
              <a:rPr lang="en-CA" sz="4800" dirty="0"/>
              <a:t>whether </a:t>
            </a:r>
            <a:r>
              <a:rPr lang="en-CA" sz="4800" dirty="0" smtClean="0"/>
              <a:t>patient has CHD(</a:t>
            </a:r>
            <a:r>
              <a:rPr lang="en-CA" sz="4800" dirty="0"/>
              <a:t>coronary heart </a:t>
            </a:r>
            <a:r>
              <a:rPr lang="en-CA" sz="4800" dirty="0" smtClean="0"/>
              <a:t>disease) or not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5161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77" y="0"/>
            <a:ext cx="3381847" cy="3343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96" y="3572374"/>
            <a:ext cx="3410426" cy="3305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92" y="3418995"/>
            <a:ext cx="3372321" cy="3439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36" y="0"/>
            <a:ext cx="3448531" cy="3572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" y="3552364"/>
            <a:ext cx="3400900" cy="3305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1042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CA" dirty="0" smtClean="0"/>
              <a:t>SMOTE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3" y="700264"/>
            <a:ext cx="8247556" cy="5905251"/>
          </a:xfrm>
        </p:spPr>
      </p:pic>
    </p:spTree>
    <p:extLst>
      <p:ext uri="{BB962C8B-B14F-4D97-AF65-F5344CB8AC3E}">
        <p14:creationId xmlns:p14="http://schemas.microsoft.com/office/powerpoint/2010/main" val="23257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6" y="582110"/>
            <a:ext cx="11050551" cy="53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9" y="215886"/>
            <a:ext cx="8168695" cy="25546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9" y="2770496"/>
            <a:ext cx="8189425" cy="3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6" y="141951"/>
            <a:ext cx="6531296" cy="60775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19" y="1380698"/>
            <a:ext cx="4223841" cy="1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56" y="217832"/>
            <a:ext cx="5069645" cy="34397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502" y="217832"/>
            <a:ext cx="690576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89" y="182076"/>
            <a:ext cx="8469344" cy="3038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9" y="3220872"/>
            <a:ext cx="8469344" cy="31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89361"/>
            <a:ext cx="3286125" cy="328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6" y="0"/>
            <a:ext cx="3116410" cy="3589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53509" cy="3589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9525"/>
            <a:ext cx="3140800" cy="3579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476" y="3589361"/>
            <a:ext cx="2856633" cy="3282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886" y="3589361"/>
            <a:ext cx="2843641" cy="33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9" y="279039"/>
            <a:ext cx="8493192" cy="2741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9" y="3020290"/>
            <a:ext cx="8493192" cy="3066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8473" y="141316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After Feature Selection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00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97"/>
            <a:ext cx="9307773" cy="978685"/>
          </a:xfrm>
        </p:spPr>
        <p:txBody>
          <a:bodyPr/>
          <a:lstStyle/>
          <a:p>
            <a:r>
              <a:rPr lang="en-CA" dirty="0"/>
              <a:t>Data </a:t>
            </a:r>
            <a:r>
              <a:rPr lang="en-CA" dirty="0" smtClean="0"/>
              <a:t>Preprocessing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8" y="816173"/>
            <a:ext cx="8448161" cy="29564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39" y="816173"/>
            <a:ext cx="3493827" cy="913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39" y="1626531"/>
            <a:ext cx="3057100" cy="4292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8" y="3772616"/>
            <a:ext cx="8448161" cy="28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3" y="481635"/>
            <a:ext cx="8248782" cy="14653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79" y="1946962"/>
            <a:ext cx="1796600" cy="2976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3" y="1946962"/>
            <a:ext cx="9611726" cy="29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0" y="288165"/>
            <a:ext cx="5573408" cy="611419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13" y="288165"/>
            <a:ext cx="4457390" cy="6051026"/>
          </a:xfrm>
        </p:spPr>
      </p:pic>
    </p:spTree>
    <p:extLst>
      <p:ext uri="{BB962C8B-B14F-4D97-AF65-F5344CB8AC3E}">
        <p14:creationId xmlns:p14="http://schemas.microsoft.com/office/powerpoint/2010/main" val="13931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67" y="122826"/>
            <a:ext cx="1687458" cy="663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122825"/>
            <a:ext cx="7322751" cy="46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1" y="125657"/>
            <a:ext cx="7056787" cy="25439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18" y="125657"/>
            <a:ext cx="4951310" cy="49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" y="0"/>
            <a:ext cx="5015552" cy="33437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" y="3343701"/>
            <a:ext cx="5008728" cy="3339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-7114"/>
            <a:ext cx="5026223" cy="3350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3343701"/>
            <a:ext cx="5026223" cy="33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4592"/>
            <a:ext cx="9404723" cy="1400530"/>
          </a:xfrm>
        </p:spPr>
        <p:txBody>
          <a:bodyPr/>
          <a:lstStyle/>
          <a:p>
            <a:r>
              <a:rPr lang="en-CA" dirty="0" smtClean="0"/>
              <a:t>Apply 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330"/>
            <a:ext cx="11634212" cy="2282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4269"/>
            <a:ext cx="8011236" cy="148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8869"/>
            <a:ext cx="6406172" cy="23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9" y="151099"/>
            <a:ext cx="6898660" cy="4353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9" y="4504206"/>
            <a:ext cx="6175329" cy="22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</TotalTime>
  <Words>10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Detect whether patient has CHD(coronary heart disease) or not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 Algorithm</vt:lpstr>
      <vt:lpstr>PowerPoint Presentation</vt:lpstr>
      <vt:lpstr>PowerPoint Presentation</vt:lpstr>
      <vt:lpstr>SMOTE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 for Bangla handwritten character recognition</dc:title>
  <dc:creator>mojammel hossain</dc:creator>
  <cp:lastModifiedBy>mojammel hossain</cp:lastModifiedBy>
  <cp:revision>23</cp:revision>
  <dcterms:created xsi:type="dcterms:W3CDTF">2019-10-27T14:29:45Z</dcterms:created>
  <dcterms:modified xsi:type="dcterms:W3CDTF">2019-12-05T09:23:52Z</dcterms:modified>
</cp:coreProperties>
</file>