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4711363" cy="43218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FEFEF"/>
    <a:srgbClr val="D9D9D9"/>
    <a:srgbClr val="CCCCCC"/>
    <a:srgbClr val="E06666"/>
    <a:srgbClr val="FF9900"/>
    <a:srgbClr val="3C78D8"/>
    <a:srgbClr val="FFFF00"/>
    <a:srgbClr val="93C47D"/>
    <a:srgbClr val="FFE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CF5EC-3047-41EC-9002-18A0B80AFB50}" v="405" dt="2025-01-01T14:48:5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1" autoAdjust="0"/>
    <p:restoredTop sz="94660"/>
  </p:normalViewPr>
  <p:slideViewPr>
    <p:cSldViewPr snapToGrid="0">
      <p:cViewPr>
        <p:scale>
          <a:sx n="75" d="100"/>
          <a:sy n="75" d="100"/>
        </p:scale>
        <p:origin x="2784" y="-4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汤丰铭" userId="e9d9c79b-08f4-4b06-9318-18f6bf1a883f" providerId="ADAL" clId="{CD6CF5EC-3047-41EC-9002-18A0B80AFB50}"/>
    <pc:docChg chg="undo redo custSel addSld modSld sldOrd">
      <pc:chgData name="汤丰铭" userId="e9d9c79b-08f4-4b06-9318-18f6bf1a883f" providerId="ADAL" clId="{CD6CF5EC-3047-41EC-9002-18A0B80AFB50}" dt="2025-01-01T15:17:35.748" v="5554" actId="21"/>
      <pc:docMkLst>
        <pc:docMk/>
      </pc:docMkLst>
      <pc:sldChg chg="addSp delSp modSp mod ord">
        <pc:chgData name="汤丰铭" userId="e9d9c79b-08f4-4b06-9318-18f6bf1a883f" providerId="ADAL" clId="{CD6CF5EC-3047-41EC-9002-18A0B80AFB50}" dt="2025-01-01T15:17:35.748" v="5554" actId="21"/>
        <pc:sldMkLst>
          <pc:docMk/>
          <pc:sldMk cId="960759412" sldId="256"/>
        </pc:sldMkLst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6" creationId="{9FF707D1-05FA-0FBC-F815-D0604EA821FF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" creationId="{6E3A7760-A28F-D18B-0285-888AF269E53D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" creationId="{EEDFB5B5-23C5-585A-0B6D-4CDBD5522358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9" creationId="{C7C63598-E11F-D46E-CD99-EF61E4BCE03C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1" creationId="{0EB7A75D-BD4E-A9F9-517E-3C3A2DE5A5DF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2" creationId="{44421102-FF42-884A-4D28-4906A204223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3" creationId="{70CE9E2C-EC8C-C202-5D2A-8DC7F5D017FF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4" creationId="{21042AE7-6F34-6F99-9AE6-93EF56E1F681}"/>
          </ac:spMkLst>
        </pc:spChg>
        <pc:spChg chg="mod">
          <ac:chgData name="汤丰铭" userId="e9d9c79b-08f4-4b06-9318-18f6bf1a883f" providerId="ADAL" clId="{CD6CF5EC-3047-41EC-9002-18A0B80AFB50}" dt="2024-12-27T06:04:38.461" v="4579" actId="1076"/>
          <ac:spMkLst>
            <pc:docMk/>
            <pc:sldMk cId="960759412" sldId="256"/>
            <ac:spMk id="16" creationId="{649E0D05-8186-B57A-4D01-5258125C4DCE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7" creationId="{12EA5673-E403-FAD5-DE58-F5A9DD25ABBB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8" creationId="{88C9F39C-2697-4F6F-BF55-44D012DC2C41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19" creationId="{139AA0B1-6716-FC7E-922E-B6F7C4C5953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0" creationId="{904221D0-38E2-A8E4-D217-96476D3B43EA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1" creationId="{67AA82E5-AB52-5AA1-9027-541C7550BED2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3" creationId="{E9F455DB-3138-1589-8F71-D0EC383E0660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4" creationId="{1B2BCEE9-A18B-4011-4FFF-E3DCCDDE7132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5" creationId="{73641A7A-D5B2-6E2F-AC67-A750EA028F9B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6" creationId="{FEA72898-6FF7-C1CB-97F7-C9AFCB653828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7" creationId="{B3EB06A1-9320-8E95-C669-FD5F7FECD31C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28" creationId="{5AF4FB5C-CF8E-0E3D-5734-C6F2A75F5DD0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0" creationId="{4B6AF9B3-7C0D-2827-57D5-D620529D1CF4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1" creationId="{2318EFE6-4A15-CBBB-9B72-E6D93DB829C5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2" creationId="{783C041B-0547-AD41-09F0-996A4FF8765A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3" creationId="{B37BECE5-849B-329A-138D-0B83F5C7969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4" creationId="{5FD96339-8193-BAAE-660D-E6E424F649EA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5" creationId="{048D6D73-C073-0C5E-EABB-B20B529D93F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7" creationId="{874D90DF-466C-4075-F6B7-16C7DBE1832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8" creationId="{169967E6-473C-5952-8E62-E986963AAD0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39" creationId="{8119856F-DC65-6A34-F9E8-CABEB60BB019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40" creationId="{BBD9EBC3-0A78-0A9F-773F-E2983353FD61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41" creationId="{84A56195-DF6B-FA2B-1DE6-9D9EC45B9C7D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42" creationId="{AB69E900-6146-720C-8640-900C105BC8A8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60" creationId="{8A4EC0D2-6C39-D8D7-A43E-1851953F7EE6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67" creationId="{254C99BB-371F-6804-E556-AE59B408C2FF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68" creationId="{83ABA051-2426-76A6-ED7C-66CFB61D3070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69" creationId="{DAD32397-9055-4810-2C19-E1207F8C5C7D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0" creationId="{268EAD95-7081-C93C-ED93-1D5D16018FDF}"/>
          </ac:spMkLst>
        </pc:spChg>
        <pc:spChg chg="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1" creationId="{1DCD453E-6BE4-4751-0696-F270040F4E7B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2" creationId="{F6912F2A-13EC-24A1-6F2C-7CC95408B77D}"/>
          </ac:spMkLst>
        </pc:spChg>
        <pc:spChg chg="add mod">
          <ac:chgData name="汤丰铭" userId="e9d9c79b-08f4-4b06-9318-18f6bf1a883f" providerId="ADAL" clId="{CD6CF5EC-3047-41EC-9002-18A0B80AFB50}" dt="2025-01-01T14:45:55.024" v="5361" actId="1035"/>
          <ac:spMkLst>
            <pc:docMk/>
            <pc:sldMk cId="960759412" sldId="256"/>
            <ac:spMk id="73" creationId="{1D0D67D0-329A-1C09-881F-CD18C896065C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4" creationId="{A27AB5AB-5C56-F3E3-D767-B3494B0609E5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5" creationId="{6F779701-89E4-EACC-A92E-2745AB1589EC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6" creationId="{9CB9B9E2-AD1A-248D-501F-7B620F80D8FA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7" creationId="{F9529C51-FDE4-2133-79E6-E95D8461590C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8" creationId="{1328E419-E98C-FA64-A261-E275E4E52B06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79" creationId="{65897FDA-BB6E-DF46-C551-D77AB1A30897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0" creationId="{25072931-7F77-199D-042D-B1C94AD5FBA1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1" creationId="{D16DCF66-E635-A541-6ECF-650B089CE492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2" creationId="{8EA3087A-57A2-4EA2-1F6C-F80DF22B52B2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3" creationId="{41A719BB-BD04-A589-76F1-0056B0230933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4" creationId="{76CE8CF3-D0C9-102C-E374-48A494613F01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5" creationId="{93E8668A-385A-647C-CAC2-A18A643D6338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6" creationId="{FD690123-5E21-C5F2-AC78-46E15CCAFCE7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7" creationId="{57B59FBE-42C4-EC2E-FDF7-49ADFE45E11A}"/>
          </ac:spMkLst>
        </pc:spChg>
        <pc:spChg chg="add mod">
          <ac:chgData name="汤丰铭" userId="e9d9c79b-08f4-4b06-9318-18f6bf1a883f" providerId="ADAL" clId="{CD6CF5EC-3047-41EC-9002-18A0B80AFB50}" dt="2024-12-26T14:33:25.708" v="263" actId="1076"/>
          <ac:spMkLst>
            <pc:docMk/>
            <pc:sldMk cId="960759412" sldId="256"/>
            <ac:spMk id="88" creationId="{E2A787AA-D75E-F3C5-92A8-AB50B85B36BA}"/>
          </ac:spMkLst>
        </pc:spChg>
        <pc:spChg chg="add mod">
          <ac:chgData name="汤丰铭" userId="e9d9c79b-08f4-4b06-9318-18f6bf1a883f" providerId="ADAL" clId="{CD6CF5EC-3047-41EC-9002-18A0B80AFB50}" dt="2024-12-27T05:22:51.152" v="3881" actId="1076"/>
          <ac:spMkLst>
            <pc:docMk/>
            <pc:sldMk cId="960759412" sldId="256"/>
            <ac:spMk id="90" creationId="{75C59CB6-103A-F5D9-F8A9-343A3971EFB7}"/>
          </ac:spMkLst>
        </pc:spChg>
        <pc:spChg chg="add mod">
          <ac:chgData name="汤丰铭" userId="e9d9c79b-08f4-4b06-9318-18f6bf1a883f" providerId="ADAL" clId="{CD6CF5EC-3047-41EC-9002-18A0B80AFB50}" dt="2024-12-27T06:23:44.452" v="4989" actId="1076"/>
          <ac:spMkLst>
            <pc:docMk/>
            <pc:sldMk cId="960759412" sldId="256"/>
            <ac:spMk id="267" creationId="{0C358496-2F2B-B55A-9E57-E4DE66CBF038}"/>
          </ac:spMkLst>
        </pc:spChg>
        <pc:picChg chg="del mod">
          <ac:chgData name="汤丰铭" userId="e9d9c79b-08f4-4b06-9318-18f6bf1a883f" providerId="ADAL" clId="{CD6CF5EC-3047-41EC-9002-18A0B80AFB50}" dt="2025-01-01T15:17:35.748" v="5554" actId="21"/>
          <ac:picMkLst>
            <pc:docMk/>
            <pc:sldMk cId="960759412" sldId="256"/>
            <ac:picMk id="10" creationId="{5C4101AE-B3FC-E426-5E00-7B5CBACEFCB9}"/>
          </ac:picMkLst>
        </pc:picChg>
        <pc:cxnChg chg="add mod">
          <ac:chgData name="汤丰铭" userId="e9d9c79b-08f4-4b06-9318-18f6bf1a883f" providerId="ADAL" clId="{CD6CF5EC-3047-41EC-9002-18A0B80AFB50}" dt="2024-12-28T04:29:04.382" v="5164" actId="14100"/>
          <ac:cxnSpMkLst>
            <pc:docMk/>
            <pc:sldMk cId="960759412" sldId="256"/>
            <ac:cxnSpMk id="2" creationId="{81971F1A-F70C-B49C-168E-1E03C8DC38E8}"/>
          </ac:cxnSpMkLst>
        </pc:cxnChg>
        <pc:cxnChg chg="add mod">
          <ac:chgData name="汤丰铭" userId="e9d9c79b-08f4-4b06-9318-18f6bf1a883f" providerId="ADAL" clId="{CD6CF5EC-3047-41EC-9002-18A0B80AFB50}" dt="2024-12-27T05:22:51.152" v="3881" actId="1076"/>
          <ac:cxnSpMkLst>
            <pc:docMk/>
            <pc:sldMk cId="960759412" sldId="256"/>
            <ac:cxnSpMk id="89" creationId="{C404F988-FE89-AF1D-F34F-5BA5402C9BBE}"/>
          </ac:cxnSpMkLst>
        </pc:cxnChg>
        <pc:cxnChg chg="add mod">
          <ac:chgData name="汤丰铭" userId="e9d9c79b-08f4-4b06-9318-18f6bf1a883f" providerId="ADAL" clId="{CD6CF5EC-3047-41EC-9002-18A0B80AFB50}" dt="2024-12-27T05:22:39.726" v="3878" actId="14100"/>
          <ac:cxnSpMkLst>
            <pc:docMk/>
            <pc:sldMk cId="960759412" sldId="256"/>
            <ac:cxnSpMk id="91" creationId="{A486C744-5F05-05F3-2EF8-2176838FF155}"/>
          </ac:cxnSpMkLst>
        </pc:cxnChg>
        <pc:cxnChg chg="add mod">
          <ac:chgData name="汤丰铭" userId="e9d9c79b-08f4-4b06-9318-18f6bf1a883f" providerId="ADAL" clId="{CD6CF5EC-3047-41EC-9002-18A0B80AFB50}" dt="2024-12-27T05:45:31.751" v="4216" actId="208"/>
          <ac:cxnSpMkLst>
            <pc:docMk/>
            <pc:sldMk cId="960759412" sldId="256"/>
            <ac:cxnSpMk id="160" creationId="{84D98F12-FE58-8884-8597-C08C3716BF02}"/>
          </ac:cxnSpMkLst>
        </pc:cxnChg>
        <pc:cxnChg chg="add mod">
          <ac:chgData name="汤丰铭" userId="e9d9c79b-08f4-4b06-9318-18f6bf1a883f" providerId="ADAL" clId="{CD6CF5EC-3047-41EC-9002-18A0B80AFB50}" dt="2024-12-27T06:03:52.232" v="4555" actId="14100"/>
          <ac:cxnSpMkLst>
            <pc:docMk/>
            <pc:sldMk cId="960759412" sldId="256"/>
            <ac:cxnSpMk id="234" creationId="{6BDC2B06-648B-BC7A-9401-C815897C5CCE}"/>
          </ac:cxnSpMkLst>
        </pc:cxnChg>
        <pc:cxnChg chg="add mod">
          <ac:chgData name="汤丰铭" userId="e9d9c79b-08f4-4b06-9318-18f6bf1a883f" providerId="ADAL" clId="{CD6CF5EC-3047-41EC-9002-18A0B80AFB50}" dt="2024-12-27T06:03:57.721" v="4558" actId="14100"/>
          <ac:cxnSpMkLst>
            <pc:docMk/>
            <pc:sldMk cId="960759412" sldId="256"/>
            <ac:cxnSpMk id="237" creationId="{643C9F18-5CD6-EF92-4FF2-6D80A9D7F951}"/>
          </ac:cxnSpMkLst>
        </pc:cxnChg>
        <pc:cxnChg chg="add mod">
          <ac:chgData name="汤丰铭" userId="e9d9c79b-08f4-4b06-9318-18f6bf1a883f" providerId="ADAL" clId="{CD6CF5EC-3047-41EC-9002-18A0B80AFB50}" dt="2024-12-27T06:04:03.949" v="4561" actId="14100"/>
          <ac:cxnSpMkLst>
            <pc:docMk/>
            <pc:sldMk cId="960759412" sldId="256"/>
            <ac:cxnSpMk id="240" creationId="{480AD761-B1FC-BA1D-7066-6CE8EC21D798}"/>
          </ac:cxnSpMkLst>
        </pc:cxnChg>
        <pc:cxnChg chg="add mod">
          <ac:chgData name="汤丰铭" userId="e9d9c79b-08f4-4b06-9318-18f6bf1a883f" providerId="ADAL" clId="{CD6CF5EC-3047-41EC-9002-18A0B80AFB50}" dt="2024-12-27T06:04:11.841" v="4565" actId="14100"/>
          <ac:cxnSpMkLst>
            <pc:docMk/>
            <pc:sldMk cId="960759412" sldId="256"/>
            <ac:cxnSpMk id="243" creationId="{6D662862-0E4D-2A0A-152A-0FF8138D9A5C}"/>
          </ac:cxnSpMkLst>
        </pc:cxnChg>
        <pc:cxnChg chg="add mod">
          <ac:chgData name="汤丰铭" userId="e9d9c79b-08f4-4b06-9318-18f6bf1a883f" providerId="ADAL" clId="{CD6CF5EC-3047-41EC-9002-18A0B80AFB50}" dt="2024-12-27T06:04:16.722" v="4568" actId="14100"/>
          <ac:cxnSpMkLst>
            <pc:docMk/>
            <pc:sldMk cId="960759412" sldId="256"/>
            <ac:cxnSpMk id="247" creationId="{36A237DD-7876-30A3-4CEE-4CBF2CC138C7}"/>
          </ac:cxnSpMkLst>
        </pc:cxnChg>
        <pc:cxnChg chg="add mod">
          <ac:chgData name="汤丰铭" userId="e9d9c79b-08f4-4b06-9318-18f6bf1a883f" providerId="ADAL" clId="{CD6CF5EC-3047-41EC-9002-18A0B80AFB50}" dt="2024-12-27T06:04:25.700" v="4572" actId="14100"/>
          <ac:cxnSpMkLst>
            <pc:docMk/>
            <pc:sldMk cId="960759412" sldId="256"/>
            <ac:cxnSpMk id="250" creationId="{CEB1E4E9-D62B-1B7A-EF2A-72375AFA6512}"/>
          </ac:cxnSpMkLst>
        </pc:cxnChg>
        <pc:cxnChg chg="add mod">
          <ac:chgData name="汤丰铭" userId="e9d9c79b-08f4-4b06-9318-18f6bf1a883f" providerId="ADAL" clId="{CD6CF5EC-3047-41EC-9002-18A0B80AFB50}" dt="2024-12-27T06:04:31.888" v="4575" actId="14100"/>
          <ac:cxnSpMkLst>
            <pc:docMk/>
            <pc:sldMk cId="960759412" sldId="256"/>
            <ac:cxnSpMk id="254" creationId="{B84242D6-8103-19DB-069A-3BDF29BD17FA}"/>
          </ac:cxnSpMkLst>
        </pc:cxnChg>
        <pc:cxnChg chg="add mod">
          <ac:chgData name="汤丰铭" userId="e9d9c79b-08f4-4b06-9318-18f6bf1a883f" providerId="ADAL" clId="{CD6CF5EC-3047-41EC-9002-18A0B80AFB50}" dt="2024-12-27T06:04:40.551" v="4580" actId="14100"/>
          <ac:cxnSpMkLst>
            <pc:docMk/>
            <pc:sldMk cId="960759412" sldId="256"/>
            <ac:cxnSpMk id="257" creationId="{544BA86B-13C0-7031-87DE-C64107A75C0E}"/>
          </ac:cxnSpMkLst>
        </pc:cxnChg>
        <pc:cxnChg chg="add mod">
          <ac:chgData name="汤丰铭" userId="e9d9c79b-08f4-4b06-9318-18f6bf1a883f" providerId="ADAL" clId="{CD6CF5EC-3047-41EC-9002-18A0B80AFB50}" dt="2024-12-27T06:04:46.512" v="4584" actId="14100"/>
          <ac:cxnSpMkLst>
            <pc:docMk/>
            <pc:sldMk cId="960759412" sldId="256"/>
            <ac:cxnSpMk id="260" creationId="{CE37671C-D0F8-3E55-C3F0-65FDC2A551CF}"/>
          </ac:cxnSpMkLst>
        </pc:cxnChg>
        <pc:cxnChg chg="add mod">
          <ac:chgData name="汤丰铭" userId="e9d9c79b-08f4-4b06-9318-18f6bf1a883f" providerId="ADAL" clId="{CD6CF5EC-3047-41EC-9002-18A0B80AFB50}" dt="2024-12-27T06:04:51.481" v="4587" actId="14100"/>
          <ac:cxnSpMkLst>
            <pc:docMk/>
            <pc:sldMk cId="960759412" sldId="256"/>
            <ac:cxnSpMk id="264" creationId="{F64EB195-C17B-7D01-7B76-AD3BC6B7331A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8T04:37:35.403" v="5217" actId="21"/>
        <pc:sldMkLst>
          <pc:docMk/>
          <pc:sldMk cId="874625926" sldId="257"/>
        </pc:sldMkLst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6" creationId="{8F926041-16DD-7203-682A-C703CB9B3A70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7" creationId="{D205A5CB-189A-BACA-6EE7-ED899FAAB1F1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8" creationId="{9AD81F62-5AFA-7D7A-A2F5-66672449689B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9" creationId="{823B2340-00A6-5112-3E3D-1328A337CAF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1" creationId="{E1E9A2A4-03E0-9B9B-75FA-EF9AC2784800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2" creationId="{2D9DF78F-E0A6-5AEB-3FD6-9DDE659672D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3" creationId="{6759A7DE-F53A-4E15-A9E6-120221A1AAB6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4" creationId="{08241B40-4868-711C-C228-68170204D1FA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6" creationId="{FC64781A-66A8-1F9B-82D9-E0C5C76DA0DC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7" creationId="{FFEF3240-848D-D5F9-AED4-E63959672C4E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8" creationId="{0D791F00-58EF-3BB0-456B-5A61AA902F92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19" creationId="{8E597776-E9C1-F5F7-55A9-E7B0BC5AB7EA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0" creationId="{25B8C7B5-7E5E-6E6C-23CE-7028EDAEE23F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1" creationId="{799C4FAC-EB91-4931-F2E1-0E6672E4D256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2" creationId="{2D8962B7-915F-2332-422C-C9B272B3887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3" creationId="{B0891B99-3D05-C108-C5B5-BF1D60780D99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4" creationId="{7D87217A-AED9-8215-3323-01CDF3815425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5" creationId="{1510911B-F382-C65F-9D73-E720355BC1E7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6" creationId="{3FD92A29-B5FF-577F-9DDE-745372A7F285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7" creationId="{680A99F7-CBA1-BE1A-D6A3-D4DEA299CC09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8" creationId="{50E95E1A-14BD-5ED2-07C0-202928C41793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29" creationId="{B3CC6ACD-9BCC-7647-5D1F-104A5F7D4D21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0" creationId="{39BF9AB4-C20D-1A32-BD5E-B5E76436112D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1" creationId="{6700A7B4-042C-63E4-1641-894232945BB0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2" creationId="{4BA786E5-C5CC-3347-91BC-15099064E392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3" creationId="{B4DB6FCA-31A1-7921-2C25-0A02C7F2C973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4" creationId="{E1B8CD62-8857-C91D-7296-DE2E8E90CEF9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5" creationId="{919D13D0-CDBD-2002-874B-1CC870A59B7D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6" creationId="{B3DBC0FE-17E0-4446-B737-F0BC5D831EB6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7" creationId="{711C0065-7B85-0031-D6BB-E2B794924DAF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8" creationId="{8D52E7FA-01C7-5989-FEA7-12E997719306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39" creationId="{B661667B-0372-B03E-7535-1254C4C2A862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0" creationId="{AB750CBC-0FEC-DB1B-CA39-557EF541233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1" creationId="{C24E48B1-0A4F-E3F6-D4DD-1693B123A2B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2" creationId="{8A5120FE-6F4E-D6F9-AD90-7D8688B64971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3" creationId="{52CB4197-FBD0-92C0-65B8-320A7491E35A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6" creationId="{4FAB8259-DA44-23BC-FF75-9D5114E41ABC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7" creationId="{1D23F4B0-8FA0-6BB7-7268-95FBBCD602C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8" creationId="{973603DD-12A6-C392-3406-710A3D0DC49B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49" creationId="{78B012CA-3198-E78F-F3FC-4F55F40C8C0F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0" creationId="{A9605348-B80F-D717-1E81-959262E70B57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1" creationId="{7C527832-25EB-533A-93CF-9F820BC0981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2" creationId="{9B0B4929-6E4C-29C8-526A-07C5C5106099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3" creationId="{8365F9C5-94CF-9295-F06C-622A15B1DD6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4" creationId="{08565DD1-28D2-5BEE-8508-B7160FF472DA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5" creationId="{A4822E9F-A8A5-904E-4799-949637344E3E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6" creationId="{EFFA3B33-105A-72C0-68DA-050B639E92FA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7" creationId="{3E0487C2-BAE8-666C-2AB5-8E3C1FCFA8EF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8" creationId="{82965CDE-8B27-6061-004A-39A2712D51CD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59" creationId="{534B8D03-EA95-0854-D633-D779F48A2D5D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60" creationId="{1FC33D78-C373-17CC-6790-E8C86FF35DE3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67" creationId="{AA49E85B-AFC6-FCB4-E3A3-0AC8A9F633ED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68" creationId="{64A23907-033C-C399-2642-79991656083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69" creationId="{78F53386-4E06-9925-FAA9-7801233E4FE0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70" creationId="{3B522582-0D43-D3F2-4E61-19732CB44AEB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71" creationId="{ABDDAD26-EA83-758A-76BC-7F66C08AB738}"/>
          </ac:spMkLst>
        </pc:spChg>
        <pc:spChg chg="mod">
          <ac:chgData name="汤丰铭" userId="e9d9c79b-08f4-4b06-9318-18f6bf1a883f" providerId="ADAL" clId="{CD6CF5EC-3047-41EC-9002-18A0B80AFB50}" dt="2024-12-26T14:30:51.492" v="246" actId="1076"/>
          <ac:spMkLst>
            <pc:docMk/>
            <pc:sldMk cId="874625926" sldId="257"/>
            <ac:spMk id="72" creationId="{AB919987-FF50-A5AD-CD6D-0A7C9A4CCB02}"/>
          </ac:spMkLst>
        </pc:spChg>
        <pc:spChg chg="add mod">
          <ac:chgData name="汤丰铭" userId="e9d9c79b-08f4-4b06-9318-18f6bf1a883f" providerId="ADAL" clId="{CD6CF5EC-3047-41EC-9002-18A0B80AFB50}" dt="2024-12-27T05:13:36.156" v="3752" actId="1076"/>
          <ac:spMkLst>
            <pc:docMk/>
            <pc:sldMk cId="874625926" sldId="257"/>
            <ac:spMk id="96" creationId="{817D8CD8-ABCE-A976-B8E0-619FADA710DB}"/>
          </ac:spMkLst>
        </pc:spChg>
        <pc:spChg chg="add del mod">
          <ac:chgData name="汤丰铭" userId="e9d9c79b-08f4-4b06-9318-18f6bf1a883f" providerId="ADAL" clId="{CD6CF5EC-3047-41EC-9002-18A0B80AFB50}" dt="2024-12-27T06:23:23.206" v="4972" actId="21"/>
          <ac:spMkLst>
            <pc:docMk/>
            <pc:sldMk cId="874625926" sldId="257"/>
            <ac:spMk id="152" creationId="{F4778C28-5899-BC04-EFB6-87774B2FE9B6}"/>
          </ac:spMkLst>
        </pc:spChg>
        <pc:cxnChg chg="add mod">
          <ac:chgData name="汤丰铭" userId="e9d9c79b-08f4-4b06-9318-18f6bf1a883f" providerId="ADAL" clId="{CD6CF5EC-3047-41EC-9002-18A0B80AFB50}" dt="2024-12-27T05:12:47.845" v="3726" actId="1076"/>
          <ac:cxnSpMkLst>
            <pc:docMk/>
            <pc:sldMk cId="874625926" sldId="257"/>
            <ac:cxnSpMk id="86" creationId="{C10D33F7-1198-BFB3-8298-2AB1CB46A1D9}"/>
          </ac:cxnSpMkLst>
        </pc:cxnChg>
        <pc:cxnChg chg="add mod">
          <ac:chgData name="汤丰铭" userId="e9d9c79b-08f4-4b06-9318-18f6bf1a883f" providerId="ADAL" clId="{CD6CF5EC-3047-41EC-9002-18A0B80AFB50}" dt="2024-12-27T05:14:01.200" v="3756" actId="1035"/>
          <ac:cxnSpMkLst>
            <pc:docMk/>
            <pc:sldMk cId="874625926" sldId="257"/>
            <ac:cxnSpMk id="91" creationId="{4FFB4D62-BBAD-8A57-C890-ED8D87DE2AA6}"/>
          </ac:cxnSpMkLst>
        </pc:cxnChg>
        <pc:cxnChg chg="add mod">
          <ac:chgData name="汤丰铭" userId="e9d9c79b-08f4-4b06-9318-18f6bf1a883f" providerId="ADAL" clId="{CD6CF5EC-3047-41EC-9002-18A0B80AFB50}" dt="2024-12-27T05:17:31.651" v="3800" actId="14100"/>
          <ac:cxnSpMkLst>
            <pc:docMk/>
            <pc:sldMk cId="874625926" sldId="257"/>
            <ac:cxnSpMk id="98" creationId="{30B61226-C29E-4C28-22D4-8EBECBE7BFD5}"/>
          </ac:cxnSpMkLst>
        </pc:cxnChg>
        <pc:cxnChg chg="add mod">
          <ac:chgData name="汤丰铭" userId="e9d9c79b-08f4-4b06-9318-18f6bf1a883f" providerId="ADAL" clId="{CD6CF5EC-3047-41EC-9002-18A0B80AFB50}" dt="2024-12-27T05:20:11.182" v="3845" actId="14100"/>
          <ac:cxnSpMkLst>
            <pc:docMk/>
            <pc:sldMk cId="874625926" sldId="257"/>
            <ac:cxnSpMk id="109" creationId="{BE65582A-9664-D687-C3F1-936A1A62DD64}"/>
          </ac:cxnSpMkLst>
        </pc:cxnChg>
        <pc:cxnChg chg="add mod">
          <ac:chgData name="汤丰铭" userId="e9d9c79b-08f4-4b06-9318-18f6bf1a883f" providerId="ADAL" clId="{CD6CF5EC-3047-41EC-9002-18A0B80AFB50}" dt="2024-12-27T05:21:44.901" v="3870" actId="14100"/>
          <ac:cxnSpMkLst>
            <pc:docMk/>
            <pc:sldMk cId="874625926" sldId="257"/>
            <ac:cxnSpMk id="132" creationId="{B52CBBB0-B707-ECB1-3307-F2B4771BA4CE}"/>
          </ac:cxnSpMkLst>
        </pc:cxnChg>
        <pc:cxnChg chg="add mod">
          <ac:chgData name="汤丰铭" userId="e9d9c79b-08f4-4b06-9318-18f6bf1a883f" providerId="ADAL" clId="{CD6CF5EC-3047-41EC-9002-18A0B80AFB50}" dt="2024-12-27T05:21:39.632" v="3869" actId="14100"/>
          <ac:cxnSpMkLst>
            <pc:docMk/>
            <pc:sldMk cId="874625926" sldId="257"/>
            <ac:cxnSpMk id="140" creationId="{1E2D399B-7601-AA73-3FFC-C1E0764A9A97}"/>
          </ac:cxnSpMkLst>
        </pc:cxnChg>
        <pc:cxnChg chg="add mod">
          <ac:chgData name="汤丰铭" userId="e9d9c79b-08f4-4b06-9318-18f6bf1a883f" providerId="ADAL" clId="{CD6CF5EC-3047-41EC-9002-18A0B80AFB50}" dt="2024-12-27T05:21:35.836" v="3868" actId="14100"/>
          <ac:cxnSpMkLst>
            <pc:docMk/>
            <pc:sldMk cId="874625926" sldId="257"/>
            <ac:cxnSpMk id="144" creationId="{C166436A-0A6F-83CE-9B08-4C75BC66454D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7T06:29:32.148" v="5152" actId="14100"/>
        <pc:sldMkLst>
          <pc:docMk/>
          <pc:sldMk cId="3003026416" sldId="258"/>
        </pc:sldMkLst>
        <pc:spChg chg="add mod">
          <ac:chgData name="汤丰铭" userId="e9d9c79b-08f4-4b06-9318-18f6bf1a883f" providerId="ADAL" clId="{CD6CF5EC-3047-41EC-9002-18A0B80AFB50}" dt="2024-12-26T14:28:49.941" v="227" actId="1076"/>
          <ac:spMkLst>
            <pc:docMk/>
            <pc:sldMk cId="3003026416" sldId="258"/>
            <ac:spMk id="2" creationId="{27D6CDFB-55AE-3665-325B-DBE34451F2C3}"/>
          </ac:spMkLst>
        </pc:spChg>
        <pc:spChg chg="add mod">
          <ac:chgData name="汤丰铭" userId="e9d9c79b-08f4-4b06-9318-18f6bf1a883f" providerId="ADAL" clId="{CD6CF5EC-3047-41EC-9002-18A0B80AFB50}" dt="2024-12-26T14:29:59.522" v="240" actId="20577"/>
          <ac:spMkLst>
            <pc:docMk/>
            <pc:sldMk cId="3003026416" sldId="258"/>
            <ac:spMk id="3" creationId="{5CF0CF5F-1FA8-7E4C-7922-435F45A6898B}"/>
          </ac:spMkLst>
        </pc:spChg>
        <pc:spChg chg="add mod">
          <ac:chgData name="汤丰铭" userId="e9d9c79b-08f4-4b06-9318-18f6bf1a883f" providerId="ADAL" clId="{CD6CF5EC-3047-41EC-9002-18A0B80AFB50}" dt="2024-12-26T14:30:07.904" v="243" actId="1076"/>
          <ac:spMkLst>
            <pc:docMk/>
            <pc:sldMk cId="3003026416" sldId="258"/>
            <ac:spMk id="4" creationId="{F753BE8B-EB28-4463-459A-7A30C64A9607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6" creationId="{434DA7A0-87B0-8D27-BBF1-804DA3C74FE7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7" creationId="{24C446B5-B863-7CCC-ED43-FFE0A42D64B9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8" creationId="{05ABD2DB-FE8E-C56C-ACBB-426184DB9006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9" creationId="{5EF7595E-D543-2184-8F62-D7622A15BE73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1" creationId="{4C454FAF-7521-1B67-F193-C29C24472601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2" creationId="{B89D4238-8CAF-CFEF-D1A9-BDD6AEF33AEE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3" creationId="{4C803744-6279-C0D2-3544-E5C7B995610D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4" creationId="{7F20A517-BD8E-524E-1F95-3B883D810A40}"/>
          </ac:spMkLst>
        </pc:spChg>
        <pc:spChg chg="add mod">
          <ac:chgData name="汤丰铭" userId="e9d9c79b-08f4-4b06-9318-18f6bf1a883f" providerId="ADAL" clId="{CD6CF5EC-3047-41EC-9002-18A0B80AFB50}" dt="2024-12-27T05:14:15.715" v="3762" actId="1076"/>
          <ac:spMkLst>
            <pc:docMk/>
            <pc:sldMk cId="3003026416" sldId="258"/>
            <ac:spMk id="15" creationId="{A9141184-BC5D-5847-01E6-359E7BB53937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6" creationId="{D67801BC-300D-44C6-C389-DE0168F743BD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7" creationId="{0B55E53A-4BAD-A7DD-3D8E-8466B005C564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8" creationId="{8D86EA9A-71DA-9EB6-96FF-F977B6B9FDDD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19" creationId="{1D9FAC1A-8370-44D0-8F5A-AC66236A9B0E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20" creationId="{E82FC27F-F962-D2F1-2DC4-0A7FF601F295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21" creationId="{94B8B0BF-E013-6883-68A8-5ABAC6533411}"/>
          </ac:spMkLst>
        </pc:spChg>
        <pc:spChg chg="mod">
          <ac:chgData name="汤丰铭" userId="e9d9c79b-08f4-4b06-9318-18f6bf1a883f" providerId="ADAL" clId="{CD6CF5EC-3047-41EC-9002-18A0B80AFB50}" dt="2024-12-26T14:25:41.483" v="196" actId="1076"/>
          <ac:spMkLst>
            <pc:docMk/>
            <pc:sldMk cId="3003026416" sldId="258"/>
            <ac:spMk id="22" creationId="{7BB1C81E-BB57-33E8-1136-8FAFB74640E5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23" creationId="{2464037E-3C6D-FEBD-87FA-8542167CA99B}"/>
          </ac:spMkLst>
        </pc:spChg>
        <pc:spChg chg="mod">
          <ac:chgData name="汤丰铭" userId="e9d9c79b-08f4-4b06-9318-18f6bf1a883f" providerId="ADAL" clId="{CD6CF5EC-3047-41EC-9002-18A0B80AFB50}" dt="2024-12-26T14:25:35.913" v="195" actId="1076"/>
          <ac:spMkLst>
            <pc:docMk/>
            <pc:sldMk cId="3003026416" sldId="258"/>
            <ac:spMk id="24" creationId="{6737DC62-1BBF-E37F-80FB-4A07A03A2FB0}"/>
          </ac:spMkLst>
        </pc:spChg>
        <pc:spChg chg="mod">
          <ac:chgData name="汤丰铭" userId="e9d9c79b-08f4-4b06-9318-18f6bf1a883f" providerId="ADAL" clId="{CD6CF5EC-3047-41EC-9002-18A0B80AFB50}" dt="2024-12-26T14:25:35.913" v="195" actId="1076"/>
          <ac:spMkLst>
            <pc:docMk/>
            <pc:sldMk cId="3003026416" sldId="258"/>
            <ac:spMk id="25" creationId="{1B4F5094-363F-BABA-55B4-3D76DE59BF8B}"/>
          </ac:spMkLst>
        </pc:spChg>
        <pc:spChg chg="mod">
          <ac:chgData name="汤丰铭" userId="e9d9c79b-08f4-4b06-9318-18f6bf1a883f" providerId="ADAL" clId="{CD6CF5EC-3047-41EC-9002-18A0B80AFB50}" dt="2024-12-26T14:25:50.234" v="197" actId="1076"/>
          <ac:spMkLst>
            <pc:docMk/>
            <pc:sldMk cId="3003026416" sldId="258"/>
            <ac:spMk id="26" creationId="{0D81E564-1EF6-A941-A0A4-D0FD4E78A4AA}"/>
          </ac:spMkLst>
        </pc:spChg>
        <pc:spChg chg="mod">
          <ac:chgData name="汤丰铭" userId="e9d9c79b-08f4-4b06-9318-18f6bf1a883f" providerId="ADAL" clId="{CD6CF5EC-3047-41EC-9002-18A0B80AFB50}" dt="2024-12-26T14:25:50.234" v="197" actId="1076"/>
          <ac:spMkLst>
            <pc:docMk/>
            <pc:sldMk cId="3003026416" sldId="258"/>
            <ac:spMk id="27" creationId="{4478AC0C-00CE-DCDE-5C41-291955C5C794}"/>
          </ac:spMkLst>
        </pc:spChg>
        <pc:spChg chg="mod">
          <ac:chgData name="汤丰铭" userId="e9d9c79b-08f4-4b06-9318-18f6bf1a883f" providerId="ADAL" clId="{CD6CF5EC-3047-41EC-9002-18A0B80AFB50}" dt="2024-12-26T14:25:50.234" v="197" actId="1076"/>
          <ac:spMkLst>
            <pc:docMk/>
            <pc:sldMk cId="3003026416" sldId="258"/>
            <ac:spMk id="28" creationId="{99D68C71-9607-5161-ED33-4B401E06C7DE}"/>
          </ac:spMkLst>
        </pc:spChg>
        <pc:spChg chg="mod">
          <ac:chgData name="汤丰铭" userId="e9d9c79b-08f4-4b06-9318-18f6bf1a883f" providerId="ADAL" clId="{CD6CF5EC-3047-41EC-9002-18A0B80AFB50}" dt="2024-12-26T14:26:44.865" v="209" actId="1076"/>
          <ac:spMkLst>
            <pc:docMk/>
            <pc:sldMk cId="3003026416" sldId="258"/>
            <ac:spMk id="29" creationId="{A24CD3BF-DA21-5516-0038-E0CD04E75AAF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30" creationId="{D75124CD-C701-F052-9540-DE947B9D80BE}"/>
          </ac:spMkLst>
        </pc:spChg>
        <pc:spChg chg="mod">
          <ac:chgData name="汤丰铭" userId="e9d9c79b-08f4-4b06-9318-18f6bf1a883f" providerId="ADAL" clId="{CD6CF5EC-3047-41EC-9002-18A0B80AFB50}" dt="2024-12-26T14:25:57.403" v="198" actId="1076"/>
          <ac:spMkLst>
            <pc:docMk/>
            <pc:sldMk cId="3003026416" sldId="258"/>
            <ac:spMk id="31" creationId="{DBF3BBD4-0960-161B-A5EA-29B14585FE44}"/>
          </ac:spMkLst>
        </pc:spChg>
        <pc:spChg chg="mod">
          <ac:chgData name="汤丰铭" userId="e9d9c79b-08f4-4b06-9318-18f6bf1a883f" providerId="ADAL" clId="{CD6CF5EC-3047-41EC-9002-18A0B80AFB50}" dt="2024-12-26T14:25:57.403" v="198" actId="1076"/>
          <ac:spMkLst>
            <pc:docMk/>
            <pc:sldMk cId="3003026416" sldId="258"/>
            <ac:spMk id="32" creationId="{F9317FD8-4E6F-CE5B-E44D-731F9C058517}"/>
          </ac:spMkLst>
        </pc:spChg>
        <pc:spChg chg="mod">
          <ac:chgData name="汤丰铭" userId="e9d9c79b-08f4-4b06-9318-18f6bf1a883f" providerId="ADAL" clId="{CD6CF5EC-3047-41EC-9002-18A0B80AFB50}" dt="2024-12-26T14:26:58.308" v="210" actId="1076"/>
          <ac:spMkLst>
            <pc:docMk/>
            <pc:sldMk cId="3003026416" sldId="258"/>
            <ac:spMk id="33" creationId="{B4B33468-935C-F77A-A5F2-09788A9C106C}"/>
          </ac:spMkLst>
        </pc:spChg>
        <pc:spChg chg="mod">
          <ac:chgData name="汤丰铭" userId="e9d9c79b-08f4-4b06-9318-18f6bf1a883f" providerId="ADAL" clId="{CD6CF5EC-3047-41EC-9002-18A0B80AFB50}" dt="2024-12-26T14:26:58.308" v="210" actId="1076"/>
          <ac:spMkLst>
            <pc:docMk/>
            <pc:sldMk cId="3003026416" sldId="258"/>
            <ac:spMk id="34" creationId="{37BB2AB6-A5D3-715A-1301-8DDA44460E24}"/>
          </ac:spMkLst>
        </pc:spChg>
        <pc:spChg chg="mod">
          <ac:chgData name="汤丰铭" userId="e9d9c79b-08f4-4b06-9318-18f6bf1a883f" providerId="ADAL" clId="{CD6CF5EC-3047-41EC-9002-18A0B80AFB50}" dt="2024-12-26T14:27:07.739" v="211" actId="1076"/>
          <ac:spMkLst>
            <pc:docMk/>
            <pc:sldMk cId="3003026416" sldId="258"/>
            <ac:spMk id="35" creationId="{C09E5A35-17C1-AF07-A73C-8AA0739D6209}"/>
          </ac:spMkLst>
        </pc:spChg>
        <pc:spChg chg="mod">
          <ac:chgData name="汤丰铭" userId="e9d9c79b-08f4-4b06-9318-18f6bf1a883f" providerId="ADAL" clId="{CD6CF5EC-3047-41EC-9002-18A0B80AFB50}" dt="2024-12-26T14:27:46.989" v="216" actId="1076"/>
          <ac:spMkLst>
            <pc:docMk/>
            <pc:sldMk cId="3003026416" sldId="258"/>
            <ac:spMk id="36" creationId="{815AAF06-4280-BA7A-AA59-6A60EC6679D8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37" creationId="{93A39B3B-21AA-718C-6A3E-69BAC1BA716A}"/>
          </ac:spMkLst>
        </pc:spChg>
        <pc:spChg chg="mod">
          <ac:chgData name="汤丰铭" userId="e9d9c79b-08f4-4b06-9318-18f6bf1a883f" providerId="ADAL" clId="{CD6CF5EC-3047-41EC-9002-18A0B80AFB50}" dt="2024-12-26T14:27:28.818" v="214" actId="1076"/>
          <ac:spMkLst>
            <pc:docMk/>
            <pc:sldMk cId="3003026416" sldId="258"/>
            <ac:spMk id="38" creationId="{46208F7B-96DE-5796-5257-1317191BB57A}"/>
          </ac:spMkLst>
        </pc:spChg>
        <pc:spChg chg="mod">
          <ac:chgData name="汤丰铭" userId="e9d9c79b-08f4-4b06-9318-18f6bf1a883f" providerId="ADAL" clId="{CD6CF5EC-3047-41EC-9002-18A0B80AFB50}" dt="2024-12-26T14:27:28.818" v="214" actId="1076"/>
          <ac:spMkLst>
            <pc:docMk/>
            <pc:sldMk cId="3003026416" sldId="258"/>
            <ac:spMk id="39" creationId="{AA47DCC9-6AF3-8585-895A-3D0E16AA4168}"/>
          </ac:spMkLst>
        </pc:spChg>
        <pc:spChg chg="mod">
          <ac:chgData name="汤丰铭" userId="e9d9c79b-08f4-4b06-9318-18f6bf1a883f" providerId="ADAL" clId="{CD6CF5EC-3047-41EC-9002-18A0B80AFB50}" dt="2024-12-26T14:27:28.818" v="214" actId="1076"/>
          <ac:spMkLst>
            <pc:docMk/>
            <pc:sldMk cId="3003026416" sldId="258"/>
            <ac:spMk id="40" creationId="{1E48BC3A-0817-129B-36D1-9369BCA68895}"/>
          </ac:spMkLst>
        </pc:spChg>
        <pc:spChg chg="mod">
          <ac:chgData name="汤丰铭" userId="e9d9c79b-08f4-4b06-9318-18f6bf1a883f" providerId="ADAL" clId="{CD6CF5EC-3047-41EC-9002-18A0B80AFB50}" dt="2024-12-26T14:27:28.818" v="214" actId="1076"/>
          <ac:spMkLst>
            <pc:docMk/>
            <pc:sldMk cId="3003026416" sldId="258"/>
            <ac:spMk id="41" creationId="{D47421A3-26D2-127E-7D95-B81619753E29}"/>
          </ac:spMkLst>
        </pc:spChg>
        <pc:spChg chg="mod">
          <ac:chgData name="汤丰铭" userId="e9d9c79b-08f4-4b06-9318-18f6bf1a883f" providerId="ADAL" clId="{CD6CF5EC-3047-41EC-9002-18A0B80AFB50}" dt="2024-12-26T14:27:49.001" v="217" actId="1076"/>
          <ac:spMkLst>
            <pc:docMk/>
            <pc:sldMk cId="3003026416" sldId="258"/>
            <ac:spMk id="42" creationId="{8C1D4B55-81C9-3DBE-3529-BDFC3203DA26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46" creationId="{DF3D4872-74F6-402B-EBCA-4E8B068E7437}"/>
          </ac:spMkLst>
        </pc:spChg>
        <pc:spChg chg="mod">
          <ac:chgData name="汤丰铭" userId="e9d9c79b-08f4-4b06-9318-18f6bf1a883f" providerId="ADAL" clId="{CD6CF5EC-3047-41EC-9002-18A0B80AFB50}" dt="2024-12-26T14:27:53.456" v="218" actId="1076"/>
          <ac:spMkLst>
            <pc:docMk/>
            <pc:sldMk cId="3003026416" sldId="258"/>
            <ac:spMk id="47" creationId="{3BFD63E4-2E26-5C59-C5A9-A3B90B179BAF}"/>
          </ac:spMkLst>
        </pc:spChg>
        <pc:spChg chg="mod">
          <ac:chgData name="汤丰铭" userId="e9d9c79b-08f4-4b06-9318-18f6bf1a883f" providerId="ADAL" clId="{CD6CF5EC-3047-41EC-9002-18A0B80AFB50}" dt="2024-12-26T14:28:01.482" v="219" actId="1076"/>
          <ac:spMkLst>
            <pc:docMk/>
            <pc:sldMk cId="3003026416" sldId="258"/>
            <ac:spMk id="48" creationId="{AFAFE4FF-AC25-07DD-C958-3DECA6721EDA}"/>
          </ac:spMkLst>
        </pc:spChg>
        <pc:spChg chg="mod">
          <ac:chgData name="汤丰铭" userId="e9d9c79b-08f4-4b06-9318-18f6bf1a883f" providerId="ADAL" clId="{CD6CF5EC-3047-41EC-9002-18A0B80AFB50}" dt="2024-12-26T14:28:01.482" v="219" actId="1076"/>
          <ac:spMkLst>
            <pc:docMk/>
            <pc:sldMk cId="3003026416" sldId="258"/>
            <ac:spMk id="49" creationId="{36C20573-2DDB-3256-9718-C2A5B298A7DE}"/>
          </ac:spMkLst>
        </pc:spChg>
        <pc:spChg chg="mod">
          <ac:chgData name="汤丰铭" userId="e9d9c79b-08f4-4b06-9318-18f6bf1a883f" providerId="ADAL" clId="{CD6CF5EC-3047-41EC-9002-18A0B80AFB50}" dt="2024-12-26T14:28:01.482" v="219" actId="1076"/>
          <ac:spMkLst>
            <pc:docMk/>
            <pc:sldMk cId="3003026416" sldId="258"/>
            <ac:spMk id="50" creationId="{0A463766-67A0-0E72-CE77-8516C2C93966}"/>
          </ac:spMkLst>
        </pc:spChg>
        <pc:spChg chg="mod">
          <ac:chgData name="汤丰铭" userId="e9d9c79b-08f4-4b06-9318-18f6bf1a883f" providerId="ADAL" clId="{CD6CF5EC-3047-41EC-9002-18A0B80AFB50}" dt="2024-12-26T14:28:01.482" v="219" actId="1076"/>
          <ac:spMkLst>
            <pc:docMk/>
            <pc:sldMk cId="3003026416" sldId="258"/>
            <ac:spMk id="51" creationId="{224476FA-C76B-6FD9-5620-42334C481771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53" creationId="{E173DAC9-57BD-F905-3CD0-9ED807CC947B}"/>
          </ac:spMkLst>
        </pc:spChg>
        <pc:spChg chg="mod">
          <ac:chgData name="汤丰铭" userId="e9d9c79b-08f4-4b06-9318-18f6bf1a883f" providerId="ADAL" clId="{CD6CF5EC-3047-41EC-9002-18A0B80AFB50}" dt="2024-12-26T14:28:07.965" v="220" actId="1076"/>
          <ac:spMkLst>
            <pc:docMk/>
            <pc:sldMk cId="3003026416" sldId="258"/>
            <ac:spMk id="54" creationId="{4BC50ECB-C57D-9638-6FC5-D5019B442527}"/>
          </ac:spMkLst>
        </pc:spChg>
        <pc:spChg chg="mod">
          <ac:chgData name="汤丰铭" userId="e9d9c79b-08f4-4b06-9318-18f6bf1a883f" providerId="ADAL" clId="{CD6CF5EC-3047-41EC-9002-18A0B80AFB50}" dt="2024-12-26T14:28:20.783" v="222" actId="1076"/>
          <ac:spMkLst>
            <pc:docMk/>
            <pc:sldMk cId="3003026416" sldId="258"/>
            <ac:spMk id="55" creationId="{9ED4713E-49FC-6FD2-906D-C24D2DDDAF05}"/>
          </ac:spMkLst>
        </pc:spChg>
        <pc:spChg chg="mod">
          <ac:chgData name="汤丰铭" userId="e9d9c79b-08f4-4b06-9318-18f6bf1a883f" providerId="ADAL" clId="{CD6CF5EC-3047-41EC-9002-18A0B80AFB50}" dt="2024-12-26T14:28:55.163" v="228" actId="1076"/>
          <ac:spMkLst>
            <pc:docMk/>
            <pc:sldMk cId="3003026416" sldId="258"/>
            <ac:spMk id="56" creationId="{AD869F0F-05EA-514C-E78A-81423B709F6E}"/>
          </ac:spMkLst>
        </pc:spChg>
        <pc:spChg chg="mod">
          <ac:chgData name="汤丰铭" userId="e9d9c79b-08f4-4b06-9318-18f6bf1a883f" providerId="ADAL" clId="{CD6CF5EC-3047-41EC-9002-18A0B80AFB50}" dt="2024-12-26T14:28:45.354" v="226" actId="1076"/>
          <ac:spMkLst>
            <pc:docMk/>
            <pc:sldMk cId="3003026416" sldId="258"/>
            <ac:spMk id="57" creationId="{449C0BB3-01FF-0BAF-DDEE-2E9B4C8336F5}"/>
          </ac:spMkLst>
        </pc:spChg>
        <pc:spChg chg="mod">
          <ac:chgData name="汤丰铭" userId="e9d9c79b-08f4-4b06-9318-18f6bf1a883f" providerId="ADAL" clId="{CD6CF5EC-3047-41EC-9002-18A0B80AFB50}" dt="2024-12-26T14:29:05.009" v="229" actId="1076"/>
          <ac:spMkLst>
            <pc:docMk/>
            <pc:sldMk cId="3003026416" sldId="258"/>
            <ac:spMk id="58" creationId="{853AB75C-FCB2-6B68-30B6-55E4B9937B70}"/>
          </ac:spMkLst>
        </pc:spChg>
        <pc:spChg chg="mod">
          <ac:chgData name="汤丰铭" userId="e9d9c79b-08f4-4b06-9318-18f6bf1a883f" providerId="ADAL" clId="{CD6CF5EC-3047-41EC-9002-18A0B80AFB50}" dt="2024-12-26T14:24:57.268" v="193" actId="1076"/>
          <ac:spMkLst>
            <pc:docMk/>
            <pc:sldMk cId="3003026416" sldId="258"/>
            <ac:spMk id="60" creationId="{921EDA6C-B801-E569-F70E-4C0E84A103A6}"/>
          </ac:spMkLst>
        </pc:spChg>
        <pc:spChg chg="mod">
          <ac:chgData name="汤丰铭" userId="e9d9c79b-08f4-4b06-9318-18f6bf1a883f" providerId="ADAL" clId="{CD6CF5EC-3047-41EC-9002-18A0B80AFB50}" dt="2024-12-26T14:29:19.950" v="230" actId="1076"/>
          <ac:spMkLst>
            <pc:docMk/>
            <pc:sldMk cId="3003026416" sldId="258"/>
            <ac:spMk id="67" creationId="{C723CCE7-6D42-97D4-6ACA-1BDFFE27D49F}"/>
          </ac:spMkLst>
        </pc:spChg>
        <pc:spChg chg="mod">
          <ac:chgData name="汤丰铭" userId="e9d9c79b-08f4-4b06-9318-18f6bf1a883f" providerId="ADAL" clId="{CD6CF5EC-3047-41EC-9002-18A0B80AFB50}" dt="2024-12-26T14:29:19.950" v="230" actId="1076"/>
          <ac:spMkLst>
            <pc:docMk/>
            <pc:sldMk cId="3003026416" sldId="258"/>
            <ac:spMk id="68" creationId="{B57A70D8-2923-A28E-90E8-74F4DCC0A933}"/>
          </ac:spMkLst>
        </pc:spChg>
        <pc:spChg chg="mod">
          <ac:chgData name="汤丰铭" userId="e9d9c79b-08f4-4b06-9318-18f6bf1a883f" providerId="ADAL" clId="{CD6CF5EC-3047-41EC-9002-18A0B80AFB50}" dt="2024-12-26T14:29:19.950" v="230" actId="1076"/>
          <ac:spMkLst>
            <pc:docMk/>
            <pc:sldMk cId="3003026416" sldId="258"/>
            <ac:spMk id="69" creationId="{F7FEB8E0-D5D9-EF6D-13C0-AA0D5C253261}"/>
          </ac:spMkLst>
        </pc:spChg>
        <pc:spChg chg="mod">
          <ac:chgData name="汤丰铭" userId="e9d9c79b-08f4-4b06-9318-18f6bf1a883f" providerId="ADAL" clId="{CD6CF5EC-3047-41EC-9002-18A0B80AFB50}" dt="2024-12-26T14:29:19.950" v="230" actId="1076"/>
          <ac:spMkLst>
            <pc:docMk/>
            <pc:sldMk cId="3003026416" sldId="258"/>
            <ac:spMk id="70" creationId="{FA6A7964-548E-F370-F8B2-E9DECC998062}"/>
          </ac:spMkLst>
        </pc:spChg>
        <pc:spChg chg="mod">
          <ac:chgData name="汤丰铭" userId="e9d9c79b-08f4-4b06-9318-18f6bf1a883f" providerId="ADAL" clId="{CD6CF5EC-3047-41EC-9002-18A0B80AFB50}" dt="2024-12-26T14:29:45.501" v="235" actId="1076"/>
          <ac:spMkLst>
            <pc:docMk/>
            <pc:sldMk cId="3003026416" sldId="258"/>
            <ac:spMk id="71" creationId="{EFF72C41-A680-9A22-5890-429A448A9C81}"/>
          </ac:spMkLst>
        </pc:spChg>
        <pc:spChg chg="mod">
          <ac:chgData name="汤丰铭" userId="e9d9c79b-08f4-4b06-9318-18f6bf1a883f" providerId="ADAL" clId="{CD6CF5EC-3047-41EC-9002-18A0B80AFB50}" dt="2024-12-26T14:29:52.241" v="236" actId="1076"/>
          <ac:spMkLst>
            <pc:docMk/>
            <pc:sldMk cId="3003026416" sldId="258"/>
            <ac:spMk id="72" creationId="{F5050513-145E-1268-2D03-D6D88AAB4AC6}"/>
          </ac:spMkLst>
        </pc:spChg>
        <pc:spChg chg="add mod">
          <ac:chgData name="汤丰铭" userId="e9d9c79b-08f4-4b06-9318-18f6bf1a883f" providerId="ADAL" clId="{CD6CF5EC-3047-41EC-9002-18A0B80AFB50}" dt="2024-12-27T06:23:59.434" v="5006" actId="20577"/>
          <ac:spMkLst>
            <pc:docMk/>
            <pc:sldMk cId="3003026416" sldId="258"/>
            <ac:spMk id="95" creationId="{ABE1AD98-12E3-2D0E-2BD8-36B13FF86A6B}"/>
          </ac:spMkLst>
        </pc:spChg>
        <pc:cxnChg chg="add mod">
          <ac:chgData name="汤丰铭" userId="e9d9c79b-08f4-4b06-9318-18f6bf1a883f" providerId="ADAL" clId="{CD6CF5EC-3047-41EC-9002-18A0B80AFB50}" dt="2024-12-27T05:34:41.154" v="4057" actId="1076"/>
          <ac:cxnSpMkLst>
            <pc:docMk/>
            <pc:sldMk cId="3003026416" sldId="258"/>
            <ac:cxnSpMk id="5" creationId="{95C03049-B588-BCFC-FF5A-C390B977848F}"/>
          </ac:cxnSpMkLst>
        </pc:cxnChg>
        <pc:cxnChg chg="add mod">
          <ac:chgData name="汤丰铭" userId="e9d9c79b-08f4-4b06-9318-18f6bf1a883f" providerId="ADAL" clId="{CD6CF5EC-3047-41EC-9002-18A0B80AFB50}" dt="2024-12-27T05:34:49.407" v="4061" actId="14100"/>
          <ac:cxnSpMkLst>
            <pc:docMk/>
            <pc:sldMk cId="3003026416" sldId="258"/>
            <ac:cxnSpMk id="44" creationId="{6793A6B4-05D4-C6A5-4367-64BBB1F2A8F4}"/>
          </ac:cxnSpMkLst>
        </pc:cxnChg>
        <pc:cxnChg chg="add mod">
          <ac:chgData name="汤丰铭" userId="e9d9c79b-08f4-4b06-9318-18f6bf1a883f" providerId="ADAL" clId="{CD6CF5EC-3047-41EC-9002-18A0B80AFB50}" dt="2024-12-27T05:35:25.976" v="4065" actId="14100"/>
          <ac:cxnSpMkLst>
            <pc:docMk/>
            <pc:sldMk cId="3003026416" sldId="258"/>
            <ac:cxnSpMk id="63" creationId="{4761BE37-8258-020B-357E-8FE4378F59C3}"/>
          </ac:cxnSpMkLst>
        </pc:cxnChg>
        <pc:cxnChg chg="add mod">
          <ac:chgData name="汤丰铭" userId="e9d9c79b-08f4-4b06-9318-18f6bf1a883f" providerId="ADAL" clId="{CD6CF5EC-3047-41EC-9002-18A0B80AFB50}" dt="2024-12-27T05:35:36.749" v="4069" actId="14100"/>
          <ac:cxnSpMkLst>
            <pc:docMk/>
            <pc:sldMk cId="3003026416" sldId="258"/>
            <ac:cxnSpMk id="73" creationId="{2207954A-61D3-EDC8-174E-AD9F19ED215C}"/>
          </ac:cxnSpMkLst>
        </pc:cxnChg>
        <pc:cxnChg chg="add mod">
          <ac:chgData name="汤丰铭" userId="e9d9c79b-08f4-4b06-9318-18f6bf1a883f" providerId="ADAL" clId="{CD6CF5EC-3047-41EC-9002-18A0B80AFB50}" dt="2024-12-27T05:35:45.277" v="4073" actId="14100"/>
          <ac:cxnSpMkLst>
            <pc:docMk/>
            <pc:sldMk cId="3003026416" sldId="258"/>
            <ac:cxnSpMk id="77" creationId="{FC9E6A05-9BC7-AB70-6E64-9B62E31F89D9}"/>
          </ac:cxnSpMkLst>
        </pc:cxnChg>
        <pc:cxnChg chg="add mod">
          <ac:chgData name="汤丰铭" userId="e9d9c79b-08f4-4b06-9318-18f6bf1a883f" providerId="ADAL" clId="{CD6CF5EC-3047-41EC-9002-18A0B80AFB50}" dt="2024-12-27T05:35:53.852" v="4077" actId="14100"/>
          <ac:cxnSpMkLst>
            <pc:docMk/>
            <pc:sldMk cId="3003026416" sldId="258"/>
            <ac:cxnSpMk id="81" creationId="{716BD028-C95F-4A34-2942-08A5539A9D07}"/>
          </ac:cxnSpMkLst>
        </pc:cxnChg>
        <pc:cxnChg chg="add mod">
          <ac:chgData name="汤丰铭" userId="e9d9c79b-08f4-4b06-9318-18f6bf1a883f" providerId="ADAL" clId="{CD6CF5EC-3047-41EC-9002-18A0B80AFB50}" dt="2024-12-27T06:29:32.148" v="5152" actId="14100"/>
          <ac:cxnSpMkLst>
            <pc:docMk/>
            <pc:sldMk cId="3003026416" sldId="258"/>
            <ac:cxnSpMk id="85" creationId="{EB09CAE2-9D19-38FF-F0FA-8A57D66C6EC2}"/>
          </ac:cxnSpMkLst>
        </pc:cxnChg>
        <pc:cxnChg chg="add mod">
          <ac:chgData name="汤丰铭" userId="e9d9c79b-08f4-4b06-9318-18f6bf1a883f" providerId="ADAL" clId="{CD6CF5EC-3047-41EC-9002-18A0B80AFB50}" dt="2024-12-27T05:36:18.825" v="4085" actId="14100"/>
          <ac:cxnSpMkLst>
            <pc:docMk/>
            <pc:sldMk cId="3003026416" sldId="258"/>
            <ac:cxnSpMk id="88" creationId="{F8395D00-0C56-83DF-C5CE-168E93A49177}"/>
          </ac:cxnSpMkLst>
        </pc:cxnChg>
        <pc:cxnChg chg="add mod">
          <ac:chgData name="汤丰铭" userId="e9d9c79b-08f4-4b06-9318-18f6bf1a883f" providerId="ADAL" clId="{CD6CF5EC-3047-41EC-9002-18A0B80AFB50}" dt="2024-12-27T05:36:33.702" v="4089" actId="14100"/>
          <ac:cxnSpMkLst>
            <pc:docMk/>
            <pc:sldMk cId="3003026416" sldId="258"/>
            <ac:cxnSpMk id="91" creationId="{E6CC0B73-3CB0-F5C7-7E71-D79949147E5E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8T04:30:44.414" v="5168" actId="14100"/>
        <pc:sldMkLst>
          <pc:docMk/>
          <pc:sldMk cId="1514093388" sldId="259"/>
        </pc:sldMkLst>
        <pc:spChg chg="add mod">
          <ac:chgData name="汤丰铭" userId="e9d9c79b-08f4-4b06-9318-18f6bf1a883f" providerId="ADAL" clId="{CD6CF5EC-3047-41EC-9002-18A0B80AFB50}" dt="2024-12-27T05:14:32.331" v="3766" actId="1076"/>
          <ac:spMkLst>
            <pc:docMk/>
            <pc:sldMk cId="1514093388" sldId="259"/>
            <ac:spMk id="3" creationId="{0F22632C-6A0C-8337-CF6C-14195DA15829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6" creationId="{E5D742E2-D89A-5C0E-3438-B2C90258E0B2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7" creationId="{015AF94B-2421-B273-D3BD-A809AFAC9631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8" creationId="{13E13C2A-F03C-C5AC-9621-8051F7D2D24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9" creationId="{B071A46B-F610-C39E-F42E-30F56BBFADF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1" creationId="{3F5E889A-310A-3950-7C30-309EFE3F372A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2" creationId="{C78F917C-7969-8BE3-D2A3-F4B5170B4FDD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3" creationId="{48C62063-252E-AADC-EE60-2A05A2623F1F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4" creationId="{31C5ACB8-05E9-E9B5-DCB9-BB6F5CFC8D71}"/>
          </ac:spMkLst>
        </pc:spChg>
        <pc:spChg chg="mod">
          <ac:chgData name="汤丰铭" userId="e9d9c79b-08f4-4b06-9318-18f6bf1a883f" providerId="ADAL" clId="{CD6CF5EC-3047-41EC-9002-18A0B80AFB50}" dt="2024-12-27T06:05:58.812" v="4607" actId="1076"/>
          <ac:spMkLst>
            <pc:docMk/>
            <pc:sldMk cId="1514093388" sldId="259"/>
            <ac:spMk id="16" creationId="{EE7162C2-00FA-5705-F896-E8689180E8EA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7" creationId="{86DBA635-C7E9-CCA0-4D2E-41A118FB0581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8" creationId="{729AA56E-5411-1D31-F415-AD4307F731FA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19" creationId="{F7AAAA48-7BD8-74CE-E901-556AA3AEFD25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0" creationId="{070096FE-0FC4-7184-06BD-0A44A9E4FE18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1" creationId="{FDC40894-BBDC-D25C-5C90-61BCE40965EC}"/>
          </ac:spMkLst>
        </pc:spChg>
        <pc:spChg chg="mod">
          <ac:chgData name="汤丰铭" userId="e9d9c79b-08f4-4b06-9318-18f6bf1a883f" providerId="ADAL" clId="{CD6CF5EC-3047-41EC-9002-18A0B80AFB50}" dt="2024-12-26T14:31:29.708" v="250" actId="1076"/>
          <ac:spMkLst>
            <pc:docMk/>
            <pc:sldMk cId="1514093388" sldId="259"/>
            <ac:spMk id="22" creationId="{E76CE90A-4F39-A946-E590-CAC0F06E9DB4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3" creationId="{2440BFAC-9840-402E-8127-5E6D80D1D05A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4" creationId="{BC37DF94-847E-85FD-F89B-2FE0F67D5DA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5" creationId="{62681E4C-460A-F20C-7EDD-E45B7EDDE965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6" creationId="{75524E38-B253-0A25-BF65-051F298EB425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7" creationId="{D759860E-2DEC-176D-EFC7-45158B84133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28" creationId="{1E3D4AD6-2FF4-F781-9915-EEB8C67D4080}"/>
          </ac:spMkLst>
        </pc:spChg>
        <pc:spChg chg="mod">
          <ac:chgData name="汤丰铭" userId="e9d9c79b-08f4-4b06-9318-18f6bf1a883f" providerId="ADAL" clId="{CD6CF5EC-3047-41EC-9002-18A0B80AFB50}" dt="2024-12-26T14:31:40.910" v="251" actId="1076"/>
          <ac:spMkLst>
            <pc:docMk/>
            <pc:sldMk cId="1514093388" sldId="259"/>
            <ac:spMk id="29" creationId="{B799D518-18C8-AF35-9712-7F1AA2087A51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0" creationId="{11564FD3-58EE-43A4-E605-9844AECF248F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1" creationId="{115C0BCB-ED37-D54C-62E1-5FC1CA21128F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2" creationId="{01525CB2-2746-A0D2-4CE7-DDEA0EA33CE1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3" creationId="{C21C789C-488F-70F1-FABB-40293BDA5C0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4" creationId="{DBBF14FB-6FCD-E7F5-DBC1-247D21D8CC1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5" creationId="{72C278FF-3CBE-3B52-560C-9F0D38CDB4ED}"/>
          </ac:spMkLst>
        </pc:spChg>
        <pc:spChg chg="mod">
          <ac:chgData name="汤丰铭" userId="e9d9c79b-08f4-4b06-9318-18f6bf1a883f" providerId="ADAL" clId="{CD6CF5EC-3047-41EC-9002-18A0B80AFB50}" dt="2024-12-26T14:32:00.254" v="253" actId="1076"/>
          <ac:spMkLst>
            <pc:docMk/>
            <pc:sldMk cId="1514093388" sldId="259"/>
            <ac:spMk id="36" creationId="{F19C97D5-1092-34C7-928E-FA01A5214C1E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7" creationId="{CE845D48-581D-5DBF-1D7A-2F6842E259D8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8" creationId="{0A0631FB-A7AC-F8F9-9898-558079CC6D8D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39" creationId="{FB78339A-F84C-9D77-736D-1DA12E4F446B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0" creationId="{DF86A184-050F-6B67-3B9F-8BCDB2ECE9A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1" creationId="{6F335464-7A73-8CCE-B3E5-CB1C2605F432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2" creationId="{5674A384-256F-7B10-3CE0-6B07A536773E}"/>
          </ac:spMkLst>
        </pc:spChg>
        <pc:spChg chg="mod">
          <ac:chgData name="汤丰铭" userId="e9d9c79b-08f4-4b06-9318-18f6bf1a883f" providerId="ADAL" clId="{CD6CF5EC-3047-41EC-9002-18A0B80AFB50}" dt="2024-12-26T14:32:14.263" v="256" actId="1076"/>
          <ac:spMkLst>
            <pc:docMk/>
            <pc:sldMk cId="1514093388" sldId="259"/>
            <ac:spMk id="43" creationId="{8AF98901-90D2-712C-82FC-14ED846FE60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6" creationId="{23E4C4FB-BA66-2263-DF3F-483BE8787C4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7" creationId="{E709DBB3-E9DE-986C-C39F-47E14149FE4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8" creationId="{F43AC76D-4F4B-BEAB-3FBA-E529DC1983D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49" creationId="{28EBF6B2-A629-7276-A400-2ABA819C0BF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0" creationId="{901A8D6E-19A4-A9EE-A6A5-85FFEB371B81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1" creationId="{088FAFB0-100E-46F4-2D1C-B830DD352D64}"/>
          </ac:spMkLst>
        </pc:spChg>
        <pc:spChg chg="mod">
          <ac:chgData name="汤丰铭" userId="e9d9c79b-08f4-4b06-9318-18f6bf1a883f" providerId="ADAL" clId="{CD6CF5EC-3047-41EC-9002-18A0B80AFB50}" dt="2024-12-26T14:32:35.621" v="258" actId="1076"/>
          <ac:spMkLst>
            <pc:docMk/>
            <pc:sldMk cId="1514093388" sldId="259"/>
            <ac:spMk id="52" creationId="{D2D4CF96-89D4-5244-1F5D-7EBB74C91937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3" creationId="{A29A5624-0127-61D5-44FE-1F494181B8FB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4" creationId="{EB35EB49-E8D3-2213-8DE2-65A398B5DDA3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5" creationId="{FB992470-2049-5F6D-9FD7-539C6605DB85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6" creationId="{80390ACC-EC52-4698-7364-8316A792AD5F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7" creationId="{4DB05061-EF6B-D914-E700-C42632305F06}"/>
          </ac:spMkLst>
        </pc:spChg>
        <pc:spChg chg="mod">
          <ac:chgData name="汤丰铭" userId="e9d9c79b-08f4-4b06-9318-18f6bf1a883f" providerId="ADAL" clId="{CD6CF5EC-3047-41EC-9002-18A0B80AFB50}" dt="2024-12-26T14:30:59.100" v="247" actId="1076"/>
          <ac:spMkLst>
            <pc:docMk/>
            <pc:sldMk cId="1514093388" sldId="259"/>
            <ac:spMk id="58" creationId="{FB6A8D99-83E6-261F-CDFF-E727A984E0C0}"/>
          </ac:spMkLst>
        </pc:spChg>
        <pc:spChg chg="mod">
          <ac:chgData name="汤丰铭" userId="e9d9c79b-08f4-4b06-9318-18f6bf1a883f" providerId="ADAL" clId="{CD6CF5EC-3047-41EC-9002-18A0B80AFB50}" dt="2024-12-26T14:32:53.157" v="260" actId="1076"/>
          <ac:spMkLst>
            <pc:docMk/>
            <pc:sldMk cId="1514093388" sldId="259"/>
            <ac:spMk id="59" creationId="{A513A054-146A-0FA0-1711-0BE8FF776665}"/>
          </ac:spMkLst>
        </pc:spChg>
        <pc:spChg chg="mod">
          <ac:chgData name="汤丰铭" userId="e9d9c79b-08f4-4b06-9318-18f6bf1a883f" providerId="ADAL" clId="{CD6CF5EC-3047-41EC-9002-18A0B80AFB50}" dt="2024-12-26T14:31:21.698" v="249" actId="1076"/>
          <ac:spMkLst>
            <pc:docMk/>
            <pc:sldMk cId="1514093388" sldId="259"/>
            <ac:spMk id="67" creationId="{B0A2AA47-06FE-A7FB-F1E3-C8E15AADD895}"/>
          </ac:spMkLst>
        </pc:spChg>
        <pc:spChg chg="mod">
          <ac:chgData name="汤丰铭" userId="e9d9c79b-08f4-4b06-9318-18f6bf1a883f" providerId="ADAL" clId="{CD6CF5EC-3047-41EC-9002-18A0B80AFB50}" dt="2024-12-26T14:31:50.243" v="252" actId="1076"/>
          <ac:spMkLst>
            <pc:docMk/>
            <pc:sldMk cId="1514093388" sldId="259"/>
            <ac:spMk id="68" creationId="{C6C1FB67-F48D-294D-6886-0F825B4A2F1E}"/>
          </ac:spMkLst>
        </pc:spChg>
        <pc:spChg chg="mod">
          <ac:chgData name="汤丰铭" userId="e9d9c79b-08f4-4b06-9318-18f6bf1a883f" providerId="ADAL" clId="{CD6CF5EC-3047-41EC-9002-18A0B80AFB50}" dt="2024-12-26T14:32:09.645" v="255" actId="1076"/>
          <ac:spMkLst>
            <pc:docMk/>
            <pc:sldMk cId="1514093388" sldId="259"/>
            <ac:spMk id="69" creationId="{2B3F56FE-B493-0EE5-3E38-6C32DED541FC}"/>
          </ac:spMkLst>
        </pc:spChg>
        <pc:spChg chg="mod">
          <ac:chgData name="汤丰铭" userId="e9d9c79b-08f4-4b06-9318-18f6bf1a883f" providerId="ADAL" clId="{CD6CF5EC-3047-41EC-9002-18A0B80AFB50}" dt="2024-12-26T14:32:20.613" v="257" actId="1076"/>
          <ac:spMkLst>
            <pc:docMk/>
            <pc:sldMk cId="1514093388" sldId="259"/>
            <ac:spMk id="70" creationId="{D109B996-0F92-45C6-7096-15A5DE72AF45}"/>
          </ac:spMkLst>
        </pc:spChg>
        <pc:spChg chg="mod">
          <ac:chgData name="汤丰铭" userId="e9d9c79b-08f4-4b06-9318-18f6bf1a883f" providerId="ADAL" clId="{CD6CF5EC-3047-41EC-9002-18A0B80AFB50}" dt="2024-12-26T14:32:44.242" v="259" actId="1076"/>
          <ac:spMkLst>
            <pc:docMk/>
            <pc:sldMk cId="1514093388" sldId="259"/>
            <ac:spMk id="71" creationId="{EC2C771A-1129-9328-11AA-456BD2B83D6C}"/>
          </ac:spMkLst>
        </pc:spChg>
        <pc:spChg chg="mod">
          <ac:chgData name="汤丰铭" userId="e9d9c79b-08f4-4b06-9318-18f6bf1a883f" providerId="ADAL" clId="{CD6CF5EC-3047-41EC-9002-18A0B80AFB50}" dt="2024-12-26T14:32:59.497" v="261" actId="1076"/>
          <ac:spMkLst>
            <pc:docMk/>
            <pc:sldMk cId="1514093388" sldId="259"/>
            <ac:spMk id="72" creationId="{04CDD189-3FBC-3D65-994E-B07946F1F764}"/>
          </ac:spMkLst>
        </pc:spChg>
        <pc:spChg chg="add mod">
          <ac:chgData name="汤丰铭" userId="e9d9c79b-08f4-4b06-9318-18f6bf1a883f" providerId="ADAL" clId="{CD6CF5EC-3047-41EC-9002-18A0B80AFB50}" dt="2024-12-27T06:24:21.660" v="5017" actId="1076"/>
          <ac:spMkLst>
            <pc:docMk/>
            <pc:sldMk cId="1514093388" sldId="259"/>
            <ac:spMk id="117" creationId="{8D498CA2-BB96-9FE2-0AFF-B796E0856B4F}"/>
          </ac:spMkLst>
        </pc:spChg>
        <pc:cxnChg chg="add mod">
          <ac:chgData name="汤丰铭" userId="e9d9c79b-08f4-4b06-9318-18f6bf1a883f" providerId="ADAL" clId="{CD6CF5EC-3047-41EC-9002-18A0B80AFB50}" dt="2024-12-27T05:14:32.331" v="3766" actId="1076"/>
          <ac:cxnSpMkLst>
            <pc:docMk/>
            <pc:sldMk cId="1514093388" sldId="259"/>
            <ac:cxnSpMk id="2" creationId="{C2861039-1225-E238-2C2D-C2BDE2B10028}"/>
          </ac:cxnSpMkLst>
        </pc:cxnChg>
        <pc:cxnChg chg="add mod">
          <ac:chgData name="汤丰铭" userId="e9d9c79b-08f4-4b06-9318-18f6bf1a883f" providerId="ADAL" clId="{CD6CF5EC-3047-41EC-9002-18A0B80AFB50}" dt="2024-12-27T06:05:28.441" v="4597" actId="14100"/>
          <ac:cxnSpMkLst>
            <pc:docMk/>
            <pc:sldMk cId="1514093388" sldId="259"/>
            <ac:cxnSpMk id="4" creationId="{2C0C0612-5BFA-6EBC-B127-0EB779717439}"/>
          </ac:cxnSpMkLst>
        </pc:cxnChg>
        <pc:cxnChg chg="add mod">
          <ac:chgData name="汤丰铭" userId="e9d9c79b-08f4-4b06-9318-18f6bf1a883f" providerId="ADAL" clId="{CD6CF5EC-3047-41EC-9002-18A0B80AFB50}" dt="2024-12-27T06:29:11.932" v="5150" actId="14100"/>
          <ac:cxnSpMkLst>
            <pc:docMk/>
            <pc:sldMk cId="1514093388" sldId="259"/>
            <ac:cxnSpMk id="5" creationId="{43AB02B4-32D3-B700-78B1-6690485D8808}"/>
          </ac:cxnSpMkLst>
        </pc:cxnChg>
        <pc:cxnChg chg="add mod">
          <ac:chgData name="汤丰铭" userId="e9d9c79b-08f4-4b06-9318-18f6bf1a883f" providerId="ADAL" clId="{CD6CF5EC-3047-41EC-9002-18A0B80AFB50}" dt="2024-12-27T06:05:50.901" v="4603" actId="14100"/>
          <ac:cxnSpMkLst>
            <pc:docMk/>
            <pc:sldMk cId="1514093388" sldId="259"/>
            <ac:cxnSpMk id="44" creationId="{72384FD0-E52F-5F13-2FE0-9337B83EDCE4}"/>
          </ac:cxnSpMkLst>
        </pc:cxnChg>
        <pc:cxnChg chg="add mod">
          <ac:chgData name="汤丰铭" userId="e9d9c79b-08f4-4b06-9318-18f6bf1a883f" providerId="ADAL" clId="{CD6CF5EC-3047-41EC-9002-18A0B80AFB50}" dt="2024-12-27T06:05:37.499" v="4600" actId="14100"/>
          <ac:cxnSpMkLst>
            <pc:docMk/>
            <pc:sldMk cId="1514093388" sldId="259"/>
            <ac:cxnSpMk id="63" creationId="{E0AB309D-2C6A-6738-F09E-43FDA540787E}"/>
          </ac:cxnSpMkLst>
        </pc:cxnChg>
        <pc:cxnChg chg="add del mod">
          <ac:chgData name="汤丰铭" userId="e9d9c79b-08f4-4b06-9318-18f6bf1a883f" providerId="ADAL" clId="{CD6CF5EC-3047-41EC-9002-18A0B80AFB50}" dt="2024-12-27T06:05:58.311" v="4606" actId="14100"/>
          <ac:cxnSpMkLst>
            <pc:docMk/>
            <pc:sldMk cId="1514093388" sldId="259"/>
            <ac:cxnSpMk id="73" creationId="{0BE1378B-232E-D7F4-39B4-DE1FBE1AAD10}"/>
          </ac:cxnSpMkLst>
        </pc:cxnChg>
        <pc:cxnChg chg="add mod">
          <ac:chgData name="汤丰铭" userId="e9d9c79b-08f4-4b06-9318-18f6bf1a883f" providerId="ADAL" clId="{CD6CF5EC-3047-41EC-9002-18A0B80AFB50}" dt="2024-12-28T04:30:44.414" v="5168" actId="14100"/>
          <ac:cxnSpMkLst>
            <pc:docMk/>
            <pc:sldMk cId="1514093388" sldId="259"/>
            <ac:cxnSpMk id="109" creationId="{23AFD4FC-B444-5EBB-9446-84AF9F97F972}"/>
          </ac:cxnSpMkLst>
        </pc:cxnChg>
        <pc:cxnChg chg="add mod">
          <ac:chgData name="汤丰铭" userId="e9d9c79b-08f4-4b06-9318-18f6bf1a883f" providerId="ADAL" clId="{CD6CF5EC-3047-41EC-9002-18A0B80AFB50}" dt="2024-12-28T04:30:43.566" v="5167" actId="14100"/>
          <ac:cxnSpMkLst>
            <pc:docMk/>
            <pc:sldMk cId="1514093388" sldId="259"/>
            <ac:cxnSpMk id="113" creationId="{C8C24EA7-CAC8-187F-B9C6-33FFED96E92C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7T06:24:39.767" v="5029" actId="20577"/>
        <pc:sldMkLst>
          <pc:docMk/>
          <pc:sldMk cId="493315384" sldId="260"/>
        </pc:sldMkLst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6" creationId="{D1AEC1F1-3D5C-EC4D-011A-D9BDF1C8A312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7" creationId="{7AC94F22-EB23-E2BD-0585-0F2B7BDA62F3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8" creationId="{AB493E26-9B31-7C95-515C-C26982F48D6B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9" creationId="{26FF7EE4-5ACE-F814-CABC-5367F9B555C5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11" creationId="{BFF683C5-07BB-8C53-B6DD-38938DF76E6D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12" creationId="{CADA2DEE-08F2-43B0-3C0F-1FF9AE245400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13" creationId="{37F3447D-6035-33C0-F975-EBEDFAFE07CF}"/>
          </ac:spMkLst>
        </pc:spChg>
        <pc:spChg chg="mod">
          <ac:chgData name="汤丰铭" userId="e9d9c79b-08f4-4b06-9318-18f6bf1a883f" providerId="ADAL" clId="{CD6CF5EC-3047-41EC-9002-18A0B80AFB50}" dt="2024-12-26T14:38:13.553" v="288" actId="1076"/>
          <ac:spMkLst>
            <pc:docMk/>
            <pc:sldMk cId="493315384" sldId="260"/>
            <ac:spMk id="14" creationId="{FCBC4B78-B4EE-9778-9013-DE5D32B5BFAB}"/>
          </ac:spMkLst>
        </pc:spChg>
        <pc:spChg chg="mod">
          <ac:chgData name="汤丰铭" userId="e9d9c79b-08f4-4b06-9318-18f6bf1a883f" providerId="ADAL" clId="{CD6CF5EC-3047-41EC-9002-18A0B80AFB50}" dt="2024-12-26T14:40:30.209" v="311" actId="1076"/>
          <ac:spMkLst>
            <pc:docMk/>
            <pc:sldMk cId="493315384" sldId="260"/>
            <ac:spMk id="16" creationId="{EB854943-C208-53C7-B5C8-E402EF153773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7" creationId="{11B238C3-C4BF-5595-07B7-EED9B11E7790}"/>
          </ac:spMkLst>
        </pc:spChg>
        <pc:spChg chg="mod">
          <ac:chgData name="汤丰铭" userId="e9d9c79b-08f4-4b06-9318-18f6bf1a883f" providerId="ADAL" clId="{CD6CF5EC-3047-41EC-9002-18A0B80AFB50}" dt="2024-12-27T05:38:47.905" v="4128" actId="14100"/>
          <ac:spMkLst>
            <pc:docMk/>
            <pc:sldMk cId="493315384" sldId="260"/>
            <ac:spMk id="18" creationId="{31415A4B-6A7C-347B-3B66-7762349AC56D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9" creationId="{6DD310F4-A3EF-9328-C309-DBD5B3D3B886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20" creationId="{E1968532-5212-1166-3095-45C08BB7914E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21" creationId="{0403D802-C9F0-AA76-273D-D5F951873813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23" creationId="{83530870-E037-2D36-E568-15DA3F1E3F8A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24" creationId="{BE5987E6-5949-B6C4-5000-5DB67F9A9D03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25" creationId="{1582798F-04A2-03A4-A855-C89AB566C16D}"/>
          </ac:spMkLst>
        </pc:spChg>
        <pc:spChg chg="mod">
          <ac:chgData name="汤丰铭" userId="e9d9c79b-08f4-4b06-9318-18f6bf1a883f" providerId="ADAL" clId="{CD6CF5EC-3047-41EC-9002-18A0B80AFB50}" dt="2024-12-26T14:40:44.964" v="314" actId="1076"/>
          <ac:spMkLst>
            <pc:docMk/>
            <pc:sldMk cId="493315384" sldId="260"/>
            <ac:spMk id="26" creationId="{BFE5F8C3-32AD-9211-B1C7-70467FEC3BAE}"/>
          </ac:spMkLst>
        </pc:spChg>
        <pc:spChg chg="mod">
          <ac:chgData name="汤丰铭" userId="e9d9c79b-08f4-4b06-9318-18f6bf1a883f" providerId="ADAL" clId="{CD6CF5EC-3047-41EC-9002-18A0B80AFB50}" dt="2024-12-26T14:39:01.959" v="291" actId="1076"/>
          <ac:spMkLst>
            <pc:docMk/>
            <pc:sldMk cId="493315384" sldId="260"/>
            <ac:spMk id="27" creationId="{9BEB1CD2-80CE-5431-A055-CB1E52C9DDA0}"/>
          </ac:spMkLst>
        </pc:spChg>
        <pc:spChg chg="mod">
          <ac:chgData name="汤丰铭" userId="e9d9c79b-08f4-4b06-9318-18f6bf1a883f" providerId="ADAL" clId="{CD6CF5EC-3047-41EC-9002-18A0B80AFB50}" dt="2024-12-26T14:39:01.959" v="291" actId="1076"/>
          <ac:spMkLst>
            <pc:docMk/>
            <pc:sldMk cId="493315384" sldId="260"/>
            <ac:spMk id="28" creationId="{2C7E2287-6A54-1531-8788-0B52D0D637CE}"/>
          </ac:spMkLst>
        </pc:spChg>
        <pc:spChg chg="add del mod">
          <ac:chgData name="汤丰铭" userId="e9d9c79b-08f4-4b06-9318-18f6bf1a883f" providerId="ADAL" clId="{CD6CF5EC-3047-41EC-9002-18A0B80AFB50}" dt="2024-12-26T14:39:36.418" v="299" actId="21"/>
          <ac:spMkLst>
            <pc:docMk/>
            <pc:sldMk cId="493315384" sldId="260"/>
            <ac:spMk id="30" creationId="{4CFE552B-5975-9AA4-F793-77D8C190DC7E}"/>
          </ac:spMkLst>
        </pc:spChg>
        <pc:spChg chg="mod">
          <ac:chgData name="汤丰铭" userId="e9d9c79b-08f4-4b06-9318-18f6bf1a883f" providerId="ADAL" clId="{CD6CF5EC-3047-41EC-9002-18A0B80AFB50}" dt="2024-12-26T14:39:01.959" v="291" actId="1076"/>
          <ac:spMkLst>
            <pc:docMk/>
            <pc:sldMk cId="493315384" sldId="260"/>
            <ac:spMk id="31" creationId="{ACE68C9B-B8B7-F0CC-B36E-242AA7015B23}"/>
          </ac:spMkLst>
        </pc:spChg>
        <pc:spChg chg="mod">
          <ac:chgData name="汤丰铭" userId="e9d9c79b-08f4-4b06-9318-18f6bf1a883f" providerId="ADAL" clId="{CD6CF5EC-3047-41EC-9002-18A0B80AFB50}" dt="2024-12-26T14:40:36.861" v="312" actId="1076"/>
          <ac:spMkLst>
            <pc:docMk/>
            <pc:sldMk cId="493315384" sldId="260"/>
            <ac:spMk id="32" creationId="{EAF71AF7-74F7-5026-C1BD-CA3C9D655745}"/>
          </ac:spMkLst>
        </pc:spChg>
        <pc:spChg chg="mod">
          <ac:chgData name="汤丰铭" userId="e9d9c79b-08f4-4b06-9318-18f6bf1a883f" providerId="ADAL" clId="{CD6CF5EC-3047-41EC-9002-18A0B80AFB50}" dt="2024-12-26T14:40:36.861" v="312" actId="1076"/>
          <ac:spMkLst>
            <pc:docMk/>
            <pc:sldMk cId="493315384" sldId="260"/>
            <ac:spMk id="33" creationId="{A7E56602-8F61-B377-8071-617A75B6763E}"/>
          </ac:spMkLst>
        </pc:spChg>
        <pc:spChg chg="mod">
          <ac:chgData name="汤丰铭" userId="e9d9c79b-08f4-4b06-9318-18f6bf1a883f" providerId="ADAL" clId="{CD6CF5EC-3047-41EC-9002-18A0B80AFB50}" dt="2024-12-26T14:40:36.861" v="312" actId="1076"/>
          <ac:spMkLst>
            <pc:docMk/>
            <pc:sldMk cId="493315384" sldId="260"/>
            <ac:spMk id="34" creationId="{9833C6B0-965E-C559-8AEB-71982BB93F8D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37" creationId="{F1AB8007-DB14-385A-C6F1-D4E64E6D7563}"/>
          </ac:spMkLst>
        </pc:spChg>
        <pc:spChg chg="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60" creationId="{4420F7D1-289E-C4AA-2151-C31C0E73C6CF}"/>
          </ac:spMkLst>
        </pc:spChg>
        <pc:spChg chg="mod">
          <ac:chgData name="汤丰铭" userId="e9d9c79b-08f4-4b06-9318-18f6bf1a883f" providerId="ADAL" clId="{CD6CF5EC-3047-41EC-9002-18A0B80AFB50}" dt="2024-12-26T14:44:19.429" v="394" actId="1076"/>
          <ac:spMkLst>
            <pc:docMk/>
            <pc:sldMk cId="493315384" sldId="260"/>
            <ac:spMk id="73" creationId="{670B5393-97CD-27A4-50DA-92E702DA0250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93" creationId="{4B03D44C-6F6D-9521-82C3-EC5929691879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94" creationId="{E57767B2-9F37-463A-9B7A-2E9976179D3D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99" creationId="{271102B2-8B80-A7E7-86E0-09384A115ECD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05" creationId="{6DAB74AB-D648-8007-AFC4-F0FDF4BA8863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06" creationId="{6C320ED1-D7C9-6FC1-11A4-6D3A69D4BC84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07" creationId="{0E19A202-A3D4-1AE5-6081-AD294A54BE14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08" creationId="{90CA8699-F29C-F4A1-64C5-6B9E41F33016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09" creationId="{BD392A0A-6395-46C6-CB69-886F08DEA4FD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10" creationId="{8CAA7ABF-B69F-63D3-BE60-7671B2EFA734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11" creationId="{0A73A734-667F-61B0-67E8-5058816968A3}"/>
          </ac:spMkLst>
        </pc:spChg>
        <pc:spChg chg="add mod">
          <ac:chgData name="汤丰铭" userId="e9d9c79b-08f4-4b06-9318-18f6bf1a883f" providerId="ADAL" clId="{CD6CF5EC-3047-41EC-9002-18A0B80AFB50}" dt="2024-12-26T14:38:08.554" v="287" actId="1076"/>
          <ac:spMkLst>
            <pc:docMk/>
            <pc:sldMk cId="493315384" sldId="260"/>
            <ac:spMk id="124" creationId="{C3C64AFB-45A8-BE3E-CAED-0F3DADB94561}"/>
          </ac:spMkLst>
        </pc:spChg>
        <pc:spChg chg="add mod">
          <ac:chgData name="汤丰铭" userId="e9d9c79b-08f4-4b06-9318-18f6bf1a883f" providerId="ADAL" clId="{CD6CF5EC-3047-41EC-9002-18A0B80AFB50}" dt="2024-12-26T14:42:32.910" v="334" actId="1076"/>
          <ac:spMkLst>
            <pc:docMk/>
            <pc:sldMk cId="493315384" sldId="260"/>
            <ac:spMk id="125" creationId="{18B9C50A-C461-E78D-C0F5-444FA432EB00}"/>
          </ac:spMkLst>
        </pc:spChg>
        <pc:spChg chg="add mod">
          <ac:chgData name="汤丰铭" userId="e9d9c79b-08f4-4b06-9318-18f6bf1a883f" providerId="ADAL" clId="{CD6CF5EC-3047-41EC-9002-18A0B80AFB50}" dt="2024-12-26T14:42:40.665" v="335" actId="1076"/>
          <ac:spMkLst>
            <pc:docMk/>
            <pc:sldMk cId="493315384" sldId="260"/>
            <ac:spMk id="126" creationId="{37098D7C-4252-7781-5FBA-B46D2A1A3BAA}"/>
          </ac:spMkLst>
        </pc:spChg>
        <pc:spChg chg="add mod">
          <ac:chgData name="汤丰铭" userId="e9d9c79b-08f4-4b06-9318-18f6bf1a883f" providerId="ADAL" clId="{CD6CF5EC-3047-41EC-9002-18A0B80AFB50}" dt="2024-12-26T14:42:40.665" v="335" actId="1076"/>
          <ac:spMkLst>
            <pc:docMk/>
            <pc:sldMk cId="493315384" sldId="260"/>
            <ac:spMk id="127" creationId="{DE4607D6-5E33-99B6-CBAC-52733DBAAC9B}"/>
          </ac:spMkLst>
        </pc:spChg>
        <pc:spChg chg="add mod">
          <ac:chgData name="汤丰铭" userId="e9d9c79b-08f4-4b06-9318-18f6bf1a883f" providerId="ADAL" clId="{CD6CF5EC-3047-41EC-9002-18A0B80AFB50}" dt="2024-12-26T14:44:02.454" v="375" actId="20577"/>
          <ac:spMkLst>
            <pc:docMk/>
            <pc:sldMk cId="493315384" sldId="260"/>
            <ac:spMk id="160" creationId="{2D68821F-7746-AE57-7C0D-FE2BC7A06A8C}"/>
          </ac:spMkLst>
        </pc:spChg>
        <pc:spChg chg="add mod">
          <ac:chgData name="汤丰铭" userId="e9d9c79b-08f4-4b06-9318-18f6bf1a883f" providerId="ADAL" clId="{CD6CF5EC-3047-41EC-9002-18A0B80AFB50}" dt="2024-12-26T14:44:04.357" v="377" actId="20577"/>
          <ac:spMkLst>
            <pc:docMk/>
            <pc:sldMk cId="493315384" sldId="260"/>
            <ac:spMk id="161" creationId="{A081957E-ECB0-AA34-DE3C-D78CC1B3CD7F}"/>
          </ac:spMkLst>
        </pc:spChg>
        <pc:spChg chg="add mod">
          <ac:chgData name="汤丰铭" userId="e9d9c79b-08f4-4b06-9318-18f6bf1a883f" providerId="ADAL" clId="{CD6CF5EC-3047-41EC-9002-18A0B80AFB50}" dt="2024-12-26T14:44:06.107" v="379" actId="20577"/>
          <ac:spMkLst>
            <pc:docMk/>
            <pc:sldMk cId="493315384" sldId="260"/>
            <ac:spMk id="162" creationId="{1B762B86-05F8-73FB-AE66-790CF92A3069}"/>
          </ac:spMkLst>
        </pc:spChg>
        <pc:spChg chg="add mod">
          <ac:chgData name="汤丰铭" userId="e9d9c79b-08f4-4b06-9318-18f6bf1a883f" providerId="ADAL" clId="{CD6CF5EC-3047-41EC-9002-18A0B80AFB50}" dt="2024-12-26T14:44:08.471" v="381" actId="20577"/>
          <ac:spMkLst>
            <pc:docMk/>
            <pc:sldMk cId="493315384" sldId="260"/>
            <ac:spMk id="163" creationId="{51BC32D8-E458-CAD1-8615-D3CAE5832E76}"/>
          </ac:spMkLst>
        </pc:spChg>
        <pc:spChg chg="add mod">
          <ac:chgData name="汤丰铭" userId="e9d9c79b-08f4-4b06-9318-18f6bf1a883f" providerId="ADAL" clId="{CD6CF5EC-3047-41EC-9002-18A0B80AFB50}" dt="2024-12-26T14:44:11.122" v="385" actId="20577"/>
          <ac:spMkLst>
            <pc:docMk/>
            <pc:sldMk cId="493315384" sldId="260"/>
            <ac:spMk id="164" creationId="{26876E72-34C3-4E06-45A2-9599EBB1C833}"/>
          </ac:spMkLst>
        </pc:spChg>
        <pc:spChg chg="add mod">
          <ac:chgData name="汤丰铭" userId="e9d9c79b-08f4-4b06-9318-18f6bf1a883f" providerId="ADAL" clId="{CD6CF5EC-3047-41EC-9002-18A0B80AFB50}" dt="2024-12-26T14:44:12.962" v="387" actId="20577"/>
          <ac:spMkLst>
            <pc:docMk/>
            <pc:sldMk cId="493315384" sldId="260"/>
            <ac:spMk id="165" creationId="{393E6717-AB35-611B-DF81-9B5BED4A2544}"/>
          </ac:spMkLst>
        </pc:spChg>
        <pc:spChg chg="add mod">
          <ac:chgData name="汤丰铭" userId="e9d9c79b-08f4-4b06-9318-18f6bf1a883f" providerId="ADAL" clId="{CD6CF5EC-3047-41EC-9002-18A0B80AFB50}" dt="2024-12-26T14:44:15.415" v="390" actId="20577"/>
          <ac:spMkLst>
            <pc:docMk/>
            <pc:sldMk cId="493315384" sldId="260"/>
            <ac:spMk id="166" creationId="{2D875F9B-7111-FF53-0A3C-F06494A8DD9B}"/>
          </ac:spMkLst>
        </pc:spChg>
        <pc:spChg chg="add mod">
          <ac:chgData name="汤丰铭" userId="e9d9c79b-08f4-4b06-9318-18f6bf1a883f" providerId="ADAL" clId="{CD6CF5EC-3047-41EC-9002-18A0B80AFB50}" dt="2024-12-26T14:44:16.944" v="393" actId="20577"/>
          <ac:spMkLst>
            <pc:docMk/>
            <pc:sldMk cId="493315384" sldId="260"/>
            <ac:spMk id="167" creationId="{9C86A199-D554-2251-46B4-64C140177293}"/>
          </ac:spMkLst>
        </pc:spChg>
        <pc:spChg chg="add mod">
          <ac:chgData name="汤丰铭" userId="e9d9c79b-08f4-4b06-9318-18f6bf1a883f" providerId="ADAL" clId="{CD6CF5EC-3047-41EC-9002-18A0B80AFB50}" dt="2024-12-26T14:44:23.448" v="397" actId="20577"/>
          <ac:spMkLst>
            <pc:docMk/>
            <pc:sldMk cId="493315384" sldId="260"/>
            <ac:spMk id="168" creationId="{0FBCD959-6CF3-6A9A-BC00-D9F927F56CD8}"/>
          </ac:spMkLst>
        </pc:spChg>
        <pc:spChg chg="add mod">
          <ac:chgData name="汤丰铭" userId="e9d9c79b-08f4-4b06-9318-18f6bf1a883f" providerId="ADAL" clId="{CD6CF5EC-3047-41EC-9002-18A0B80AFB50}" dt="2024-12-26T14:44:25.433" v="401" actId="20577"/>
          <ac:spMkLst>
            <pc:docMk/>
            <pc:sldMk cId="493315384" sldId="260"/>
            <ac:spMk id="169" creationId="{58FCBAF8-F125-8C9C-4ED2-CE2006F75495}"/>
          </ac:spMkLst>
        </pc:spChg>
        <pc:spChg chg="add mod">
          <ac:chgData name="汤丰铭" userId="e9d9c79b-08f4-4b06-9318-18f6bf1a883f" providerId="ADAL" clId="{CD6CF5EC-3047-41EC-9002-18A0B80AFB50}" dt="2024-12-26T14:44:27.273" v="405" actId="20577"/>
          <ac:spMkLst>
            <pc:docMk/>
            <pc:sldMk cId="493315384" sldId="260"/>
            <ac:spMk id="170" creationId="{E82E55A7-278D-7DC1-5ADA-1193BBA95228}"/>
          </ac:spMkLst>
        </pc:spChg>
        <pc:spChg chg="add mod">
          <ac:chgData name="汤丰铭" userId="e9d9c79b-08f4-4b06-9318-18f6bf1a883f" providerId="ADAL" clId="{CD6CF5EC-3047-41EC-9002-18A0B80AFB50}" dt="2024-12-26T14:44:29.542" v="409" actId="20577"/>
          <ac:spMkLst>
            <pc:docMk/>
            <pc:sldMk cId="493315384" sldId="260"/>
            <ac:spMk id="171" creationId="{CC4BCAA8-F962-B33A-4BED-2E44DD7DBC64}"/>
          </ac:spMkLst>
        </pc:spChg>
        <pc:spChg chg="add mod">
          <ac:chgData name="汤丰铭" userId="e9d9c79b-08f4-4b06-9318-18f6bf1a883f" providerId="ADAL" clId="{CD6CF5EC-3047-41EC-9002-18A0B80AFB50}" dt="2024-12-26T14:44:32.866" v="415" actId="20577"/>
          <ac:spMkLst>
            <pc:docMk/>
            <pc:sldMk cId="493315384" sldId="260"/>
            <ac:spMk id="172" creationId="{B9E911A1-29B3-79E8-7F96-E25A1F17D810}"/>
          </ac:spMkLst>
        </pc:spChg>
        <pc:spChg chg="add mod">
          <ac:chgData name="汤丰铭" userId="e9d9c79b-08f4-4b06-9318-18f6bf1a883f" providerId="ADAL" clId="{CD6CF5EC-3047-41EC-9002-18A0B80AFB50}" dt="2024-12-26T14:44:34.887" v="419" actId="20577"/>
          <ac:spMkLst>
            <pc:docMk/>
            <pc:sldMk cId="493315384" sldId="260"/>
            <ac:spMk id="173" creationId="{2D21F21A-4708-8B01-1287-B2D4CC2B2043}"/>
          </ac:spMkLst>
        </pc:spChg>
        <pc:spChg chg="add mod">
          <ac:chgData name="汤丰铭" userId="e9d9c79b-08f4-4b06-9318-18f6bf1a883f" providerId="ADAL" clId="{CD6CF5EC-3047-41EC-9002-18A0B80AFB50}" dt="2024-12-26T14:44:54.048" v="423" actId="20577"/>
          <ac:spMkLst>
            <pc:docMk/>
            <pc:sldMk cId="493315384" sldId="260"/>
            <ac:spMk id="175" creationId="{8A24CF9E-18CA-A9F9-6ECA-FFF20BE81A76}"/>
          </ac:spMkLst>
        </pc:spChg>
        <pc:spChg chg="add mod">
          <ac:chgData name="汤丰铭" userId="e9d9c79b-08f4-4b06-9318-18f6bf1a883f" providerId="ADAL" clId="{CD6CF5EC-3047-41EC-9002-18A0B80AFB50}" dt="2024-12-26T14:44:58.292" v="426" actId="20577"/>
          <ac:spMkLst>
            <pc:docMk/>
            <pc:sldMk cId="493315384" sldId="260"/>
            <ac:spMk id="176" creationId="{6D2EAE83-4B1A-3FB2-4981-9860AEC01DC9}"/>
          </ac:spMkLst>
        </pc:spChg>
        <pc:spChg chg="add mod">
          <ac:chgData name="汤丰铭" userId="e9d9c79b-08f4-4b06-9318-18f6bf1a883f" providerId="ADAL" clId="{CD6CF5EC-3047-41EC-9002-18A0B80AFB50}" dt="2024-12-26T14:45:00.059" v="429" actId="20577"/>
          <ac:spMkLst>
            <pc:docMk/>
            <pc:sldMk cId="493315384" sldId="260"/>
            <ac:spMk id="177" creationId="{C3682F6F-C55F-8BBD-E094-760665C9AD53}"/>
          </ac:spMkLst>
        </pc:spChg>
        <pc:spChg chg="add mod">
          <ac:chgData name="汤丰铭" userId="e9d9c79b-08f4-4b06-9318-18f6bf1a883f" providerId="ADAL" clId="{CD6CF5EC-3047-41EC-9002-18A0B80AFB50}" dt="2024-12-26T14:45:01.682" v="430" actId="20577"/>
          <ac:spMkLst>
            <pc:docMk/>
            <pc:sldMk cId="493315384" sldId="260"/>
            <ac:spMk id="178" creationId="{0BCD311D-6ACF-7C76-E958-769F29D66DD6}"/>
          </ac:spMkLst>
        </pc:spChg>
        <pc:spChg chg="add mod">
          <ac:chgData name="汤丰铭" userId="e9d9c79b-08f4-4b06-9318-18f6bf1a883f" providerId="ADAL" clId="{CD6CF5EC-3047-41EC-9002-18A0B80AFB50}" dt="2024-12-26T14:45:04.068" v="433" actId="20577"/>
          <ac:spMkLst>
            <pc:docMk/>
            <pc:sldMk cId="493315384" sldId="260"/>
            <ac:spMk id="179" creationId="{F55F45EF-20B9-BDE3-715F-15DA3AE568E8}"/>
          </ac:spMkLst>
        </pc:spChg>
        <pc:spChg chg="add mod">
          <ac:chgData name="汤丰铭" userId="e9d9c79b-08f4-4b06-9318-18f6bf1a883f" providerId="ADAL" clId="{CD6CF5EC-3047-41EC-9002-18A0B80AFB50}" dt="2024-12-26T14:45:06.075" v="436" actId="20577"/>
          <ac:spMkLst>
            <pc:docMk/>
            <pc:sldMk cId="493315384" sldId="260"/>
            <ac:spMk id="180" creationId="{B2C215C8-A5AA-35E7-F4DF-3267B485515D}"/>
          </ac:spMkLst>
        </pc:spChg>
        <pc:spChg chg="add mod">
          <ac:chgData name="汤丰铭" userId="e9d9c79b-08f4-4b06-9318-18f6bf1a883f" providerId="ADAL" clId="{CD6CF5EC-3047-41EC-9002-18A0B80AFB50}" dt="2024-12-26T14:45:08.440" v="439" actId="20577"/>
          <ac:spMkLst>
            <pc:docMk/>
            <pc:sldMk cId="493315384" sldId="260"/>
            <ac:spMk id="181" creationId="{73127C7A-BDD0-F992-4E25-206B50F95E11}"/>
          </ac:spMkLst>
        </pc:spChg>
        <pc:spChg chg="add mod">
          <ac:chgData name="汤丰铭" userId="e9d9c79b-08f4-4b06-9318-18f6bf1a883f" providerId="ADAL" clId="{CD6CF5EC-3047-41EC-9002-18A0B80AFB50}" dt="2024-12-26T14:45:10.411" v="442" actId="20577"/>
          <ac:spMkLst>
            <pc:docMk/>
            <pc:sldMk cId="493315384" sldId="260"/>
            <ac:spMk id="182" creationId="{CAA8D073-EC53-C9BC-B00D-7882F448A7AD}"/>
          </ac:spMkLst>
        </pc:spChg>
        <pc:spChg chg="add mod">
          <ac:chgData name="汤丰铭" userId="e9d9c79b-08f4-4b06-9318-18f6bf1a883f" providerId="ADAL" clId="{CD6CF5EC-3047-41EC-9002-18A0B80AFB50}" dt="2024-12-26T14:45:12.261" v="445" actId="20577"/>
          <ac:spMkLst>
            <pc:docMk/>
            <pc:sldMk cId="493315384" sldId="260"/>
            <ac:spMk id="183" creationId="{C70CF852-A235-CE9E-7A0B-09B53EBD1C75}"/>
          </ac:spMkLst>
        </pc:spChg>
        <pc:spChg chg="add mod">
          <ac:chgData name="汤丰铭" userId="e9d9c79b-08f4-4b06-9318-18f6bf1a883f" providerId="ADAL" clId="{CD6CF5EC-3047-41EC-9002-18A0B80AFB50}" dt="2024-12-26T14:45:15.135" v="448" actId="20577"/>
          <ac:spMkLst>
            <pc:docMk/>
            <pc:sldMk cId="493315384" sldId="260"/>
            <ac:spMk id="184" creationId="{F7001BD4-7F07-9A4F-42E9-BF2F79137A5C}"/>
          </ac:spMkLst>
        </pc:spChg>
        <pc:spChg chg="add mod">
          <ac:chgData name="汤丰铭" userId="e9d9c79b-08f4-4b06-9318-18f6bf1a883f" providerId="ADAL" clId="{CD6CF5EC-3047-41EC-9002-18A0B80AFB50}" dt="2024-12-26T14:45:17.912" v="452" actId="20577"/>
          <ac:spMkLst>
            <pc:docMk/>
            <pc:sldMk cId="493315384" sldId="260"/>
            <ac:spMk id="185" creationId="{9F946D6E-D38C-EE0D-ECA4-D452D58AC8BB}"/>
          </ac:spMkLst>
        </pc:spChg>
        <pc:spChg chg="add mod">
          <ac:chgData name="汤丰铭" userId="e9d9c79b-08f4-4b06-9318-18f6bf1a883f" providerId="ADAL" clId="{CD6CF5EC-3047-41EC-9002-18A0B80AFB50}" dt="2024-12-26T14:45:19.776" v="456" actId="20577"/>
          <ac:spMkLst>
            <pc:docMk/>
            <pc:sldMk cId="493315384" sldId="260"/>
            <ac:spMk id="186" creationId="{0E3ED41F-73DD-8CDD-F663-CB55839AF8F6}"/>
          </ac:spMkLst>
        </pc:spChg>
        <pc:spChg chg="add mod">
          <ac:chgData name="汤丰铭" userId="e9d9c79b-08f4-4b06-9318-18f6bf1a883f" providerId="ADAL" clId="{CD6CF5EC-3047-41EC-9002-18A0B80AFB50}" dt="2024-12-26T14:45:22.400" v="460" actId="20577"/>
          <ac:spMkLst>
            <pc:docMk/>
            <pc:sldMk cId="493315384" sldId="260"/>
            <ac:spMk id="187" creationId="{0B16A058-4548-2014-5C92-91DCE182BAB9}"/>
          </ac:spMkLst>
        </pc:spChg>
        <pc:spChg chg="add mod">
          <ac:chgData name="汤丰铭" userId="e9d9c79b-08f4-4b06-9318-18f6bf1a883f" providerId="ADAL" clId="{CD6CF5EC-3047-41EC-9002-18A0B80AFB50}" dt="2024-12-26T14:45:25.723" v="464" actId="20577"/>
          <ac:spMkLst>
            <pc:docMk/>
            <pc:sldMk cId="493315384" sldId="260"/>
            <ac:spMk id="188" creationId="{0E4255C3-3E8D-9A4C-E19E-32F049DCFAD8}"/>
          </ac:spMkLst>
        </pc:spChg>
        <pc:spChg chg="add mod">
          <ac:chgData name="汤丰铭" userId="e9d9c79b-08f4-4b06-9318-18f6bf1a883f" providerId="ADAL" clId="{CD6CF5EC-3047-41EC-9002-18A0B80AFB50}" dt="2024-12-26T14:45:28.698" v="470" actId="20577"/>
          <ac:spMkLst>
            <pc:docMk/>
            <pc:sldMk cId="493315384" sldId="260"/>
            <ac:spMk id="189" creationId="{508A24F9-1D8A-756C-428D-3BDF8BC0488B}"/>
          </ac:spMkLst>
        </pc:spChg>
        <pc:spChg chg="add mod">
          <ac:chgData name="汤丰铭" userId="e9d9c79b-08f4-4b06-9318-18f6bf1a883f" providerId="ADAL" clId="{CD6CF5EC-3047-41EC-9002-18A0B80AFB50}" dt="2024-12-26T14:45:37.772" v="478" actId="20577"/>
          <ac:spMkLst>
            <pc:docMk/>
            <pc:sldMk cId="493315384" sldId="260"/>
            <ac:spMk id="191" creationId="{0D3BFF6F-D562-5C60-8E4E-DB6AAC992EB8}"/>
          </ac:spMkLst>
        </pc:spChg>
        <pc:spChg chg="add mod">
          <ac:chgData name="汤丰铭" userId="e9d9c79b-08f4-4b06-9318-18f6bf1a883f" providerId="ADAL" clId="{CD6CF5EC-3047-41EC-9002-18A0B80AFB50}" dt="2024-12-26T14:45:41.262" v="481" actId="20577"/>
          <ac:spMkLst>
            <pc:docMk/>
            <pc:sldMk cId="493315384" sldId="260"/>
            <ac:spMk id="192" creationId="{8E0762F0-EF9A-9377-7D69-11585CD839CD}"/>
          </ac:spMkLst>
        </pc:spChg>
        <pc:spChg chg="add mod">
          <ac:chgData name="汤丰铭" userId="e9d9c79b-08f4-4b06-9318-18f6bf1a883f" providerId="ADAL" clId="{CD6CF5EC-3047-41EC-9002-18A0B80AFB50}" dt="2024-12-26T14:45:43.599" v="484" actId="20577"/>
          <ac:spMkLst>
            <pc:docMk/>
            <pc:sldMk cId="493315384" sldId="260"/>
            <ac:spMk id="193" creationId="{73F21E4F-A3FA-7563-8B92-AEEF9668ADDD}"/>
          </ac:spMkLst>
        </pc:spChg>
        <pc:spChg chg="add mod">
          <ac:chgData name="汤丰铭" userId="e9d9c79b-08f4-4b06-9318-18f6bf1a883f" providerId="ADAL" clId="{CD6CF5EC-3047-41EC-9002-18A0B80AFB50}" dt="2024-12-26T14:45:45.900" v="487" actId="20577"/>
          <ac:spMkLst>
            <pc:docMk/>
            <pc:sldMk cId="493315384" sldId="260"/>
            <ac:spMk id="194" creationId="{BB353259-7575-0E64-3032-528E149E6918}"/>
          </ac:spMkLst>
        </pc:spChg>
        <pc:spChg chg="add mod">
          <ac:chgData name="汤丰铭" userId="e9d9c79b-08f4-4b06-9318-18f6bf1a883f" providerId="ADAL" clId="{CD6CF5EC-3047-41EC-9002-18A0B80AFB50}" dt="2024-12-26T14:45:48.694" v="490" actId="20577"/>
          <ac:spMkLst>
            <pc:docMk/>
            <pc:sldMk cId="493315384" sldId="260"/>
            <ac:spMk id="195" creationId="{B9017D85-E6D3-29A4-50F6-1492FE1DD71B}"/>
          </ac:spMkLst>
        </pc:spChg>
        <pc:spChg chg="add mod">
          <ac:chgData name="汤丰铭" userId="e9d9c79b-08f4-4b06-9318-18f6bf1a883f" providerId="ADAL" clId="{CD6CF5EC-3047-41EC-9002-18A0B80AFB50}" dt="2024-12-26T14:45:50.654" v="493" actId="20577"/>
          <ac:spMkLst>
            <pc:docMk/>
            <pc:sldMk cId="493315384" sldId="260"/>
            <ac:spMk id="196" creationId="{08CFB643-473B-E2AF-4098-6DAFC1C6BA4A}"/>
          </ac:spMkLst>
        </pc:spChg>
        <pc:spChg chg="add mod">
          <ac:chgData name="汤丰铭" userId="e9d9c79b-08f4-4b06-9318-18f6bf1a883f" providerId="ADAL" clId="{CD6CF5EC-3047-41EC-9002-18A0B80AFB50}" dt="2024-12-26T14:45:52.839" v="496" actId="20577"/>
          <ac:spMkLst>
            <pc:docMk/>
            <pc:sldMk cId="493315384" sldId="260"/>
            <ac:spMk id="197" creationId="{1872CE0A-CF43-860F-1E72-049FA0D745CD}"/>
          </ac:spMkLst>
        </pc:spChg>
        <pc:spChg chg="add mod">
          <ac:chgData name="汤丰铭" userId="e9d9c79b-08f4-4b06-9318-18f6bf1a883f" providerId="ADAL" clId="{CD6CF5EC-3047-41EC-9002-18A0B80AFB50}" dt="2024-12-26T14:45:55.446" v="499" actId="20577"/>
          <ac:spMkLst>
            <pc:docMk/>
            <pc:sldMk cId="493315384" sldId="260"/>
            <ac:spMk id="198" creationId="{56B7E7EF-4107-C2F1-6D19-58829D60DE10}"/>
          </ac:spMkLst>
        </pc:spChg>
        <pc:spChg chg="add mod">
          <ac:chgData name="汤丰铭" userId="e9d9c79b-08f4-4b06-9318-18f6bf1a883f" providerId="ADAL" clId="{CD6CF5EC-3047-41EC-9002-18A0B80AFB50}" dt="2024-12-26T14:45:57.691" v="502" actId="20577"/>
          <ac:spMkLst>
            <pc:docMk/>
            <pc:sldMk cId="493315384" sldId="260"/>
            <ac:spMk id="199" creationId="{6278E9F4-67A7-6456-5A16-78728341A509}"/>
          </ac:spMkLst>
        </pc:spChg>
        <pc:spChg chg="add mod">
          <ac:chgData name="汤丰铭" userId="e9d9c79b-08f4-4b06-9318-18f6bf1a883f" providerId="ADAL" clId="{CD6CF5EC-3047-41EC-9002-18A0B80AFB50}" dt="2024-12-26T14:46:01.588" v="507" actId="20577"/>
          <ac:spMkLst>
            <pc:docMk/>
            <pc:sldMk cId="493315384" sldId="260"/>
            <ac:spMk id="200" creationId="{4E933C35-C56A-DB7A-6B5C-E3D268933D3A}"/>
          </ac:spMkLst>
        </pc:spChg>
        <pc:spChg chg="add mod">
          <ac:chgData name="汤丰铭" userId="e9d9c79b-08f4-4b06-9318-18f6bf1a883f" providerId="ADAL" clId="{CD6CF5EC-3047-41EC-9002-18A0B80AFB50}" dt="2024-12-26T14:46:04.142" v="511" actId="20577"/>
          <ac:spMkLst>
            <pc:docMk/>
            <pc:sldMk cId="493315384" sldId="260"/>
            <ac:spMk id="201" creationId="{69C81D0B-2E49-7F83-96BC-21074A53ACF1}"/>
          </ac:spMkLst>
        </pc:spChg>
        <pc:spChg chg="add mod">
          <ac:chgData name="汤丰铭" userId="e9d9c79b-08f4-4b06-9318-18f6bf1a883f" providerId="ADAL" clId="{CD6CF5EC-3047-41EC-9002-18A0B80AFB50}" dt="2024-12-26T14:46:06.658" v="517" actId="20577"/>
          <ac:spMkLst>
            <pc:docMk/>
            <pc:sldMk cId="493315384" sldId="260"/>
            <ac:spMk id="202" creationId="{3219E124-6F03-EF43-E386-92AA9E2610A8}"/>
          </ac:spMkLst>
        </pc:spChg>
        <pc:spChg chg="add mod">
          <ac:chgData name="汤丰铭" userId="e9d9c79b-08f4-4b06-9318-18f6bf1a883f" providerId="ADAL" clId="{CD6CF5EC-3047-41EC-9002-18A0B80AFB50}" dt="2024-12-26T14:46:09.302" v="521" actId="20577"/>
          <ac:spMkLst>
            <pc:docMk/>
            <pc:sldMk cId="493315384" sldId="260"/>
            <ac:spMk id="203" creationId="{D7A48002-CB84-23CB-FA19-314EAD915807}"/>
          </ac:spMkLst>
        </pc:spChg>
        <pc:spChg chg="add mod">
          <ac:chgData name="汤丰铭" userId="e9d9c79b-08f4-4b06-9318-18f6bf1a883f" providerId="ADAL" clId="{CD6CF5EC-3047-41EC-9002-18A0B80AFB50}" dt="2024-12-26T14:46:11.555" v="525" actId="20577"/>
          <ac:spMkLst>
            <pc:docMk/>
            <pc:sldMk cId="493315384" sldId="260"/>
            <ac:spMk id="204" creationId="{40C7827C-CAAA-7486-D465-4ACB9F22E9AB}"/>
          </ac:spMkLst>
        </pc:spChg>
        <pc:spChg chg="add mod">
          <ac:chgData name="汤丰铭" userId="e9d9c79b-08f4-4b06-9318-18f6bf1a883f" providerId="ADAL" clId="{CD6CF5EC-3047-41EC-9002-18A0B80AFB50}" dt="2024-12-26T14:46:14.069" v="529" actId="20577"/>
          <ac:spMkLst>
            <pc:docMk/>
            <pc:sldMk cId="493315384" sldId="260"/>
            <ac:spMk id="205" creationId="{2CC273F4-7998-0AFF-A659-4D0121C525E6}"/>
          </ac:spMkLst>
        </pc:spChg>
        <pc:spChg chg="add mod">
          <ac:chgData name="汤丰铭" userId="e9d9c79b-08f4-4b06-9318-18f6bf1a883f" providerId="ADAL" clId="{CD6CF5EC-3047-41EC-9002-18A0B80AFB50}" dt="2024-12-26T14:46:23.673" v="533" actId="20577"/>
          <ac:spMkLst>
            <pc:docMk/>
            <pc:sldMk cId="493315384" sldId="260"/>
            <ac:spMk id="207" creationId="{BB168F1A-9730-3F7F-B9E6-3AF6E4C4737B}"/>
          </ac:spMkLst>
        </pc:spChg>
        <pc:spChg chg="add mod">
          <ac:chgData name="汤丰铭" userId="e9d9c79b-08f4-4b06-9318-18f6bf1a883f" providerId="ADAL" clId="{CD6CF5EC-3047-41EC-9002-18A0B80AFB50}" dt="2024-12-26T14:46:37.858" v="536" actId="20577"/>
          <ac:spMkLst>
            <pc:docMk/>
            <pc:sldMk cId="493315384" sldId="260"/>
            <ac:spMk id="224" creationId="{FD8FA568-E774-FD83-E985-E4B016925CC9}"/>
          </ac:spMkLst>
        </pc:spChg>
        <pc:spChg chg="add mod">
          <ac:chgData name="汤丰铭" userId="e9d9c79b-08f4-4b06-9318-18f6bf1a883f" providerId="ADAL" clId="{CD6CF5EC-3047-41EC-9002-18A0B80AFB50}" dt="2024-12-26T14:46:40.550" v="539" actId="20577"/>
          <ac:spMkLst>
            <pc:docMk/>
            <pc:sldMk cId="493315384" sldId="260"/>
            <ac:spMk id="225" creationId="{0CD04969-E03D-C1AF-774F-C2A7A9995CC3}"/>
          </ac:spMkLst>
        </pc:spChg>
        <pc:spChg chg="add mod">
          <ac:chgData name="汤丰铭" userId="e9d9c79b-08f4-4b06-9318-18f6bf1a883f" providerId="ADAL" clId="{CD6CF5EC-3047-41EC-9002-18A0B80AFB50}" dt="2024-12-26T14:46:44.183" v="544" actId="20577"/>
          <ac:spMkLst>
            <pc:docMk/>
            <pc:sldMk cId="493315384" sldId="260"/>
            <ac:spMk id="226" creationId="{083EF6C9-EC0C-1960-E9DD-C9C7B8C23AC8}"/>
          </ac:spMkLst>
        </pc:spChg>
        <pc:spChg chg="add mod">
          <ac:chgData name="汤丰铭" userId="e9d9c79b-08f4-4b06-9318-18f6bf1a883f" providerId="ADAL" clId="{CD6CF5EC-3047-41EC-9002-18A0B80AFB50}" dt="2024-12-26T14:46:48.999" v="547" actId="20577"/>
          <ac:spMkLst>
            <pc:docMk/>
            <pc:sldMk cId="493315384" sldId="260"/>
            <ac:spMk id="227" creationId="{7D533305-898A-9EFB-0E7C-AFA508350D5D}"/>
          </ac:spMkLst>
        </pc:spChg>
        <pc:spChg chg="add mod">
          <ac:chgData name="汤丰铭" userId="e9d9c79b-08f4-4b06-9318-18f6bf1a883f" providerId="ADAL" clId="{CD6CF5EC-3047-41EC-9002-18A0B80AFB50}" dt="2024-12-26T14:46:52.303" v="550" actId="20577"/>
          <ac:spMkLst>
            <pc:docMk/>
            <pc:sldMk cId="493315384" sldId="260"/>
            <ac:spMk id="228" creationId="{E4230CD7-E2F3-4C6A-E69E-2A902888964D}"/>
          </ac:spMkLst>
        </pc:spChg>
        <pc:spChg chg="add mod">
          <ac:chgData name="汤丰铭" userId="e9d9c79b-08f4-4b06-9318-18f6bf1a883f" providerId="ADAL" clId="{CD6CF5EC-3047-41EC-9002-18A0B80AFB50}" dt="2024-12-26T14:46:53.673" v="551" actId="20577"/>
          <ac:spMkLst>
            <pc:docMk/>
            <pc:sldMk cId="493315384" sldId="260"/>
            <ac:spMk id="229" creationId="{75F491B8-32A6-B62F-B028-422DC0578835}"/>
          </ac:spMkLst>
        </pc:spChg>
        <pc:spChg chg="add mod">
          <ac:chgData name="汤丰铭" userId="e9d9c79b-08f4-4b06-9318-18f6bf1a883f" providerId="ADAL" clId="{CD6CF5EC-3047-41EC-9002-18A0B80AFB50}" dt="2024-12-26T14:46:58.013" v="558" actId="20577"/>
          <ac:spMkLst>
            <pc:docMk/>
            <pc:sldMk cId="493315384" sldId="260"/>
            <ac:spMk id="230" creationId="{312AC61F-1D54-B01C-1570-365020D67533}"/>
          </ac:spMkLst>
        </pc:spChg>
        <pc:spChg chg="add mod">
          <ac:chgData name="汤丰铭" userId="e9d9c79b-08f4-4b06-9318-18f6bf1a883f" providerId="ADAL" clId="{CD6CF5EC-3047-41EC-9002-18A0B80AFB50}" dt="2024-12-26T14:47:00.368" v="561" actId="20577"/>
          <ac:spMkLst>
            <pc:docMk/>
            <pc:sldMk cId="493315384" sldId="260"/>
            <ac:spMk id="231" creationId="{4201D478-193A-2ABA-CBD8-CD4B50231D19}"/>
          </ac:spMkLst>
        </pc:spChg>
        <pc:spChg chg="add mod">
          <ac:chgData name="汤丰铭" userId="e9d9c79b-08f4-4b06-9318-18f6bf1a883f" providerId="ADAL" clId="{CD6CF5EC-3047-41EC-9002-18A0B80AFB50}" dt="2024-12-26T14:47:03.527" v="564" actId="20577"/>
          <ac:spMkLst>
            <pc:docMk/>
            <pc:sldMk cId="493315384" sldId="260"/>
            <ac:spMk id="232" creationId="{93F509AA-C112-D523-A74D-489CE5393EAD}"/>
          </ac:spMkLst>
        </pc:spChg>
        <pc:spChg chg="add mod">
          <ac:chgData name="汤丰铭" userId="e9d9c79b-08f4-4b06-9318-18f6bf1a883f" providerId="ADAL" clId="{CD6CF5EC-3047-41EC-9002-18A0B80AFB50}" dt="2024-12-26T14:47:05.491" v="568" actId="20577"/>
          <ac:spMkLst>
            <pc:docMk/>
            <pc:sldMk cId="493315384" sldId="260"/>
            <ac:spMk id="233" creationId="{BDF6F1E3-A535-4FCC-9D84-36C76B8BAA3C}"/>
          </ac:spMkLst>
        </pc:spChg>
        <pc:spChg chg="add mod">
          <ac:chgData name="汤丰铭" userId="e9d9c79b-08f4-4b06-9318-18f6bf1a883f" providerId="ADAL" clId="{CD6CF5EC-3047-41EC-9002-18A0B80AFB50}" dt="2024-12-26T14:47:07.087" v="572" actId="20577"/>
          <ac:spMkLst>
            <pc:docMk/>
            <pc:sldMk cId="493315384" sldId="260"/>
            <ac:spMk id="234" creationId="{747997C5-3411-9355-8BFB-69EFDCAD2312}"/>
          </ac:spMkLst>
        </pc:spChg>
        <pc:spChg chg="add mod">
          <ac:chgData name="汤丰铭" userId="e9d9c79b-08f4-4b06-9318-18f6bf1a883f" providerId="ADAL" clId="{CD6CF5EC-3047-41EC-9002-18A0B80AFB50}" dt="2024-12-26T14:47:09.094" v="576" actId="20577"/>
          <ac:spMkLst>
            <pc:docMk/>
            <pc:sldMk cId="493315384" sldId="260"/>
            <ac:spMk id="235" creationId="{6B859B0F-4D9C-B3AB-A4CB-C99D33FBC6A8}"/>
          </ac:spMkLst>
        </pc:spChg>
        <pc:spChg chg="add mod">
          <ac:chgData name="汤丰铭" userId="e9d9c79b-08f4-4b06-9318-18f6bf1a883f" providerId="ADAL" clId="{CD6CF5EC-3047-41EC-9002-18A0B80AFB50}" dt="2024-12-26T14:47:10.963" v="580" actId="20577"/>
          <ac:spMkLst>
            <pc:docMk/>
            <pc:sldMk cId="493315384" sldId="260"/>
            <ac:spMk id="236" creationId="{7E7995EA-3B71-7BEB-82CD-D463B55657C5}"/>
          </ac:spMkLst>
        </pc:spChg>
        <pc:spChg chg="add mod">
          <ac:chgData name="汤丰铭" userId="e9d9c79b-08f4-4b06-9318-18f6bf1a883f" providerId="ADAL" clId="{CD6CF5EC-3047-41EC-9002-18A0B80AFB50}" dt="2024-12-26T14:47:13.263" v="584" actId="20577"/>
          <ac:spMkLst>
            <pc:docMk/>
            <pc:sldMk cId="493315384" sldId="260"/>
            <ac:spMk id="237" creationId="{3BF663E8-1DF8-3A9E-F1D6-B647EBD2032A}"/>
          </ac:spMkLst>
        </pc:spChg>
        <pc:spChg chg="add mod">
          <ac:chgData name="汤丰铭" userId="e9d9c79b-08f4-4b06-9318-18f6bf1a883f" providerId="ADAL" clId="{CD6CF5EC-3047-41EC-9002-18A0B80AFB50}" dt="2024-12-26T14:47:21.411" v="588" actId="20577"/>
          <ac:spMkLst>
            <pc:docMk/>
            <pc:sldMk cId="493315384" sldId="260"/>
            <ac:spMk id="239" creationId="{CF3445B0-FEA5-612A-A608-9DC5EB2432E8}"/>
          </ac:spMkLst>
        </pc:spChg>
        <pc:spChg chg="add mod">
          <ac:chgData name="汤丰铭" userId="e9d9c79b-08f4-4b06-9318-18f6bf1a883f" providerId="ADAL" clId="{CD6CF5EC-3047-41EC-9002-18A0B80AFB50}" dt="2024-12-26T14:47:24.659" v="591" actId="20577"/>
          <ac:spMkLst>
            <pc:docMk/>
            <pc:sldMk cId="493315384" sldId="260"/>
            <ac:spMk id="256" creationId="{FF27EA8D-E61A-B23D-7302-E9606CEF0E6F}"/>
          </ac:spMkLst>
        </pc:spChg>
        <pc:spChg chg="add mod">
          <ac:chgData name="汤丰铭" userId="e9d9c79b-08f4-4b06-9318-18f6bf1a883f" providerId="ADAL" clId="{CD6CF5EC-3047-41EC-9002-18A0B80AFB50}" dt="2024-12-26T14:47:27.525" v="592" actId="20577"/>
          <ac:spMkLst>
            <pc:docMk/>
            <pc:sldMk cId="493315384" sldId="260"/>
            <ac:spMk id="257" creationId="{3FBBBAD2-A399-3DDC-C0AA-168882937DCE}"/>
          </ac:spMkLst>
        </pc:spChg>
        <pc:spChg chg="add mod">
          <ac:chgData name="汤丰铭" userId="e9d9c79b-08f4-4b06-9318-18f6bf1a883f" providerId="ADAL" clId="{CD6CF5EC-3047-41EC-9002-18A0B80AFB50}" dt="2024-12-26T14:47:28.652" v="593" actId="20577"/>
          <ac:spMkLst>
            <pc:docMk/>
            <pc:sldMk cId="493315384" sldId="260"/>
            <ac:spMk id="258" creationId="{3D34A1D0-9114-7254-3786-1D15C3C9D50B}"/>
          </ac:spMkLst>
        </pc:spChg>
        <pc:spChg chg="add mod">
          <ac:chgData name="汤丰铭" userId="e9d9c79b-08f4-4b06-9318-18f6bf1a883f" providerId="ADAL" clId="{CD6CF5EC-3047-41EC-9002-18A0B80AFB50}" dt="2024-12-26T14:47:29.930" v="594" actId="20577"/>
          <ac:spMkLst>
            <pc:docMk/>
            <pc:sldMk cId="493315384" sldId="260"/>
            <ac:spMk id="259" creationId="{433629A9-69E3-0DF0-0DD3-49BE4A9C3EA2}"/>
          </ac:spMkLst>
        </pc:spChg>
        <pc:spChg chg="add mod">
          <ac:chgData name="汤丰铭" userId="e9d9c79b-08f4-4b06-9318-18f6bf1a883f" providerId="ADAL" clId="{CD6CF5EC-3047-41EC-9002-18A0B80AFB50}" dt="2024-12-26T14:47:30.862" v="595" actId="20577"/>
          <ac:spMkLst>
            <pc:docMk/>
            <pc:sldMk cId="493315384" sldId="260"/>
            <ac:spMk id="260" creationId="{7BB706BD-80AE-8D1F-4451-C2B0659AAFFF}"/>
          </ac:spMkLst>
        </pc:spChg>
        <pc:spChg chg="add mod">
          <ac:chgData name="汤丰铭" userId="e9d9c79b-08f4-4b06-9318-18f6bf1a883f" providerId="ADAL" clId="{CD6CF5EC-3047-41EC-9002-18A0B80AFB50}" dt="2024-12-26T14:47:31.781" v="596" actId="20577"/>
          <ac:spMkLst>
            <pc:docMk/>
            <pc:sldMk cId="493315384" sldId="260"/>
            <ac:spMk id="261" creationId="{4AD4ED31-C180-0C10-1059-F5764C8B4F7C}"/>
          </ac:spMkLst>
        </pc:spChg>
        <pc:spChg chg="add mod">
          <ac:chgData name="汤丰铭" userId="e9d9c79b-08f4-4b06-9318-18f6bf1a883f" providerId="ADAL" clId="{CD6CF5EC-3047-41EC-9002-18A0B80AFB50}" dt="2024-12-26T14:48:28.715" v="618" actId="1076"/>
          <ac:spMkLst>
            <pc:docMk/>
            <pc:sldMk cId="493315384" sldId="260"/>
            <ac:spMk id="262" creationId="{E24A8051-8FE6-053E-DDC9-E1A5BC49AAC9}"/>
          </ac:spMkLst>
        </pc:spChg>
        <pc:spChg chg="add mod">
          <ac:chgData name="汤丰铭" userId="e9d9c79b-08f4-4b06-9318-18f6bf1a883f" providerId="ADAL" clId="{CD6CF5EC-3047-41EC-9002-18A0B80AFB50}" dt="2024-12-26T14:47:33.885" v="598" actId="20577"/>
          <ac:spMkLst>
            <pc:docMk/>
            <pc:sldMk cId="493315384" sldId="260"/>
            <ac:spMk id="263" creationId="{C2EF5664-6532-3287-7401-0B656AE19A23}"/>
          </ac:spMkLst>
        </pc:spChg>
        <pc:spChg chg="add mod">
          <ac:chgData name="汤丰铭" userId="e9d9c79b-08f4-4b06-9318-18f6bf1a883f" providerId="ADAL" clId="{CD6CF5EC-3047-41EC-9002-18A0B80AFB50}" dt="2024-12-26T14:47:35.005" v="599" actId="20577"/>
          <ac:spMkLst>
            <pc:docMk/>
            <pc:sldMk cId="493315384" sldId="260"/>
            <ac:spMk id="264" creationId="{CA9167CA-7AAE-9203-30C0-18B0F00843C1}"/>
          </ac:spMkLst>
        </pc:spChg>
        <pc:spChg chg="add mod">
          <ac:chgData name="汤丰铭" userId="e9d9c79b-08f4-4b06-9318-18f6bf1a883f" providerId="ADAL" clId="{CD6CF5EC-3047-41EC-9002-18A0B80AFB50}" dt="2024-12-26T14:47:36.711" v="601" actId="20577"/>
          <ac:spMkLst>
            <pc:docMk/>
            <pc:sldMk cId="493315384" sldId="260"/>
            <ac:spMk id="265" creationId="{F2459DDA-2473-960B-DAD1-657DD40954E9}"/>
          </ac:spMkLst>
        </pc:spChg>
        <pc:spChg chg="add mod">
          <ac:chgData name="汤丰铭" userId="e9d9c79b-08f4-4b06-9318-18f6bf1a883f" providerId="ADAL" clId="{CD6CF5EC-3047-41EC-9002-18A0B80AFB50}" dt="2024-12-26T14:47:38.310" v="603" actId="20577"/>
          <ac:spMkLst>
            <pc:docMk/>
            <pc:sldMk cId="493315384" sldId="260"/>
            <ac:spMk id="266" creationId="{BF5DB738-46CE-9D62-0A8D-1886CEE93478}"/>
          </ac:spMkLst>
        </pc:spChg>
        <pc:spChg chg="add mod">
          <ac:chgData name="汤丰铭" userId="e9d9c79b-08f4-4b06-9318-18f6bf1a883f" providerId="ADAL" clId="{CD6CF5EC-3047-41EC-9002-18A0B80AFB50}" dt="2024-12-26T14:47:39.901" v="605" actId="20577"/>
          <ac:spMkLst>
            <pc:docMk/>
            <pc:sldMk cId="493315384" sldId="260"/>
            <ac:spMk id="267" creationId="{16663A9C-EE04-C2C3-6F33-1C77111087ED}"/>
          </ac:spMkLst>
        </pc:spChg>
        <pc:spChg chg="add mod">
          <ac:chgData name="汤丰铭" userId="e9d9c79b-08f4-4b06-9318-18f6bf1a883f" providerId="ADAL" clId="{CD6CF5EC-3047-41EC-9002-18A0B80AFB50}" dt="2024-12-26T14:47:41.423" v="607" actId="20577"/>
          <ac:spMkLst>
            <pc:docMk/>
            <pc:sldMk cId="493315384" sldId="260"/>
            <ac:spMk id="268" creationId="{406E78CB-7FC9-373C-9D70-5E9E76EF624A}"/>
          </ac:spMkLst>
        </pc:spChg>
        <pc:spChg chg="add mod">
          <ac:chgData name="汤丰铭" userId="e9d9c79b-08f4-4b06-9318-18f6bf1a883f" providerId="ADAL" clId="{CD6CF5EC-3047-41EC-9002-18A0B80AFB50}" dt="2024-12-26T14:47:43.425" v="609" actId="20577"/>
          <ac:spMkLst>
            <pc:docMk/>
            <pc:sldMk cId="493315384" sldId="260"/>
            <ac:spMk id="269" creationId="{BA2DF115-61AA-58B4-88A7-712A8042B68C}"/>
          </ac:spMkLst>
        </pc:spChg>
        <pc:spChg chg="add mod">
          <ac:chgData name="汤丰铭" userId="e9d9c79b-08f4-4b06-9318-18f6bf1a883f" providerId="ADAL" clId="{CD6CF5EC-3047-41EC-9002-18A0B80AFB50}" dt="2024-12-26T14:48:24.677" v="617" actId="1076"/>
          <ac:spMkLst>
            <pc:docMk/>
            <pc:sldMk cId="493315384" sldId="260"/>
            <ac:spMk id="271" creationId="{7A7BBEAD-B62D-A26D-A751-0C8A3E7463CF}"/>
          </ac:spMkLst>
        </pc:spChg>
        <pc:spChg chg="add mod">
          <ac:chgData name="汤丰铭" userId="e9d9c79b-08f4-4b06-9318-18f6bf1a883f" providerId="ADAL" clId="{CD6CF5EC-3047-41EC-9002-18A0B80AFB50}" dt="2024-12-26T14:48:46.320" v="621" actId="20577"/>
          <ac:spMkLst>
            <pc:docMk/>
            <pc:sldMk cId="493315384" sldId="260"/>
            <ac:spMk id="288" creationId="{70C2BFFC-43B8-19BE-4B75-99742ED24B9F}"/>
          </ac:spMkLst>
        </pc:spChg>
        <pc:spChg chg="add mod">
          <ac:chgData name="汤丰铭" userId="e9d9c79b-08f4-4b06-9318-18f6bf1a883f" providerId="ADAL" clId="{CD6CF5EC-3047-41EC-9002-18A0B80AFB50}" dt="2024-12-26T14:48:49.685" v="624" actId="20577"/>
          <ac:spMkLst>
            <pc:docMk/>
            <pc:sldMk cId="493315384" sldId="260"/>
            <ac:spMk id="289" creationId="{4F3140A7-BA33-E334-1DBD-A03F81F1E225}"/>
          </ac:spMkLst>
        </pc:spChg>
        <pc:spChg chg="add mod">
          <ac:chgData name="汤丰铭" userId="e9d9c79b-08f4-4b06-9318-18f6bf1a883f" providerId="ADAL" clId="{CD6CF5EC-3047-41EC-9002-18A0B80AFB50}" dt="2024-12-26T14:48:51.757" v="627" actId="20577"/>
          <ac:spMkLst>
            <pc:docMk/>
            <pc:sldMk cId="493315384" sldId="260"/>
            <ac:spMk id="290" creationId="{963030A7-31B7-C89B-5728-9807ADDAB5E4}"/>
          </ac:spMkLst>
        </pc:spChg>
        <pc:spChg chg="add mod">
          <ac:chgData name="汤丰铭" userId="e9d9c79b-08f4-4b06-9318-18f6bf1a883f" providerId="ADAL" clId="{CD6CF5EC-3047-41EC-9002-18A0B80AFB50}" dt="2024-12-26T14:48:54.652" v="630" actId="20577"/>
          <ac:spMkLst>
            <pc:docMk/>
            <pc:sldMk cId="493315384" sldId="260"/>
            <ac:spMk id="291" creationId="{12760DBD-CCBD-435E-91CA-96FD9070BE13}"/>
          </ac:spMkLst>
        </pc:spChg>
        <pc:spChg chg="add mod">
          <ac:chgData name="汤丰铭" userId="e9d9c79b-08f4-4b06-9318-18f6bf1a883f" providerId="ADAL" clId="{CD6CF5EC-3047-41EC-9002-18A0B80AFB50}" dt="2024-12-26T14:48:56.997" v="633" actId="20577"/>
          <ac:spMkLst>
            <pc:docMk/>
            <pc:sldMk cId="493315384" sldId="260"/>
            <ac:spMk id="292" creationId="{4724F0E6-8D06-6150-EACA-8FA7BDDCCAB4}"/>
          </ac:spMkLst>
        </pc:spChg>
        <pc:spChg chg="add mod">
          <ac:chgData name="汤丰铭" userId="e9d9c79b-08f4-4b06-9318-18f6bf1a883f" providerId="ADAL" clId="{CD6CF5EC-3047-41EC-9002-18A0B80AFB50}" dt="2024-12-26T14:48:59.152" v="636" actId="20577"/>
          <ac:spMkLst>
            <pc:docMk/>
            <pc:sldMk cId="493315384" sldId="260"/>
            <ac:spMk id="293" creationId="{D3C97151-8F9A-F6AD-F73D-AA530FEAE4CE}"/>
          </ac:spMkLst>
        </pc:spChg>
        <pc:spChg chg="add mod">
          <ac:chgData name="汤丰铭" userId="e9d9c79b-08f4-4b06-9318-18f6bf1a883f" providerId="ADAL" clId="{CD6CF5EC-3047-41EC-9002-18A0B80AFB50}" dt="2024-12-26T14:49:00.974" v="639" actId="20577"/>
          <ac:spMkLst>
            <pc:docMk/>
            <pc:sldMk cId="493315384" sldId="260"/>
            <ac:spMk id="294" creationId="{8D402BA8-4F25-F374-1442-87526A292F82}"/>
          </ac:spMkLst>
        </pc:spChg>
        <pc:spChg chg="add mod">
          <ac:chgData name="汤丰铭" userId="e9d9c79b-08f4-4b06-9318-18f6bf1a883f" providerId="ADAL" clId="{CD6CF5EC-3047-41EC-9002-18A0B80AFB50}" dt="2024-12-26T14:49:03.150" v="642" actId="20577"/>
          <ac:spMkLst>
            <pc:docMk/>
            <pc:sldMk cId="493315384" sldId="260"/>
            <ac:spMk id="295" creationId="{EA66DCDF-EA88-51DD-BFAE-581907EF302F}"/>
          </ac:spMkLst>
        </pc:spChg>
        <pc:spChg chg="add mod">
          <ac:chgData name="汤丰铭" userId="e9d9c79b-08f4-4b06-9318-18f6bf1a883f" providerId="ADAL" clId="{CD6CF5EC-3047-41EC-9002-18A0B80AFB50}" dt="2024-12-26T14:49:06.217" v="643" actId="20577"/>
          <ac:spMkLst>
            <pc:docMk/>
            <pc:sldMk cId="493315384" sldId="260"/>
            <ac:spMk id="296" creationId="{B424778C-A6CA-2CBC-62F1-4612D6D64032}"/>
          </ac:spMkLst>
        </pc:spChg>
        <pc:spChg chg="add mod">
          <ac:chgData name="汤丰铭" userId="e9d9c79b-08f4-4b06-9318-18f6bf1a883f" providerId="ADAL" clId="{CD6CF5EC-3047-41EC-9002-18A0B80AFB50}" dt="2024-12-26T14:49:08.254" v="647" actId="20577"/>
          <ac:spMkLst>
            <pc:docMk/>
            <pc:sldMk cId="493315384" sldId="260"/>
            <ac:spMk id="297" creationId="{CA87056C-4AB0-DCB6-1FCC-E396AD7B2404}"/>
          </ac:spMkLst>
        </pc:spChg>
        <pc:spChg chg="add mod">
          <ac:chgData name="汤丰铭" userId="e9d9c79b-08f4-4b06-9318-18f6bf1a883f" providerId="ADAL" clId="{CD6CF5EC-3047-41EC-9002-18A0B80AFB50}" dt="2024-12-26T14:49:10.054" v="651" actId="20577"/>
          <ac:spMkLst>
            <pc:docMk/>
            <pc:sldMk cId="493315384" sldId="260"/>
            <ac:spMk id="298" creationId="{18F7CED7-91B7-EACF-7E08-20702B3FF970}"/>
          </ac:spMkLst>
        </pc:spChg>
        <pc:spChg chg="add mod">
          <ac:chgData name="汤丰铭" userId="e9d9c79b-08f4-4b06-9318-18f6bf1a883f" providerId="ADAL" clId="{CD6CF5EC-3047-41EC-9002-18A0B80AFB50}" dt="2024-12-26T14:49:12.217" v="655" actId="20577"/>
          <ac:spMkLst>
            <pc:docMk/>
            <pc:sldMk cId="493315384" sldId="260"/>
            <ac:spMk id="299" creationId="{3F6E7B6D-C17B-7A5D-C44A-53482515AABC}"/>
          </ac:spMkLst>
        </pc:spChg>
        <pc:spChg chg="add mod">
          <ac:chgData name="汤丰铭" userId="e9d9c79b-08f4-4b06-9318-18f6bf1a883f" providerId="ADAL" clId="{CD6CF5EC-3047-41EC-9002-18A0B80AFB50}" dt="2024-12-26T14:49:14.910" v="659" actId="20577"/>
          <ac:spMkLst>
            <pc:docMk/>
            <pc:sldMk cId="493315384" sldId="260"/>
            <ac:spMk id="300" creationId="{CEB0E29F-D0A4-5168-A513-916D168D0524}"/>
          </ac:spMkLst>
        </pc:spChg>
        <pc:spChg chg="add mod">
          <ac:chgData name="汤丰铭" userId="e9d9c79b-08f4-4b06-9318-18f6bf1a883f" providerId="ADAL" clId="{CD6CF5EC-3047-41EC-9002-18A0B80AFB50}" dt="2024-12-26T14:49:17.053" v="663" actId="20577"/>
          <ac:spMkLst>
            <pc:docMk/>
            <pc:sldMk cId="493315384" sldId="260"/>
            <ac:spMk id="301" creationId="{C3ED5E3D-DFC7-A7B1-D6F3-1E26F788215B}"/>
          </ac:spMkLst>
        </pc:spChg>
        <pc:spChg chg="add mod">
          <ac:chgData name="汤丰铭" userId="e9d9c79b-08f4-4b06-9318-18f6bf1a883f" providerId="ADAL" clId="{CD6CF5EC-3047-41EC-9002-18A0B80AFB50}" dt="2024-12-26T14:49:56.105" v="669" actId="1076"/>
          <ac:spMkLst>
            <pc:docMk/>
            <pc:sldMk cId="493315384" sldId="260"/>
            <ac:spMk id="303" creationId="{4B8EF1C3-53CC-825C-D703-081A2943FA1D}"/>
          </ac:spMkLst>
        </pc:spChg>
        <pc:spChg chg="add mod">
          <ac:chgData name="汤丰铭" userId="e9d9c79b-08f4-4b06-9318-18f6bf1a883f" providerId="ADAL" clId="{CD6CF5EC-3047-41EC-9002-18A0B80AFB50}" dt="2024-12-26T14:50:05.785" v="672" actId="20577"/>
          <ac:spMkLst>
            <pc:docMk/>
            <pc:sldMk cId="493315384" sldId="260"/>
            <ac:spMk id="304" creationId="{EC7A0538-BB00-0FEB-2AC7-79AB1E924E06}"/>
          </ac:spMkLst>
        </pc:spChg>
        <pc:spChg chg="add mod">
          <ac:chgData name="汤丰铭" userId="e9d9c79b-08f4-4b06-9318-18f6bf1a883f" providerId="ADAL" clId="{CD6CF5EC-3047-41EC-9002-18A0B80AFB50}" dt="2024-12-26T14:50:07.570" v="676" actId="20577"/>
          <ac:spMkLst>
            <pc:docMk/>
            <pc:sldMk cId="493315384" sldId="260"/>
            <ac:spMk id="305" creationId="{12B856AB-73C8-65AF-4132-EB9533F56710}"/>
          </ac:spMkLst>
        </pc:spChg>
        <pc:spChg chg="add mod">
          <ac:chgData name="汤丰铭" userId="e9d9c79b-08f4-4b06-9318-18f6bf1a883f" providerId="ADAL" clId="{CD6CF5EC-3047-41EC-9002-18A0B80AFB50}" dt="2024-12-26T14:50:10.294" v="680" actId="20577"/>
          <ac:spMkLst>
            <pc:docMk/>
            <pc:sldMk cId="493315384" sldId="260"/>
            <ac:spMk id="306" creationId="{92104047-868A-ACAF-957B-E81EC8AF35D0}"/>
          </ac:spMkLst>
        </pc:spChg>
        <pc:spChg chg="add mod">
          <ac:chgData name="汤丰铭" userId="e9d9c79b-08f4-4b06-9318-18f6bf1a883f" providerId="ADAL" clId="{CD6CF5EC-3047-41EC-9002-18A0B80AFB50}" dt="2024-12-26T14:50:12.210" v="684" actId="20577"/>
          <ac:spMkLst>
            <pc:docMk/>
            <pc:sldMk cId="493315384" sldId="260"/>
            <ac:spMk id="307" creationId="{5720B0AE-2F48-485F-DFC5-4316A7C42260}"/>
          </ac:spMkLst>
        </pc:spChg>
        <pc:spChg chg="add mod">
          <ac:chgData name="汤丰铭" userId="e9d9c79b-08f4-4b06-9318-18f6bf1a883f" providerId="ADAL" clId="{CD6CF5EC-3047-41EC-9002-18A0B80AFB50}" dt="2024-12-26T14:50:14.056" v="688" actId="20577"/>
          <ac:spMkLst>
            <pc:docMk/>
            <pc:sldMk cId="493315384" sldId="260"/>
            <ac:spMk id="308" creationId="{BE0B0400-B98F-7046-335C-26B92B2B14C2}"/>
          </ac:spMkLst>
        </pc:spChg>
        <pc:spChg chg="add mod">
          <ac:chgData name="汤丰铭" userId="e9d9c79b-08f4-4b06-9318-18f6bf1a883f" providerId="ADAL" clId="{CD6CF5EC-3047-41EC-9002-18A0B80AFB50}" dt="2024-12-26T14:50:16.054" v="692" actId="20577"/>
          <ac:spMkLst>
            <pc:docMk/>
            <pc:sldMk cId="493315384" sldId="260"/>
            <ac:spMk id="309" creationId="{7E130457-8565-8D85-E9FC-F8115BA8D97F}"/>
          </ac:spMkLst>
        </pc:spChg>
        <pc:spChg chg="add mod">
          <ac:chgData name="汤丰铭" userId="e9d9c79b-08f4-4b06-9318-18f6bf1a883f" providerId="ADAL" clId="{CD6CF5EC-3047-41EC-9002-18A0B80AFB50}" dt="2024-12-26T14:50:18.230" v="696" actId="20577"/>
          <ac:spMkLst>
            <pc:docMk/>
            <pc:sldMk cId="493315384" sldId="260"/>
            <ac:spMk id="310" creationId="{593E4DF5-979A-8CFC-4E07-9F7DFF93D9EC}"/>
          </ac:spMkLst>
        </pc:spChg>
        <pc:spChg chg="add mod">
          <ac:chgData name="汤丰铭" userId="e9d9c79b-08f4-4b06-9318-18f6bf1a883f" providerId="ADAL" clId="{CD6CF5EC-3047-41EC-9002-18A0B80AFB50}" dt="2024-12-26T14:50:20.295" v="700" actId="20577"/>
          <ac:spMkLst>
            <pc:docMk/>
            <pc:sldMk cId="493315384" sldId="260"/>
            <ac:spMk id="311" creationId="{9977443C-9345-F20D-E80B-C0B04A9F4AFD}"/>
          </ac:spMkLst>
        </pc:spChg>
        <pc:spChg chg="add mod">
          <ac:chgData name="汤丰铭" userId="e9d9c79b-08f4-4b06-9318-18f6bf1a883f" providerId="ADAL" clId="{CD6CF5EC-3047-41EC-9002-18A0B80AFB50}" dt="2024-12-26T14:50:23.751" v="704" actId="20577"/>
          <ac:spMkLst>
            <pc:docMk/>
            <pc:sldMk cId="493315384" sldId="260"/>
            <ac:spMk id="312" creationId="{0032FE41-F1F8-07E6-F385-F4A89F8A81F4}"/>
          </ac:spMkLst>
        </pc:spChg>
        <pc:spChg chg="add mod">
          <ac:chgData name="汤丰铭" userId="e9d9c79b-08f4-4b06-9318-18f6bf1a883f" providerId="ADAL" clId="{CD6CF5EC-3047-41EC-9002-18A0B80AFB50}" dt="2024-12-26T14:50:25.725" v="705" actId="20577"/>
          <ac:spMkLst>
            <pc:docMk/>
            <pc:sldMk cId="493315384" sldId="260"/>
            <ac:spMk id="313" creationId="{D4B4FB67-D027-CDB6-C226-FBA77800037E}"/>
          </ac:spMkLst>
        </pc:spChg>
        <pc:spChg chg="add mod">
          <ac:chgData name="汤丰铭" userId="e9d9c79b-08f4-4b06-9318-18f6bf1a883f" providerId="ADAL" clId="{CD6CF5EC-3047-41EC-9002-18A0B80AFB50}" dt="2024-12-26T14:50:27.552" v="708" actId="20577"/>
          <ac:spMkLst>
            <pc:docMk/>
            <pc:sldMk cId="493315384" sldId="260"/>
            <ac:spMk id="314" creationId="{868A75B6-1A8C-A025-C792-2EF3CA8B641F}"/>
          </ac:spMkLst>
        </pc:spChg>
        <pc:spChg chg="add mod">
          <ac:chgData name="汤丰铭" userId="e9d9c79b-08f4-4b06-9318-18f6bf1a883f" providerId="ADAL" clId="{CD6CF5EC-3047-41EC-9002-18A0B80AFB50}" dt="2024-12-26T14:50:31.198" v="713" actId="20577"/>
          <ac:spMkLst>
            <pc:docMk/>
            <pc:sldMk cId="493315384" sldId="260"/>
            <ac:spMk id="315" creationId="{2B749556-D2F1-A9AB-6BF7-24C42D6E6D3C}"/>
          </ac:spMkLst>
        </pc:spChg>
        <pc:spChg chg="add mod">
          <ac:chgData name="汤丰铭" userId="e9d9c79b-08f4-4b06-9318-18f6bf1a883f" providerId="ADAL" clId="{CD6CF5EC-3047-41EC-9002-18A0B80AFB50}" dt="2024-12-26T14:50:33.158" v="716" actId="20577"/>
          <ac:spMkLst>
            <pc:docMk/>
            <pc:sldMk cId="493315384" sldId="260"/>
            <ac:spMk id="316" creationId="{483D60D5-298C-CC38-FADD-6DF769DBE361}"/>
          </ac:spMkLst>
        </pc:spChg>
        <pc:spChg chg="add mod">
          <ac:chgData name="汤丰铭" userId="e9d9c79b-08f4-4b06-9318-18f6bf1a883f" providerId="ADAL" clId="{CD6CF5EC-3047-41EC-9002-18A0B80AFB50}" dt="2024-12-26T14:50:35.153" v="719" actId="20577"/>
          <ac:spMkLst>
            <pc:docMk/>
            <pc:sldMk cId="493315384" sldId="260"/>
            <ac:spMk id="317" creationId="{62A579AF-FA96-A91F-610D-073A20B84760}"/>
          </ac:spMkLst>
        </pc:spChg>
        <pc:spChg chg="add mod">
          <ac:chgData name="汤丰铭" userId="e9d9c79b-08f4-4b06-9318-18f6bf1a883f" providerId="ADAL" clId="{CD6CF5EC-3047-41EC-9002-18A0B80AFB50}" dt="2024-12-26T14:50:57.447" v="726" actId="1076"/>
          <ac:spMkLst>
            <pc:docMk/>
            <pc:sldMk cId="493315384" sldId="260"/>
            <ac:spMk id="319" creationId="{18B876C7-B5DB-D259-1273-C8897F42E1DC}"/>
          </ac:spMkLst>
        </pc:spChg>
        <pc:spChg chg="add mod">
          <ac:chgData name="汤丰铭" userId="e9d9c79b-08f4-4b06-9318-18f6bf1a883f" providerId="ADAL" clId="{CD6CF5EC-3047-41EC-9002-18A0B80AFB50}" dt="2024-12-26T14:42:49.933" v="340" actId="20577"/>
          <ac:spMkLst>
            <pc:docMk/>
            <pc:sldMk cId="493315384" sldId="260"/>
            <ac:spMk id="320" creationId="{3443DDFB-9DA2-2A55-CF87-B7B84A4295AB}"/>
          </ac:spMkLst>
        </pc:spChg>
        <pc:spChg chg="add mod">
          <ac:chgData name="汤丰铭" userId="e9d9c79b-08f4-4b06-9318-18f6bf1a883f" providerId="ADAL" clId="{CD6CF5EC-3047-41EC-9002-18A0B80AFB50}" dt="2024-12-26T14:42:51.838" v="343" actId="20577"/>
          <ac:spMkLst>
            <pc:docMk/>
            <pc:sldMk cId="493315384" sldId="260"/>
            <ac:spMk id="321" creationId="{4643AC02-AE8D-F2B8-8E14-88A7A196A4B6}"/>
          </ac:spMkLst>
        </pc:spChg>
        <pc:spChg chg="add mod">
          <ac:chgData name="汤丰铭" userId="e9d9c79b-08f4-4b06-9318-18f6bf1a883f" providerId="ADAL" clId="{CD6CF5EC-3047-41EC-9002-18A0B80AFB50}" dt="2024-12-26T14:42:53.908" v="346" actId="20577"/>
          <ac:spMkLst>
            <pc:docMk/>
            <pc:sldMk cId="493315384" sldId="260"/>
            <ac:spMk id="322" creationId="{2BDE7504-3F87-8E17-C4D1-344AE492031D}"/>
          </ac:spMkLst>
        </pc:spChg>
        <pc:spChg chg="add mod">
          <ac:chgData name="汤丰铭" userId="e9d9c79b-08f4-4b06-9318-18f6bf1a883f" providerId="ADAL" clId="{CD6CF5EC-3047-41EC-9002-18A0B80AFB50}" dt="2024-12-26T14:42:55.704" v="349" actId="20577"/>
          <ac:spMkLst>
            <pc:docMk/>
            <pc:sldMk cId="493315384" sldId="260"/>
            <ac:spMk id="323" creationId="{228A74B3-DEDD-0278-AB41-E960CF746113}"/>
          </ac:spMkLst>
        </pc:spChg>
        <pc:spChg chg="add mod">
          <ac:chgData name="汤丰铭" userId="e9d9c79b-08f4-4b06-9318-18f6bf1a883f" providerId="ADAL" clId="{CD6CF5EC-3047-41EC-9002-18A0B80AFB50}" dt="2024-12-26T14:42:57.768" v="352" actId="20577"/>
          <ac:spMkLst>
            <pc:docMk/>
            <pc:sldMk cId="493315384" sldId="260"/>
            <ac:spMk id="324" creationId="{401E140A-67A2-156D-25C9-D7E67C27DFC3}"/>
          </ac:spMkLst>
        </pc:spChg>
        <pc:spChg chg="add mod">
          <ac:chgData name="汤丰铭" userId="e9d9c79b-08f4-4b06-9318-18f6bf1a883f" providerId="ADAL" clId="{CD6CF5EC-3047-41EC-9002-18A0B80AFB50}" dt="2024-12-26T14:42:59.764" v="355" actId="20577"/>
          <ac:spMkLst>
            <pc:docMk/>
            <pc:sldMk cId="493315384" sldId="260"/>
            <ac:spMk id="325" creationId="{275F7A43-529F-AFA4-6D58-372BC0C08C6F}"/>
          </ac:spMkLst>
        </pc:spChg>
        <pc:spChg chg="add mod">
          <ac:chgData name="汤丰铭" userId="e9d9c79b-08f4-4b06-9318-18f6bf1a883f" providerId="ADAL" clId="{CD6CF5EC-3047-41EC-9002-18A0B80AFB50}" dt="2024-12-27T05:14:41.869" v="3769" actId="1076"/>
          <ac:spMkLst>
            <pc:docMk/>
            <pc:sldMk cId="493315384" sldId="260"/>
            <ac:spMk id="327" creationId="{A096287F-BCF2-A1BA-DE3C-65B62AD7ACC7}"/>
          </ac:spMkLst>
        </pc:spChg>
        <pc:spChg chg="add mod">
          <ac:chgData name="汤丰铭" userId="e9d9c79b-08f4-4b06-9318-18f6bf1a883f" providerId="ADAL" clId="{CD6CF5EC-3047-41EC-9002-18A0B80AFB50}" dt="2024-12-27T06:24:39.767" v="5029" actId="20577"/>
          <ac:spMkLst>
            <pc:docMk/>
            <pc:sldMk cId="493315384" sldId="260"/>
            <ac:spMk id="404" creationId="{48FF28B6-9186-F7E2-1C39-379F76F54169}"/>
          </ac:spMkLst>
        </pc:spChg>
        <pc:cxnChg chg="add mod">
          <ac:chgData name="汤丰铭" userId="e9d9c79b-08f4-4b06-9318-18f6bf1a883f" providerId="ADAL" clId="{CD6CF5EC-3047-41EC-9002-18A0B80AFB50}" dt="2024-12-27T05:14:41.869" v="3769" actId="1076"/>
          <ac:cxnSpMkLst>
            <pc:docMk/>
            <pc:sldMk cId="493315384" sldId="260"/>
            <ac:cxnSpMk id="326" creationId="{5CCDDEF7-1653-C315-E8DC-AC0944A37769}"/>
          </ac:cxnSpMkLst>
        </pc:cxnChg>
        <pc:cxnChg chg="add mod">
          <ac:chgData name="汤丰铭" userId="e9d9c79b-08f4-4b06-9318-18f6bf1a883f" providerId="ADAL" clId="{CD6CF5EC-3047-41EC-9002-18A0B80AFB50}" dt="2024-12-27T05:38:36.291" v="4126" actId="1076"/>
          <ac:cxnSpMkLst>
            <pc:docMk/>
            <pc:sldMk cId="493315384" sldId="260"/>
            <ac:cxnSpMk id="328" creationId="{00312CD3-1CA2-D426-D507-6801CED93FAB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31" creationId="{34AC7FA6-7B45-21EB-C2D1-EF88BA3D75E8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34" creationId="{C28B5F5E-7567-B4C1-49EA-6A30CF772190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38" creationId="{A84CF1CE-5C0A-EC45-3B8A-54890DECBDB1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43" creationId="{7526A879-CFF4-B3C7-25B1-C96FE1A9D67E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47" creationId="{C6D2BA9E-C177-9AF3-32BE-BE2E44C6E2F4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51" creationId="{A8CFFA20-E747-A695-4297-72492F27F53E}"/>
          </ac:cxnSpMkLst>
        </pc:cxnChg>
        <pc:cxnChg chg="add mod">
          <ac:chgData name="汤丰铭" userId="e9d9c79b-08f4-4b06-9318-18f6bf1a883f" providerId="ADAL" clId="{CD6CF5EC-3047-41EC-9002-18A0B80AFB50}" dt="2024-12-27T05:39:56.999" v="4157" actId="14100"/>
          <ac:cxnSpMkLst>
            <pc:docMk/>
            <pc:sldMk cId="493315384" sldId="260"/>
            <ac:cxnSpMk id="356" creationId="{FA813CF5-7EE1-A81E-63F7-094288F8D712}"/>
          </ac:cxnSpMkLst>
        </pc:cxnChg>
        <pc:cxnChg chg="add mod">
          <ac:chgData name="汤丰铭" userId="e9d9c79b-08f4-4b06-9318-18f6bf1a883f" providerId="ADAL" clId="{CD6CF5EC-3047-41EC-9002-18A0B80AFB50}" dt="2024-12-27T05:40:07.847" v="4161" actId="14100"/>
          <ac:cxnSpMkLst>
            <pc:docMk/>
            <pc:sldMk cId="493315384" sldId="260"/>
            <ac:cxnSpMk id="360" creationId="{8F50FDA9-A5E2-F106-C02D-2AA783D39479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64" creationId="{2BD5F632-A67C-4C45-01DF-D4E61776FAEC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68" creationId="{8861B911-EC50-D735-0E15-71FEE04E02AE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75" creationId="{C760C454-C4D9-F479-FC02-A928FA332F1B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79" creationId="{30C53E0B-461A-F93D-E187-7B6DE138E53E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83" creationId="{D0AF0033-B9D3-DC17-1F9E-3799AC59AAC6}"/>
          </ac:cxnSpMkLst>
        </pc:cxnChg>
        <pc:cxnChg chg="add mod">
          <ac:chgData name="汤丰铭" userId="e9d9c79b-08f4-4b06-9318-18f6bf1a883f" providerId="ADAL" clId="{CD6CF5EC-3047-41EC-9002-18A0B80AFB50}" dt="2024-12-27T05:44:44.480" v="4210" actId="208"/>
          <ac:cxnSpMkLst>
            <pc:docMk/>
            <pc:sldMk cId="493315384" sldId="260"/>
            <ac:cxnSpMk id="387" creationId="{E61D71ED-79E1-F98E-4B22-A791E03D91DC}"/>
          </ac:cxnSpMkLst>
        </pc:cxnChg>
      </pc:sldChg>
      <pc:sldChg chg="addSp delSp modSp add mod">
        <pc:chgData name="汤丰铭" userId="e9d9c79b-08f4-4b06-9318-18f6bf1a883f" providerId="ADAL" clId="{CD6CF5EC-3047-41EC-9002-18A0B80AFB50}" dt="2025-01-01T14:47:51.009" v="5393" actId="1076"/>
        <pc:sldMkLst>
          <pc:docMk/>
          <pc:sldMk cId="3637160870" sldId="261"/>
        </pc:sldMkLst>
        <pc:spChg chg="add mod">
          <ac:chgData name="汤丰铭" userId="e9d9c79b-08f4-4b06-9318-18f6bf1a883f" providerId="ADAL" clId="{CD6CF5EC-3047-41EC-9002-18A0B80AFB50}" dt="2024-12-26T14:54:19.136" v="745" actId="1076"/>
          <ac:spMkLst>
            <pc:docMk/>
            <pc:sldMk cId="3637160870" sldId="261"/>
            <ac:spMk id="3" creationId="{049A4D5A-A96F-3164-DEB2-FF05E42C6F79}"/>
          </ac:spMkLst>
        </pc:spChg>
        <pc:spChg chg="add mod">
          <ac:chgData name="汤丰铭" userId="e9d9c79b-08f4-4b06-9318-18f6bf1a883f" providerId="ADAL" clId="{CD6CF5EC-3047-41EC-9002-18A0B80AFB50}" dt="2024-12-26T14:55:00.905" v="755" actId="1076"/>
          <ac:spMkLst>
            <pc:docMk/>
            <pc:sldMk cId="3637160870" sldId="261"/>
            <ac:spMk id="4" creationId="{C9FCBF1E-5BB6-7031-BD6E-7280942AA255}"/>
          </ac:spMkLst>
        </pc:spChg>
        <pc:spChg chg="add mod">
          <ac:chgData name="汤丰铭" userId="e9d9c79b-08f4-4b06-9318-18f6bf1a883f" providerId="ADAL" clId="{CD6CF5EC-3047-41EC-9002-18A0B80AFB50}" dt="2025-01-01T14:43:21.941" v="5327" actId="1037"/>
          <ac:spMkLst>
            <pc:docMk/>
            <pc:sldMk cId="3637160870" sldId="261"/>
            <ac:spMk id="5" creationId="{76656A59-E693-CF47-4F22-6507277F47BC}"/>
          </ac:spMkLst>
        </pc:spChg>
        <pc:spChg chg="mod">
          <ac:chgData name="汤丰铭" userId="e9d9c79b-08f4-4b06-9318-18f6bf1a883f" providerId="ADAL" clId="{CD6CF5EC-3047-41EC-9002-18A0B80AFB50}" dt="2024-12-26T14:52:12.525" v="731" actId="14100"/>
          <ac:spMkLst>
            <pc:docMk/>
            <pc:sldMk cId="3637160870" sldId="261"/>
            <ac:spMk id="16" creationId="{17A9DDB4-3712-3C43-8253-1E4F6A2377E5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17" creationId="{7B1A820B-70DD-211D-F58F-D5277BB8A0BA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18" creationId="{22298F0B-C643-B298-6274-A01C536A898E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19" creationId="{4FE08A25-7CA7-E932-4580-431500450B4E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20" creationId="{BAE5D919-E21A-E79A-2220-5F0EAF0F88B6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21" creationId="{D3AC8056-D576-B9B1-17F5-03AFFCC99172}"/>
          </ac:spMkLst>
        </pc:spChg>
        <pc:spChg chg="mod">
          <ac:chgData name="汤丰铭" userId="e9d9c79b-08f4-4b06-9318-18f6bf1a883f" providerId="ADAL" clId="{CD6CF5EC-3047-41EC-9002-18A0B80AFB50}" dt="2024-12-26T14:54:42.636" v="751" actId="1076"/>
          <ac:spMkLst>
            <pc:docMk/>
            <pc:sldMk cId="3637160870" sldId="261"/>
            <ac:spMk id="24" creationId="{04F84D05-18F0-8991-1F58-BA928172D42F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25" creationId="{3EE94323-FE37-3B41-9EA6-EDC80BE4A472}"/>
          </ac:spMkLst>
        </pc:spChg>
        <pc:spChg chg="mod">
          <ac:chgData name="汤丰铭" userId="e9d9c79b-08f4-4b06-9318-18f6bf1a883f" providerId="ADAL" clId="{CD6CF5EC-3047-41EC-9002-18A0B80AFB50}" dt="2024-12-26T14:52:20.382" v="732" actId="1076"/>
          <ac:spMkLst>
            <pc:docMk/>
            <pc:sldMk cId="3637160870" sldId="261"/>
            <ac:spMk id="26" creationId="{E2CAE41E-11AA-84A3-5778-8448E79C86A1}"/>
          </ac:spMkLst>
        </pc:spChg>
        <pc:spChg chg="mod">
          <ac:chgData name="汤丰铭" userId="e9d9c79b-08f4-4b06-9318-18f6bf1a883f" providerId="ADAL" clId="{CD6CF5EC-3047-41EC-9002-18A0B80AFB50}" dt="2024-12-26T14:54:19.136" v="745" actId="1076"/>
          <ac:spMkLst>
            <pc:docMk/>
            <pc:sldMk cId="3637160870" sldId="261"/>
            <ac:spMk id="27" creationId="{5831E0F5-0037-8710-50D5-7BD9020B578E}"/>
          </ac:spMkLst>
        </pc:spChg>
        <pc:spChg chg="mod">
          <ac:chgData name="汤丰铭" userId="e9d9c79b-08f4-4b06-9318-18f6bf1a883f" providerId="ADAL" clId="{CD6CF5EC-3047-41EC-9002-18A0B80AFB50}" dt="2024-12-26T14:54:33.106" v="747" actId="1076"/>
          <ac:spMkLst>
            <pc:docMk/>
            <pc:sldMk cId="3637160870" sldId="261"/>
            <ac:spMk id="28" creationId="{834482D7-3CA3-CB13-33E2-A22FF92CD748}"/>
          </ac:spMkLst>
        </pc:spChg>
        <pc:spChg chg="add mod">
          <ac:chgData name="汤丰铭" userId="e9d9c79b-08f4-4b06-9318-18f6bf1a883f" providerId="ADAL" clId="{CD6CF5EC-3047-41EC-9002-18A0B80AFB50}" dt="2024-12-26T14:55:26.708" v="758" actId="1076"/>
          <ac:spMkLst>
            <pc:docMk/>
            <pc:sldMk cId="3637160870" sldId="261"/>
            <ac:spMk id="29" creationId="{36F90D24-7D58-D3BA-B3A9-5B1F4006681E}"/>
          </ac:spMkLst>
        </pc:spChg>
        <pc:spChg chg="mod">
          <ac:chgData name="汤丰铭" userId="e9d9c79b-08f4-4b06-9318-18f6bf1a883f" providerId="ADAL" clId="{CD6CF5EC-3047-41EC-9002-18A0B80AFB50}" dt="2024-12-26T14:54:48.610" v="752" actId="1076"/>
          <ac:spMkLst>
            <pc:docMk/>
            <pc:sldMk cId="3637160870" sldId="261"/>
            <ac:spMk id="31" creationId="{87141840-2350-73FF-AC68-E38C18CFC638}"/>
          </ac:spMkLst>
        </pc:spChg>
        <pc:spChg chg="mod">
          <ac:chgData name="汤丰铭" userId="e9d9c79b-08f4-4b06-9318-18f6bf1a883f" providerId="ADAL" clId="{CD6CF5EC-3047-41EC-9002-18A0B80AFB50}" dt="2024-12-26T14:54:52.936" v="753" actId="1076"/>
          <ac:spMkLst>
            <pc:docMk/>
            <pc:sldMk cId="3637160870" sldId="261"/>
            <ac:spMk id="32" creationId="{2F0F550C-BD95-E986-0126-67E091860686}"/>
          </ac:spMkLst>
        </pc:spChg>
        <pc:spChg chg="mod">
          <ac:chgData name="汤丰铭" userId="e9d9c79b-08f4-4b06-9318-18f6bf1a883f" providerId="ADAL" clId="{CD6CF5EC-3047-41EC-9002-18A0B80AFB50}" dt="2024-12-26T14:54:37.758" v="749" actId="1076"/>
          <ac:spMkLst>
            <pc:docMk/>
            <pc:sldMk cId="3637160870" sldId="261"/>
            <ac:spMk id="33" creationId="{C7BDCFA4-6B9F-4DD6-BB61-6CC40B85E990}"/>
          </ac:spMkLst>
        </pc:spChg>
        <pc:spChg chg="mod">
          <ac:chgData name="汤丰铭" userId="e9d9c79b-08f4-4b06-9318-18f6bf1a883f" providerId="ADAL" clId="{CD6CF5EC-3047-41EC-9002-18A0B80AFB50}" dt="2024-12-26T14:54:56.515" v="754" actId="1076"/>
          <ac:spMkLst>
            <pc:docMk/>
            <pc:sldMk cId="3637160870" sldId="261"/>
            <ac:spMk id="34" creationId="{D2222745-6FED-D96A-79D0-85C185BCFF7B}"/>
          </ac:spMkLst>
        </pc:spChg>
        <pc:spChg chg="add mod">
          <ac:chgData name="汤丰铭" userId="e9d9c79b-08f4-4b06-9318-18f6bf1a883f" providerId="ADAL" clId="{CD6CF5EC-3047-41EC-9002-18A0B80AFB50}" dt="2024-12-26T14:55:26.708" v="758" actId="1076"/>
          <ac:spMkLst>
            <pc:docMk/>
            <pc:sldMk cId="3637160870" sldId="261"/>
            <ac:spMk id="35" creationId="{5969BC1F-2799-BA5D-6FC3-69AB0CA056FD}"/>
          </ac:spMkLst>
        </pc:spChg>
        <pc:spChg chg="add mod">
          <ac:chgData name="汤丰铭" userId="e9d9c79b-08f4-4b06-9318-18f6bf1a883f" providerId="ADAL" clId="{CD6CF5EC-3047-41EC-9002-18A0B80AFB50}" dt="2024-12-26T14:55:30.505" v="759" actId="1076"/>
          <ac:spMkLst>
            <pc:docMk/>
            <pc:sldMk cId="3637160870" sldId="261"/>
            <ac:spMk id="36" creationId="{A8915A6E-8D20-3809-EAFE-70183EEF5A9A}"/>
          </ac:spMkLst>
        </pc:spChg>
        <pc:spChg chg="add mod">
          <ac:chgData name="汤丰铭" userId="e9d9c79b-08f4-4b06-9318-18f6bf1a883f" providerId="ADAL" clId="{CD6CF5EC-3047-41EC-9002-18A0B80AFB50}" dt="2024-12-26T14:55:30.505" v="759" actId="1076"/>
          <ac:spMkLst>
            <pc:docMk/>
            <pc:sldMk cId="3637160870" sldId="261"/>
            <ac:spMk id="38" creationId="{DA10F9F0-D01D-CDA7-3297-F1884739D488}"/>
          </ac:spMkLst>
        </pc:spChg>
        <pc:spChg chg="add mod">
          <ac:chgData name="汤丰铭" userId="e9d9c79b-08f4-4b06-9318-18f6bf1a883f" providerId="ADAL" clId="{CD6CF5EC-3047-41EC-9002-18A0B80AFB50}" dt="2024-12-26T15:26:02.344" v="803" actId="1076"/>
          <ac:spMkLst>
            <pc:docMk/>
            <pc:sldMk cId="3637160870" sldId="261"/>
            <ac:spMk id="39" creationId="{CF6C7E4B-47B4-59BB-5A0C-113D9FD8A68F}"/>
          </ac:spMkLst>
        </pc:spChg>
        <pc:spChg chg="add mod">
          <ac:chgData name="汤丰铭" userId="e9d9c79b-08f4-4b06-9318-18f6bf1a883f" providerId="ADAL" clId="{CD6CF5EC-3047-41EC-9002-18A0B80AFB50}" dt="2025-01-01T14:43:26.942" v="5329" actId="1036"/>
          <ac:spMkLst>
            <pc:docMk/>
            <pc:sldMk cId="3637160870" sldId="261"/>
            <ac:spMk id="40" creationId="{CE85556A-B98D-D7D5-AA24-73703546B4D0}"/>
          </ac:spMkLst>
        </pc:spChg>
        <pc:spChg chg="add mod">
          <ac:chgData name="汤丰铭" userId="e9d9c79b-08f4-4b06-9318-18f6bf1a883f" providerId="ADAL" clId="{CD6CF5EC-3047-41EC-9002-18A0B80AFB50}" dt="2024-12-26T15:26:08.110" v="805" actId="1076"/>
          <ac:spMkLst>
            <pc:docMk/>
            <pc:sldMk cId="3637160870" sldId="261"/>
            <ac:spMk id="253" creationId="{7CAB2ACC-4D78-65E5-DE22-25D9AD5F9A78}"/>
          </ac:spMkLst>
        </pc:spChg>
        <pc:spChg chg="add del mod">
          <ac:chgData name="汤丰铭" userId="e9d9c79b-08f4-4b06-9318-18f6bf1a883f" providerId="ADAL" clId="{CD6CF5EC-3047-41EC-9002-18A0B80AFB50}" dt="2025-01-01T14:44:15.545" v="5336" actId="21"/>
          <ac:spMkLst>
            <pc:docMk/>
            <pc:sldMk cId="3637160870" sldId="261"/>
            <ac:spMk id="254" creationId="{F4D205CA-A53F-22CB-9CA8-77AAAC5E266D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55" creationId="{C2A34593-8E10-A5E7-E2C3-5DC35030D404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0" creationId="{A8C92091-BB8F-8E4F-29BD-2BEFF8DAA936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2" creationId="{04C892F4-814C-A9D4-25E9-32C28F977693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3" creationId="{3A1044E2-0CF9-9E14-935D-04AB6094B4D3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4" creationId="{E3233EC9-2995-00F2-C821-7077789B4907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5" creationId="{5ECE51F3-FBF1-307E-1785-DF72501256E3}"/>
          </ac:spMkLst>
        </pc:spChg>
        <pc:spChg chg="add mod">
          <ac:chgData name="汤丰铭" userId="e9d9c79b-08f4-4b06-9318-18f6bf1a883f" providerId="ADAL" clId="{CD6CF5EC-3047-41EC-9002-18A0B80AFB50}" dt="2025-01-01T14:44:22.030" v="5337" actId="1076"/>
          <ac:spMkLst>
            <pc:docMk/>
            <pc:sldMk cId="3637160870" sldId="261"/>
            <ac:spMk id="276" creationId="{6163E62A-DF35-8C57-7532-5865599F6E99}"/>
          </ac:spMkLst>
        </pc:spChg>
        <pc:spChg chg="add mod">
          <ac:chgData name="汤丰铭" userId="e9d9c79b-08f4-4b06-9318-18f6bf1a883f" providerId="ADAL" clId="{CD6CF5EC-3047-41EC-9002-18A0B80AFB50}" dt="2025-01-01T14:44:29.482" v="5338" actId="1076"/>
          <ac:spMkLst>
            <pc:docMk/>
            <pc:sldMk cId="3637160870" sldId="261"/>
            <ac:spMk id="277" creationId="{55D75FAF-DB0B-92B7-C7BD-AA6260539548}"/>
          </ac:spMkLst>
        </pc:spChg>
        <pc:spChg chg="add mod">
          <ac:chgData name="汤丰铭" userId="e9d9c79b-08f4-4b06-9318-18f6bf1a883f" providerId="ADAL" clId="{CD6CF5EC-3047-41EC-9002-18A0B80AFB50}" dt="2025-01-01T14:44:37.157" v="5339" actId="1076"/>
          <ac:spMkLst>
            <pc:docMk/>
            <pc:sldMk cId="3637160870" sldId="261"/>
            <ac:spMk id="278" creationId="{4453F230-3717-1CFE-81C2-794391174284}"/>
          </ac:spMkLst>
        </pc:spChg>
        <pc:spChg chg="add mod">
          <ac:chgData name="汤丰铭" userId="e9d9c79b-08f4-4b06-9318-18f6bf1a883f" providerId="ADAL" clId="{CD6CF5EC-3047-41EC-9002-18A0B80AFB50}" dt="2025-01-01T14:44:37.157" v="5339" actId="1076"/>
          <ac:spMkLst>
            <pc:docMk/>
            <pc:sldMk cId="3637160870" sldId="261"/>
            <ac:spMk id="279" creationId="{24723437-EB03-BD1A-FDC0-3F31B2E1565A}"/>
          </ac:spMkLst>
        </pc:spChg>
        <pc:spChg chg="add mod">
          <ac:chgData name="汤丰铭" userId="e9d9c79b-08f4-4b06-9318-18f6bf1a883f" providerId="ADAL" clId="{CD6CF5EC-3047-41EC-9002-18A0B80AFB50}" dt="2025-01-01T14:45:04.189" v="5353" actId="1037"/>
          <ac:spMkLst>
            <pc:docMk/>
            <pc:sldMk cId="3637160870" sldId="261"/>
            <ac:spMk id="281" creationId="{4C04F850-2DD9-2C08-8B3D-A6D6D45C90AE}"/>
          </ac:spMkLst>
        </pc:spChg>
        <pc:spChg chg="add mod">
          <ac:chgData name="汤丰铭" userId="e9d9c79b-08f4-4b06-9318-18f6bf1a883f" providerId="ADAL" clId="{CD6CF5EC-3047-41EC-9002-18A0B80AFB50}" dt="2025-01-01T14:44:45.749" v="5345" actId="1035"/>
          <ac:spMkLst>
            <pc:docMk/>
            <pc:sldMk cId="3637160870" sldId="261"/>
            <ac:spMk id="282" creationId="{73234225-ACE5-4DE8-FE04-75F5F4D5F99A}"/>
          </ac:spMkLst>
        </pc:spChg>
        <pc:spChg chg="add mod">
          <ac:chgData name="汤丰铭" userId="e9d9c79b-08f4-4b06-9318-18f6bf1a883f" providerId="ADAL" clId="{CD6CF5EC-3047-41EC-9002-18A0B80AFB50}" dt="2025-01-01T14:44:46.960" v="5347" actId="1035"/>
          <ac:spMkLst>
            <pc:docMk/>
            <pc:sldMk cId="3637160870" sldId="261"/>
            <ac:spMk id="285" creationId="{B342839C-F745-056C-A30E-EB2272393845}"/>
          </ac:spMkLst>
        </pc:spChg>
        <pc:spChg chg="add mod">
          <ac:chgData name="汤丰铭" userId="e9d9c79b-08f4-4b06-9318-18f6bf1a883f" providerId="ADAL" clId="{CD6CF5EC-3047-41EC-9002-18A0B80AFB50}" dt="2025-01-01T14:44:43.507" v="5343" actId="1037"/>
          <ac:spMkLst>
            <pc:docMk/>
            <pc:sldMk cId="3637160870" sldId="261"/>
            <ac:spMk id="286" creationId="{D04FD5D5-4D44-8FF3-31BB-EE7CC194B5EA}"/>
          </ac:spMkLst>
        </pc:spChg>
        <pc:spChg chg="add mod">
          <ac:chgData name="汤丰铭" userId="e9d9c79b-08f4-4b06-9318-18f6bf1a883f" providerId="ADAL" clId="{CD6CF5EC-3047-41EC-9002-18A0B80AFB50}" dt="2025-01-01T14:44:42.043" v="5340" actId="1076"/>
          <ac:spMkLst>
            <pc:docMk/>
            <pc:sldMk cId="3637160870" sldId="261"/>
            <ac:spMk id="331" creationId="{68D61FB6-0282-D573-E501-052F27945D0B}"/>
          </ac:spMkLst>
        </pc:spChg>
        <pc:spChg chg="add mod">
          <ac:chgData name="汤丰铭" userId="e9d9c79b-08f4-4b06-9318-18f6bf1a883f" providerId="ADAL" clId="{CD6CF5EC-3047-41EC-9002-18A0B80AFB50}" dt="2025-01-01T14:44:55.948" v="5348" actId="1076"/>
          <ac:spMkLst>
            <pc:docMk/>
            <pc:sldMk cId="3637160870" sldId="261"/>
            <ac:spMk id="332" creationId="{B3DF3C30-7696-D7C9-AABE-55CE8F51142A}"/>
          </ac:spMkLst>
        </pc:spChg>
        <pc:spChg chg="add mod">
          <ac:chgData name="汤丰铭" userId="e9d9c79b-08f4-4b06-9318-18f6bf1a883f" providerId="ADAL" clId="{CD6CF5EC-3047-41EC-9002-18A0B80AFB50}" dt="2025-01-01T14:44:55.948" v="5348" actId="1076"/>
          <ac:spMkLst>
            <pc:docMk/>
            <pc:sldMk cId="3637160870" sldId="261"/>
            <ac:spMk id="333" creationId="{3E07D75F-FD8E-34BE-6C6E-F29E54471A48}"/>
          </ac:spMkLst>
        </pc:spChg>
        <pc:spChg chg="add mod">
          <ac:chgData name="汤丰铭" userId="e9d9c79b-08f4-4b06-9318-18f6bf1a883f" providerId="ADAL" clId="{CD6CF5EC-3047-41EC-9002-18A0B80AFB50}" dt="2025-01-01T14:44:55.948" v="5348" actId="1076"/>
          <ac:spMkLst>
            <pc:docMk/>
            <pc:sldMk cId="3637160870" sldId="261"/>
            <ac:spMk id="334" creationId="{48E60DAB-F5B8-A33B-4C1B-03B3CE17A12A}"/>
          </ac:spMkLst>
        </pc:spChg>
        <pc:spChg chg="add mod">
          <ac:chgData name="汤丰铭" userId="e9d9c79b-08f4-4b06-9318-18f6bf1a883f" providerId="ADAL" clId="{CD6CF5EC-3047-41EC-9002-18A0B80AFB50}" dt="2025-01-01T14:45:03.144" v="5352" actId="1035"/>
          <ac:spMkLst>
            <pc:docMk/>
            <pc:sldMk cId="3637160870" sldId="261"/>
            <ac:spMk id="335" creationId="{2731CEEF-7E88-902B-A833-FD01CEE85F75}"/>
          </ac:spMkLst>
        </pc:spChg>
        <pc:spChg chg="add mod">
          <ac:chgData name="汤丰铭" userId="e9d9c79b-08f4-4b06-9318-18f6bf1a883f" providerId="ADAL" clId="{CD6CF5EC-3047-41EC-9002-18A0B80AFB50}" dt="2025-01-01T14:45:08.370" v="5355" actId="1037"/>
          <ac:spMkLst>
            <pc:docMk/>
            <pc:sldMk cId="3637160870" sldId="261"/>
            <ac:spMk id="336" creationId="{A93EF41A-2E1F-BE13-4E4E-BD7B072AFA7C}"/>
          </ac:spMkLst>
        </pc:spChg>
        <pc:spChg chg="add mod">
          <ac:chgData name="汤丰铭" userId="e9d9c79b-08f4-4b06-9318-18f6bf1a883f" providerId="ADAL" clId="{CD6CF5EC-3047-41EC-9002-18A0B80AFB50}" dt="2024-12-26T15:26:48.566" v="811" actId="1076"/>
          <ac:spMkLst>
            <pc:docMk/>
            <pc:sldMk cId="3637160870" sldId="261"/>
            <ac:spMk id="337" creationId="{F2CCD6FF-DF51-E9D2-46A9-194DFA896D8A}"/>
          </ac:spMkLst>
        </pc:spChg>
        <pc:spChg chg="add mod">
          <ac:chgData name="汤丰铭" userId="e9d9c79b-08f4-4b06-9318-18f6bf1a883f" providerId="ADAL" clId="{CD6CF5EC-3047-41EC-9002-18A0B80AFB50}" dt="2025-01-01T14:45:16.988" v="5356" actId="1076"/>
          <ac:spMkLst>
            <pc:docMk/>
            <pc:sldMk cId="3637160870" sldId="261"/>
            <ac:spMk id="338" creationId="{DDB19D4B-9D4C-D8DF-F121-80B1E1120505}"/>
          </ac:spMkLst>
        </pc:spChg>
        <pc:spChg chg="add mod">
          <ac:chgData name="汤丰铭" userId="e9d9c79b-08f4-4b06-9318-18f6bf1a883f" providerId="ADAL" clId="{CD6CF5EC-3047-41EC-9002-18A0B80AFB50}" dt="2025-01-01T14:45:16.988" v="5356" actId="1076"/>
          <ac:spMkLst>
            <pc:docMk/>
            <pc:sldMk cId="3637160870" sldId="261"/>
            <ac:spMk id="339" creationId="{C8D3C2D0-3249-27ED-2EEF-E8C636ACA10F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0" creationId="{17A6270B-D97F-C7C3-5149-6B232B8250BB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1" creationId="{5EFE0244-5F79-F86F-6D69-356DEBAF7136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2" creationId="{D3FFAB16-4A6B-68E9-A51C-B30A9B2F14CC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3" creationId="{920E7F95-0B71-0EB9-F2A0-F1985BF1EE7B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4" creationId="{D5659A87-E558-D21C-7A19-309E860744F4}"/>
          </ac:spMkLst>
        </pc:spChg>
        <pc:spChg chg="add mod">
          <ac:chgData name="汤丰铭" userId="e9d9c79b-08f4-4b06-9318-18f6bf1a883f" providerId="ADAL" clId="{CD6CF5EC-3047-41EC-9002-18A0B80AFB50}" dt="2025-01-01T14:45:24.203" v="5357" actId="1076"/>
          <ac:spMkLst>
            <pc:docMk/>
            <pc:sldMk cId="3637160870" sldId="261"/>
            <ac:spMk id="345" creationId="{0EB68D2B-A0E1-D3A8-A003-444011FBBFF6}"/>
          </ac:spMkLst>
        </pc:spChg>
        <pc:spChg chg="add mod">
          <ac:chgData name="汤丰铭" userId="e9d9c79b-08f4-4b06-9318-18f6bf1a883f" providerId="ADAL" clId="{CD6CF5EC-3047-41EC-9002-18A0B80AFB50}" dt="2025-01-01T14:45:29.508" v="5358" actId="1076"/>
          <ac:spMkLst>
            <pc:docMk/>
            <pc:sldMk cId="3637160870" sldId="261"/>
            <ac:spMk id="350" creationId="{953F2F7E-1A58-0599-5C62-DAD2F6E47A17}"/>
          </ac:spMkLst>
        </pc:spChg>
        <pc:spChg chg="add mod">
          <ac:chgData name="汤丰铭" userId="e9d9c79b-08f4-4b06-9318-18f6bf1a883f" providerId="ADAL" clId="{CD6CF5EC-3047-41EC-9002-18A0B80AFB50}" dt="2025-01-01T14:45:29.508" v="5358" actId="1076"/>
          <ac:spMkLst>
            <pc:docMk/>
            <pc:sldMk cId="3637160870" sldId="261"/>
            <ac:spMk id="351" creationId="{177C4238-CB7C-E1AF-0BF2-269A513E0787}"/>
          </ac:spMkLst>
        </pc:spChg>
        <pc:spChg chg="add mod">
          <ac:chgData name="汤丰铭" userId="e9d9c79b-08f4-4b06-9318-18f6bf1a883f" providerId="ADAL" clId="{CD6CF5EC-3047-41EC-9002-18A0B80AFB50}" dt="2025-01-01T14:45:36.348" v="5359" actId="1076"/>
          <ac:spMkLst>
            <pc:docMk/>
            <pc:sldMk cId="3637160870" sldId="261"/>
            <ac:spMk id="352" creationId="{0C1C505B-6F9D-78EC-E0C8-18D6BDEB28EF}"/>
          </ac:spMkLst>
        </pc:spChg>
        <pc:spChg chg="add mod">
          <ac:chgData name="汤丰铭" userId="e9d9c79b-08f4-4b06-9318-18f6bf1a883f" providerId="ADAL" clId="{CD6CF5EC-3047-41EC-9002-18A0B80AFB50}" dt="2025-01-01T14:45:36.348" v="5359" actId="1076"/>
          <ac:spMkLst>
            <pc:docMk/>
            <pc:sldMk cId="3637160870" sldId="261"/>
            <ac:spMk id="353" creationId="{2D0FAC8A-1C9A-8678-D9D0-198777A6A80F}"/>
          </ac:spMkLst>
        </pc:spChg>
        <pc:spChg chg="add mod">
          <ac:chgData name="汤丰铭" userId="e9d9c79b-08f4-4b06-9318-18f6bf1a883f" providerId="ADAL" clId="{CD6CF5EC-3047-41EC-9002-18A0B80AFB50}" dt="2025-01-01T14:45:36.348" v="5359" actId="1076"/>
          <ac:spMkLst>
            <pc:docMk/>
            <pc:sldMk cId="3637160870" sldId="261"/>
            <ac:spMk id="355" creationId="{0362E661-ABA3-26DE-3614-066F8E058372}"/>
          </ac:spMkLst>
        </pc:spChg>
        <pc:spChg chg="add mod">
          <ac:chgData name="汤丰铭" userId="e9d9c79b-08f4-4b06-9318-18f6bf1a883f" providerId="ADAL" clId="{CD6CF5EC-3047-41EC-9002-18A0B80AFB50}" dt="2024-12-27T02:53:45.165" v="840" actId="1076"/>
          <ac:spMkLst>
            <pc:docMk/>
            <pc:sldMk cId="3637160870" sldId="261"/>
            <ac:spMk id="356" creationId="{8B45CCCD-F1DF-26FB-65DB-31FF443F6D59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57" creationId="{8FBDB3DE-5893-3CC9-3F63-FF217BC59A29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58" creationId="{3C07569D-75CC-59FE-304D-DD3D73E387DC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59" creationId="{3C291941-6211-0C5D-ACC4-2B11E9E35026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60" creationId="{83F1E955-0BCD-8BF8-5924-FB564CC63F1D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61" creationId="{422C49DC-A4BB-144D-93BD-879F8C794DBE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62" creationId="{E687C41B-768C-F012-EB4C-B28D541E117A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63" creationId="{1A393E13-8776-D470-39DA-82B77EFF2B8D}"/>
          </ac:spMkLst>
        </pc:spChg>
        <pc:spChg chg="add mod">
          <ac:chgData name="汤丰铭" userId="e9d9c79b-08f4-4b06-9318-18f6bf1a883f" providerId="ADAL" clId="{CD6CF5EC-3047-41EC-9002-18A0B80AFB50}" dt="2024-12-27T02:54:02.782" v="843" actId="1076"/>
          <ac:spMkLst>
            <pc:docMk/>
            <pc:sldMk cId="3637160870" sldId="261"/>
            <ac:spMk id="364" creationId="{E3CCAEA5-5F96-AF98-4E0F-8456D1E8D3DD}"/>
          </ac:spMkLst>
        </pc:spChg>
        <pc:spChg chg="add mod">
          <ac:chgData name="汤丰铭" userId="e9d9c79b-08f4-4b06-9318-18f6bf1a883f" providerId="ADAL" clId="{CD6CF5EC-3047-41EC-9002-18A0B80AFB50}" dt="2024-12-27T02:54:28.445" v="847" actId="1076"/>
          <ac:spMkLst>
            <pc:docMk/>
            <pc:sldMk cId="3637160870" sldId="261"/>
            <ac:spMk id="371" creationId="{2B0D3D84-3B7F-A3DC-622C-4C393C89A9A6}"/>
          </ac:spMkLst>
        </pc:spChg>
        <pc:spChg chg="add mod">
          <ac:chgData name="汤丰铭" userId="e9d9c79b-08f4-4b06-9318-18f6bf1a883f" providerId="ADAL" clId="{CD6CF5EC-3047-41EC-9002-18A0B80AFB50}" dt="2024-12-27T03:14:20.758" v="1192" actId="1036"/>
          <ac:spMkLst>
            <pc:docMk/>
            <pc:sldMk cId="3637160870" sldId="261"/>
            <ac:spMk id="372" creationId="{B00D2224-2DEF-A0C2-0826-CBDD72BF9FA8}"/>
          </ac:spMkLst>
        </pc:spChg>
        <pc:spChg chg="add mod">
          <ac:chgData name="汤丰铭" userId="e9d9c79b-08f4-4b06-9318-18f6bf1a883f" providerId="ADAL" clId="{CD6CF5EC-3047-41EC-9002-18A0B80AFB50}" dt="2024-12-27T03:14:33" v="1199" actId="1035"/>
          <ac:spMkLst>
            <pc:docMk/>
            <pc:sldMk cId="3637160870" sldId="261"/>
            <ac:spMk id="373" creationId="{90941A77-F04D-7A66-C1CE-B4587C6AD1D5}"/>
          </ac:spMkLst>
        </pc:spChg>
        <pc:spChg chg="add mod">
          <ac:chgData name="汤丰铭" userId="e9d9c79b-08f4-4b06-9318-18f6bf1a883f" providerId="ADAL" clId="{CD6CF5EC-3047-41EC-9002-18A0B80AFB50}" dt="2024-12-27T03:14:34.622" v="1200" actId="1035"/>
          <ac:spMkLst>
            <pc:docMk/>
            <pc:sldMk cId="3637160870" sldId="261"/>
            <ac:spMk id="374" creationId="{E66C3415-37FE-05F8-B512-1F4D6A4C7A34}"/>
          </ac:spMkLst>
        </pc:spChg>
        <pc:spChg chg="add mod">
          <ac:chgData name="汤丰铭" userId="e9d9c79b-08f4-4b06-9318-18f6bf1a883f" providerId="ADAL" clId="{CD6CF5EC-3047-41EC-9002-18A0B80AFB50}" dt="2024-12-27T03:14:36.291" v="1202" actId="1035"/>
          <ac:spMkLst>
            <pc:docMk/>
            <pc:sldMk cId="3637160870" sldId="261"/>
            <ac:spMk id="375" creationId="{C996C8EE-D1EE-576E-26AA-762662E12800}"/>
          </ac:spMkLst>
        </pc:spChg>
        <pc:spChg chg="add mod">
          <ac:chgData name="汤丰铭" userId="e9d9c79b-08f4-4b06-9318-18f6bf1a883f" providerId="ADAL" clId="{CD6CF5EC-3047-41EC-9002-18A0B80AFB50}" dt="2024-12-27T03:14:28.753" v="1197" actId="1036"/>
          <ac:spMkLst>
            <pc:docMk/>
            <pc:sldMk cId="3637160870" sldId="261"/>
            <ac:spMk id="376" creationId="{4BBE7AF5-D19C-4142-DE93-AE451BB45369}"/>
          </ac:spMkLst>
        </pc:spChg>
        <pc:spChg chg="add mod">
          <ac:chgData name="汤丰铭" userId="e9d9c79b-08f4-4b06-9318-18f6bf1a883f" providerId="ADAL" clId="{CD6CF5EC-3047-41EC-9002-18A0B80AFB50}" dt="2024-12-27T02:56:43.158" v="868" actId="1076"/>
          <ac:spMkLst>
            <pc:docMk/>
            <pc:sldMk cId="3637160870" sldId="261"/>
            <ac:spMk id="377" creationId="{8C4194A6-4DE4-8100-6B8B-7F1F438D86E5}"/>
          </ac:spMkLst>
        </pc:spChg>
        <pc:spChg chg="add mod">
          <ac:chgData name="汤丰铭" userId="e9d9c79b-08f4-4b06-9318-18f6bf1a883f" providerId="ADAL" clId="{CD6CF5EC-3047-41EC-9002-18A0B80AFB50}" dt="2024-12-27T02:56:36.932" v="865" actId="1076"/>
          <ac:spMkLst>
            <pc:docMk/>
            <pc:sldMk cId="3637160870" sldId="261"/>
            <ac:spMk id="378" creationId="{0F60F23D-EEB4-62DF-BB77-3181747FB618}"/>
          </ac:spMkLst>
        </pc:spChg>
        <pc:spChg chg="add mod">
          <ac:chgData name="汤丰铭" userId="e9d9c79b-08f4-4b06-9318-18f6bf1a883f" providerId="ADAL" clId="{CD6CF5EC-3047-41EC-9002-18A0B80AFB50}" dt="2024-12-27T03:14:40.048" v="1205" actId="1035"/>
          <ac:spMkLst>
            <pc:docMk/>
            <pc:sldMk cId="3637160870" sldId="261"/>
            <ac:spMk id="379" creationId="{DC6C9D55-F336-59D7-5290-00910D3F08C6}"/>
          </ac:spMkLst>
        </pc:spChg>
        <pc:spChg chg="add mod">
          <ac:chgData name="汤丰铭" userId="e9d9c79b-08f4-4b06-9318-18f6bf1a883f" providerId="ADAL" clId="{CD6CF5EC-3047-41EC-9002-18A0B80AFB50}" dt="2024-12-27T03:14:48.904" v="1217" actId="1035"/>
          <ac:spMkLst>
            <pc:docMk/>
            <pc:sldMk cId="3637160870" sldId="261"/>
            <ac:spMk id="380" creationId="{E164AA07-905A-0B05-25AC-494EA18305CC}"/>
          </ac:spMkLst>
        </pc:spChg>
        <pc:spChg chg="add mod">
          <ac:chgData name="汤丰铭" userId="e9d9c79b-08f4-4b06-9318-18f6bf1a883f" providerId="ADAL" clId="{CD6CF5EC-3047-41EC-9002-18A0B80AFB50}" dt="2024-12-27T03:14:46.806" v="1216" actId="1035"/>
          <ac:spMkLst>
            <pc:docMk/>
            <pc:sldMk cId="3637160870" sldId="261"/>
            <ac:spMk id="381" creationId="{183305D1-78C3-A49D-9CD2-7D660B53BD82}"/>
          </ac:spMkLst>
        </pc:spChg>
        <pc:spChg chg="add mod">
          <ac:chgData name="汤丰铭" userId="e9d9c79b-08f4-4b06-9318-18f6bf1a883f" providerId="ADAL" clId="{CD6CF5EC-3047-41EC-9002-18A0B80AFB50}" dt="2024-12-27T03:14:45.616" v="1214" actId="1035"/>
          <ac:spMkLst>
            <pc:docMk/>
            <pc:sldMk cId="3637160870" sldId="261"/>
            <ac:spMk id="382" creationId="{51E9B2A4-20BB-59F8-8AF9-2E7A6ACDC755}"/>
          </ac:spMkLst>
        </pc:spChg>
        <pc:spChg chg="add mod">
          <ac:chgData name="汤丰铭" userId="e9d9c79b-08f4-4b06-9318-18f6bf1a883f" providerId="ADAL" clId="{CD6CF5EC-3047-41EC-9002-18A0B80AFB50}" dt="2024-12-27T03:14:50.476" v="1218" actId="1035"/>
          <ac:spMkLst>
            <pc:docMk/>
            <pc:sldMk cId="3637160870" sldId="261"/>
            <ac:spMk id="383" creationId="{6DCF2F05-1DD1-60AA-5ED2-0CB9A3683C3C}"/>
          </ac:spMkLst>
        </pc:spChg>
        <pc:spChg chg="add mod">
          <ac:chgData name="汤丰铭" userId="e9d9c79b-08f4-4b06-9318-18f6bf1a883f" providerId="ADAL" clId="{CD6CF5EC-3047-41EC-9002-18A0B80AFB50}" dt="2024-12-27T03:14:56.048" v="1222" actId="1037"/>
          <ac:spMkLst>
            <pc:docMk/>
            <pc:sldMk cId="3637160870" sldId="261"/>
            <ac:spMk id="384" creationId="{C805A650-A84A-4917-1E38-A944AC099A7E}"/>
          </ac:spMkLst>
        </pc:spChg>
        <pc:spChg chg="add mod">
          <ac:chgData name="汤丰铭" userId="e9d9c79b-08f4-4b06-9318-18f6bf1a883f" providerId="ADAL" clId="{CD6CF5EC-3047-41EC-9002-18A0B80AFB50}" dt="2024-12-27T03:08:39.510" v="1089" actId="1076"/>
          <ac:spMkLst>
            <pc:docMk/>
            <pc:sldMk cId="3637160870" sldId="261"/>
            <ac:spMk id="387" creationId="{95E4EC95-CDFF-948E-3E00-049C2E7D1577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88" creationId="{ADBE9E12-D1EA-651A-2807-C8385C7349A2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89" creationId="{C9CA3788-F18F-A0F0-6EE8-854376760DE9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90" creationId="{E94841FE-27D5-67E0-A6F7-E4EB062CDFBD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91" creationId="{42BC854F-09DB-9E36-8C99-30A036A770E9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92" creationId="{D56FE75C-65BC-3694-9BB2-0CD9BDF987EA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393" creationId="{468D118F-9D1B-0156-3875-FE53224C2C7E}"/>
          </ac:spMkLst>
        </pc:spChg>
        <pc:spChg chg="add mod">
          <ac:chgData name="汤丰铭" userId="e9d9c79b-08f4-4b06-9318-18f6bf1a883f" providerId="ADAL" clId="{CD6CF5EC-3047-41EC-9002-18A0B80AFB50}" dt="2025-01-01T14:46:36.097" v="5365" actId="1076"/>
          <ac:spMkLst>
            <pc:docMk/>
            <pc:sldMk cId="3637160870" sldId="261"/>
            <ac:spMk id="394" creationId="{75578C10-9AB2-2FBF-933F-BCBB436F16BC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395" creationId="{CA349A2A-9B34-99A4-F76C-64855EB96DFA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396" creationId="{01DA3A9B-86AE-28AA-D9FE-486C81F6CD17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397" creationId="{1B315D45-F68E-FE1E-6768-E52CC514B7CB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398" creationId="{F07141E3-4A2F-298B-D27D-AB9F2B4D880F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399" creationId="{A058D723-1706-BA6E-F52D-9B48062080C8}"/>
          </ac:spMkLst>
        </pc:spChg>
        <pc:spChg chg="add mod">
          <ac:chgData name="汤丰铭" userId="e9d9c79b-08f4-4b06-9318-18f6bf1a883f" providerId="ADAL" clId="{CD6CF5EC-3047-41EC-9002-18A0B80AFB50}" dt="2025-01-01T14:46:42.400" v="5370" actId="1038"/>
          <ac:spMkLst>
            <pc:docMk/>
            <pc:sldMk cId="3637160870" sldId="261"/>
            <ac:spMk id="400" creationId="{51DCF3E2-DF41-F360-0FD6-ADC4B0E774E9}"/>
          </ac:spMkLst>
        </pc:spChg>
        <pc:spChg chg="add mod">
          <ac:chgData name="汤丰铭" userId="e9d9c79b-08f4-4b06-9318-18f6bf1a883f" providerId="ADAL" clId="{CD6CF5EC-3047-41EC-9002-18A0B80AFB50}" dt="2025-01-01T14:46:51.057" v="5376" actId="1037"/>
          <ac:spMkLst>
            <pc:docMk/>
            <pc:sldMk cId="3637160870" sldId="261"/>
            <ac:spMk id="401" creationId="{2FD1112F-58C2-E96C-17F8-695E6332BFF4}"/>
          </ac:spMkLst>
        </pc:spChg>
        <pc:spChg chg="add mod">
          <ac:chgData name="汤丰铭" userId="e9d9c79b-08f4-4b06-9318-18f6bf1a883f" providerId="ADAL" clId="{CD6CF5EC-3047-41EC-9002-18A0B80AFB50}" dt="2025-01-01T14:46:49.710" v="5374" actId="1035"/>
          <ac:spMkLst>
            <pc:docMk/>
            <pc:sldMk cId="3637160870" sldId="261"/>
            <ac:spMk id="402" creationId="{DFF67E94-FD19-57CC-8B34-B8B80B6373AE}"/>
          </ac:spMkLst>
        </pc:spChg>
        <pc:spChg chg="add mod">
          <ac:chgData name="汤丰铭" userId="e9d9c79b-08f4-4b06-9318-18f6bf1a883f" providerId="ADAL" clId="{CD6CF5EC-3047-41EC-9002-18A0B80AFB50}" dt="2025-01-01T14:47:03.973" v="5384" actId="1038"/>
          <ac:spMkLst>
            <pc:docMk/>
            <pc:sldMk cId="3637160870" sldId="261"/>
            <ac:spMk id="403" creationId="{E2DFCAB0-0FF4-21B7-E517-A4737BD48535}"/>
          </ac:spMkLst>
        </pc:spChg>
        <pc:spChg chg="add mod">
          <ac:chgData name="汤丰铭" userId="e9d9c79b-08f4-4b06-9318-18f6bf1a883f" providerId="ADAL" clId="{CD6CF5EC-3047-41EC-9002-18A0B80AFB50}" dt="2025-01-01T14:47:04.750" v="5385" actId="1038"/>
          <ac:spMkLst>
            <pc:docMk/>
            <pc:sldMk cId="3637160870" sldId="261"/>
            <ac:spMk id="404" creationId="{91FB2BCB-39D1-EE73-B02D-0C1151FB6080}"/>
          </ac:spMkLst>
        </pc:spChg>
        <pc:spChg chg="add mod">
          <ac:chgData name="汤丰铭" userId="e9d9c79b-08f4-4b06-9318-18f6bf1a883f" providerId="ADAL" clId="{CD6CF5EC-3047-41EC-9002-18A0B80AFB50}" dt="2025-01-01T14:47:05.790" v="5386" actId="1038"/>
          <ac:spMkLst>
            <pc:docMk/>
            <pc:sldMk cId="3637160870" sldId="261"/>
            <ac:spMk id="405" creationId="{679E536C-BD8D-8B3A-7BE6-46B9DF1422DC}"/>
          </ac:spMkLst>
        </pc:spChg>
        <pc:spChg chg="add mod">
          <ac:chgData name="汤丰铭" userId="e9d9c79b-08f4-4b06-9318-18f6bf1a883f" providerId="ADAL" clId="{CD6CF5EC-3047-41EC-9002-18A0B80AFB50}" dt="2025-01-01T14:47:01.687" v="5382" actId="1038"/>
          <ac:spMkLst>
            <pc:docMk/>
            <pc:sldMk cId="3637160870" sldId="261"/>
            <ac:spMk id="406" creationId="{3B7F60C3-932A-AE42-2869-A72B0C5E9473}"/>
          </ac:spMkLst>
        </pc:spChg>
        <pc:spChg chg="add mod">
          <ac:chgData name="汤丰铭" userId="e9d9c79b-08f4-4b06-9318-18f6bf1a883f" providerId="ADAL" clId="{CD6CF5EC-3047-41EC-9002-18A0B80AFB50}" dt="2025-01-01T14:46:58.710" v="5381" actId="1035"/>
          <ac:spMkLst>
            <pc:docMk/>
            <pc:sldMk cId="3637160870" sldId="261"/>
            <ac:spMk id="407" creationId="{8C19D037-8F02-9EED-8335-008FFDDD6514}"/>
          </ac:spMkLst>
        </pc:spChg>
        <pc:spChg chg="add mod">
          <ac:chgData name="汤丰铭" userId="e9d9c79b-08f4-4b06-9318-18f6bf1a883f" providerId="ADAL" clId="{CD6CF5EC-3047-41EC-9002-18A0B80AFB50}" dt="2025-01-01T14:45:05.857" v="5354" actId="1037"/>
          <ac:spMkLst>
            <pc:docMk/>
            <pc:sldMk cId="3637160870" sldId="261"/>
            <ac:spMk id="413" creationId="{6D9EB962-5192-C199-DACF-1F02714063B2}"/>
          </ac:spMkLst>
        </pc:spChg>
        <pc:spChg chg="add mod">
          <ac:chgData name="汤丰铭" userId="e9d9c79b-08f4-4b06-9318-18f6bf1a883f" providerId="ADAL" clId="{CD6CF5EC-3047-41EC-9002-18A0B80AFB50}" dt="2024-12-27T03:00:27.556" v="998" actId="1076"/>
          <ac:spMkLst>
            <pc:docMk/>
            <pc:sldMk cId="3637160870" sldId="261"/>
            <ac:spMk id="414" creationId="{8F00EE93-9CC0-0320-16E2-B52F4C197C63}"/>
          </ac:spMkLst>
        </pc:spChg>
        <pc:spChg chg="add mod">
          <ac:chgData name="汤丰铭" userId="e9d9c79b-08f4-4b06-9318-18f6bf1a883f" providerId="ADAL" clId="{CD6CF5EC-3047-41EC-9002-18A0B80AFB50}" dt="2025-01-01T14:47:22.372" v="5390" actId="1038"/>
          <ac:spMkLst>
            <pc:docMk/>
            <pc:sldMk cId="3637160870" sldId="261"/>
            <ac:spMk id="415" creationId="{C7D6130A-8638-16B0-475D-8572CD95C362}"/>
          </ac:spMkLst>
        </pc:spChg>
        <pc:spChg chg="add mod">
          <ac:chgData name="汤丰铭" userId="e9d9c79b-08f4-4b06-9318-18f6bf1a883f" providerId="ADAL" clId="{CD6CF5EC-3047-41EC-9002-18A0B80AFB50}" dt="2025-01-01T14:47:15.806" v="5388" actId="1037"/>
          <ac:spMkLst>
            <pc:docMk/>
            <pc:sldMk cId="3637160870" sldId="261"/>
            <ac:spMk id="416" creationId="{CCE5A1F5-5BA2-59DA-8E1D-60357507D4F6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17" creationId="{01780131-6B99-5FA4-21BE-31CC1F81AA84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18" creationId="{1DB96C47-3BF8-1C4F-7BF9-092BB7275B06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19" creationId="{54CEAB7D-B3F8-6915-9437-EA646DCCC737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20" creationId="{EF9067A5-F151-EDD8-84EF-2CB2E639F9A3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21" creationId="{68042D6C-7B16-9C34-2109-574863C95FD3}"/>
          </ac:spMkLst>
        </pc:spChg>
        <pc:spChg chg="add mod">
          <ac:chgData name="汤丰铭" userId="e9d9c79b-08f4-4b06-9318-18f6bf1a883f" providerId="ADAL" clId="{CD6CF5EC-3047-41EC-9002-18A0B80AFB50}" dt="2025-01-01T14:47:37.825" v="5391" actId="1076"/>
          <ac:spMkLst>
            <pc:docMk/>
            <pc:sldMk cId="3637160870" sldId="261"/>
            <ac:spMk id="422" creationId="{8A97C179-E1BA-7577-0501-09E3476415FF}"/>
          </ac:spMkLst>
        </pc:spChg>
        <pc:spChg chg="add mod">
          <ac:chgData name="汤丰铭" userId="e9d9c79b-08f4-4b06-9318-18f6bf1a883f" providerId="ADAL" clId="{CD6CF5EC-3047-41EC-9002-18A0B80AFB50}" dt="2025-01-01T14:47:44.862" v="5392" actId="1076"/>
          <ac:spMkLst>
            <pc:docMk/>
            <pc:sldMk cId="3637160870" sldId="261"/>
            <ac:spMk id="423" creationId="{B85FE1CE-A3AA-46DC-9154-AAB17F6ECD88}"/>
          </ac:spMkLst>
        </pc:spChg>
        <pc:spChg chg="add mod">
          <ac:chgData name="汤丰铭" userId="e9d9c79b-08f4-4b06-9318-18f6bf1a883f" providerId="ADAL" clId="{CD6CF5EC-3047-41EC-9002-18A0B80AFB50}" dt="2025-01-01T14:47:44.862" v="5392" actId="1076"/>
          <ac:spMkLst>
            <pc:docMk/>
            <pc:sldMk cId="3637160870" sldId="261"/>
            <ac:spMk id="424" creationId="{7BC1D3B3-CE2C-9574-1EE9-A07AFAABFB9B}"/>
          </ac:spMkLst>
        </pc:spChg>
        <pc:spChg chg="add mod">
          <ac:chgData name="汤丰铭" userId="e9d9c79b-08f4-4b06-9318-18f6bf1a883f" providerId="ADAL" clId="{CD6CF5EC-3047-41EC-9002-18A0B80AFB50}" dt="2025-01-01T14:47:51.009" v="5393" actId="1076"/>
          <ac:spMkLst>
            <pc:docMk/>
            <pc:sldMk cId="3637160870" sldId="261"/>
            <ac:spMk id="425" creationId="{63FC8EB2-D6F4-E77F-A019-10FC0D60C320}"/>
          </ac:spMkLst>
        </pc:spChg>
        <pc:spChg chg="add mod">
          <ac:chgData name="汤丰铭" userId="e9d9c79b-08f4-4b06-9318-18f6bf1a883f" providerId="ADAL" clId="{CD6CF5EC-3047-41EC-9002-18A0B80AFB50}" dt="2025-01-01T14:47:51.009" v="5393" actId="1076"/>
          <ac:spMkLst>
            <pc:docMk/>
            <pc:sldMk cId="3637160870" sldId="261"/>
            <ac:spMk id="426" creationId="{4C608AA0-5E5E-58F0-9945-DD36C3BB3458}"/>
          </ac:spMkLst>
        </pc:spChg>
        <pc:spChg chg="add mod">
          <ac:chgData name="汤丰铭" userId="e9d9c79b-08f4-4b06-9318-18f6bf1a883f" providerId="ADAL" clId="{CD6CF5EC-3047-41EC-9002-18A0B80AFB50}" dt="2025-01-01T14:47:51.009" v="5393" actId="1076"/>
          <ac:spMkLst>
            <pc:docMk/>
            <pc:sldMk cId="3637160870" sldId="261"/>
            <ac:spMk id="427" creationId="{A3F0A533-1DF7-A2C6-E804-F138783E22D1}"/>
          </ac:spMkLst>
        </pc:spChg>
        <pc:spChg chg="add mod">
          <ac:chgData name="汤丰铭" userId="e9d9c79b-08f4-4b06-9318-18f6bf1a883f" providerId="ADAL" clId="{CD6CF5EC-3047-41EC-9002-18A0B80AFB50}" dt="2025-01-01T14:46:25.811" v="5363" actId="1038"/>
          <ac:spMkLst>
            <pc:docMk/>
            <pc:sldMk cId="3637160870" sldId="261"/>
            <ac:spMk id="428" creationId="{A3F2345E-9035-59DF-F500-ED6B0FC35D8C}"/>
          </ac:spMkLst>
        </pc:spChg>
        <pc:spChg chg="add mod">
          <ac:chgData name="汤丰铭" userId="e9d9c79b-08f4-4b06-9318-18f6bf1a883f" providerId="ADAL" clId="{CD6CF5EC-3047-41EC-9002-18A0B80AFB50}" dt="2025-01-01T14:46:33.156" v="5364" actId="1076"/>
          <ac:spMkLst>
            <pc:docMk/>
            <pc:sldMk cId="3637160870" sldId="261"/>
            <ac:spMk id="429" creationId="{D0D503A8-A455-06F3-E18A-97BA17DC3477}"/>
          </ac:spMkLst>
        </pc:spChg>
        <pc:spChg chg="add mod">
          <ac:chgData name="汤丰铭" userId="e9d9c79b-08f4-4b06-9318-18f6bf1a883f" providerId="ADAL" clId="{CD6CF5EC-3047-41EC-9002-18A0B80AFB50}" dt="2024-12-27T03:13:47.010" v="1168" actId="1076"/>
          <ac:spMkLst>
            <pc:docMk/>
            <pc:sldMk cId="3637160870" sldId="261"/>
            <ac:spMk id="430" creationId="{6F4D1F63-66ED-1E98-5B5F-588920AE7FB7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1" creationId="{37AAD004-6190-1836-F7BE-BCC2A4A00CB5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2" creationId="{271BF727-B256-A82A-3FA4-4FB709B41760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3" creationId="{2C333E75-EDEE-BA2E-B781-CC2D0236E2DB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4" creationId="{4D480ECF-DA22-AF46-FB36-986742F2ED86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5" creationId="{DC1B90D8-D707-894D-52C8-D2CF6EEB64EB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6" creationId="{B88EA3D9-04AB-B6CB-8461-962844EA1E02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7" creationId="{A73277D7-3B29-5EDC-7488-9BF6E840F01E}"/>
          </ac:spMkLst>
        </pc:spChg>
        <pc:spChg chg="add mod">
          <ac:chgData name="汤丰铭" userId="e9d9c79b-08f4-4b06-9318-18f6bf1a883f" providerId="ADAL" clId="{CD6CF5EC-3047-41EC-9002-18A0B80AFB50}" dt="2024-12-27T03:11:07.240" v="1120" actId="1076"/>
          <ac:spMkLst>
            <pc:docMk/>
            <pc:sldMk cId="3637160870" sldId="261"/>
            <ac:spMk id="438" creationId="{D65E9847-4B50-B35B-41A6-670D403985AF}"/>
          </ac:spMkLst>
        </pc:spChg>
        <pc:spChg chg="add mod">
          <ac:chgData name="汤丰铭" userId="e9d9c79b-08f4-4b06-9318-18f6bf1a883f" providerId="ADAL" clId="{CD6CF5EC-3047-41EC-9002-18A0B80AFB50}" dt="2024-12-27T03:15:38.512" v="1228" actId="1035"/>
          <ac:spMkLst>
            <pc:docMk/>
            <pc:sldMk cId="3637160870" sldId="261"/>
            <ac:spMk id="439" creationId="{B2DC602D-F2BB-46E0-D546-F0AE067A5323}"/>
          </ac:spMkLst>
        </pc:spChg>
        <pc:spChg chg="add mod">
          <ac:chgData name="汤丰铭" userId="e9d9c79b-08f4-4b06-9318-18f6bf1a883f" providerId="ADAL" clId="{CD6CF5EC-3047-41EC-9002-18A0B80AFB50}" dt="2024-12-27T03:15:46.706" v="1239" actId="1035"/>
          <ac:spMkLst>
            <pc:docMk/>
            <pc:sldMk cId="3637160870" sldId="261"/>
            <ac:spMk id="440" creationId="{4FDF62DE-C916-0597-50D0-AA5587DD13C3}"/>
          </ac:spMkLst>
        </pc:spChg>
        <pc:spChg chg="add mod">
          <ac:chgData name="汤丰铭" userId="e9d9c79b-08f4-4b06-9318-18f6bf1a883f" providerId="ADAL" clId="{CD6CF5EC-3047-41EC-9002-18A0B80AFB50}" dt="2024-12-27T03:15:45.478" v="1238" actId="1035"/>
          <ac:spMkLst>
            <pc:docMk/>
            <pc:sldMk cId="3637160870" sldId="261"/>
            <ac:spMk id="441" creationId="{1DEDAA24-413E-7065-C922-140EC31294F8}"/>
          </ac:spMkLst>
        </pc:spChg>
        <pc:spChg chg="add mod">
          <ac:chgData name="汤丰铭" userId="e9d9c79b-08f4-4b06-9318-18f6bf1a883f" providerId="ADAL" clId="{CD6CF5EC-3047-41EC-9002-18A0B80AFB50}" dt="2024-12-27T03:15:44.419" v="1237" actId="1035"/>
          <ac:spMkLst>
            <pc:docMk/>
            <pc:sldMk cId="3637160870" sldId="261"/>
            <ac:spMk id="442" creationId="{14458738-C979-F80C-7C77-35E5C00B856A}"/>
          </ac:spMkLst>
        </pc:spChg>
        <pc:spChg chg="add mod">
          <ac:chgData name="汤丰铭" userId="e9d9c79b-08f4-4b06-9318-18f6bf1a883f" providerId="ADAL" clId="{CD6CF5EC-3047-41EC-9002-18A0B80AFB50}" dt="2024-12-27T03:16:21.340" v="1269" actId="1036"/>
          <ac:spMkLst>
            <pc:docMk/>
            <pc:sldMk cId="3637160870" sldId="261"/>
            <ac:spMk id="443" creationId="{52E68C25-9CB3-24EE-B2D0-DA86B1426648}"/>
          </ac:spMkLst>
        </pc:spChg>
        <pc:spChg chg="add mod">
          <ac:chgData name="汤丰铭" userId="e9d9c79b-08f4-4b06-9318-18f6bf1a883f" providerId="ADAL" clId="{CD6CF5EC-3047-41EC-9002-18A0B80AFB50}" dt="2024-12-27T03:15:56.670" v="1250" actId="1035"/>
          <ac:spMkLst>
            <pc:docMk/>
            <pc:sldMk cId="3637160870" sldId="261"/>
            <ac:spMk id="444" creationId="{32A26595-2F14-A03D-F7E4-711BC458F3F2}"/>
          </ac:spMkLst>
        </pc:spChg>
        <pc:spChg chg="add mod">
          <ac:chgData name="汤丰铭" userId="e9d9c79b-08f4-4b06-9318-18f6bf1a883f" providerId="ADAL" clId="{CD6CF5EC-3047-41EC-9002-18A0B80AFB50}" dt="2024-12-27T03:16:04.815" v="1260" actId="1038"/>
          <ac:spMkLst>
            <pc:docMk/>
            <pc:sldMk cId="3637160870" sldId="261"/>
            <ac:spMk id="445" creationId="{5CA72DDD-7801-84E6-0BB5-30210E0C476B}"/>
          </ac:spMkLst>
        </pc:spChg>
        <pc:spChg chg="add mod">
          <ac:chgData name="汤丰铭" userId="e9d9c79b-08f4-4b06-9318-18f6bf1a883f" providerId="ADAL" clId="{CD6CF5EC-3047-41EC-9002-18A0B80AFB50}" dt="2024-12-27T03:16:03.328" v="1259" actId="1038"/>
          <ac:spMkLst>
            <pc:docMk/>
            <pc:sldMk cId="3637160870" sldId="261"/>
            <ac:spMk id="446" creationId="{257CF5C6-36D5-0616-44F3-58C14EF83EA7}"/>
          </ac:spMkLst>
        </pc:spChg>
        <pc:spChg chg="add mod">
          <ac:chgData name="汤丰铭" userId="e9d9c79b-08f4-4b06-9318-18f6bf1a883f" providerId="ADAL" clId="{CD6CF5EC-3047-41EC-9002-18A0B80AFB50}" dt="2024-12-27T03:16:15.995" v="1266" actId="1037"/>
          <ac:spMkLst>
            <pc:docMk/>
            <pc:sldMk cId="3637160870" sldId="261"/>
            <ac:spMk id="447" creationId="{71320B66-56A2-D6EE-DDEF-A2EF0053E732}"/>
          </ac:spMkLst>
        </pc:spChg>
        <pc:spChg chg="add mod">
          <ac:chgData name="汤丰铭" userId="e9d9c79b-08f4-4b06-9318-18f6bf1a883f" providerId="ADAL" clId="{CD6CF5EC-3047-41EC-9002-18A0B80AFB50}" dt="2024-12-27T03:15:47.818" v="1241" actId="1035"/>
          <ac:spMkLst>
            <pc:docMk/>
            <pc:sldMk cId="3637160870" sldId="261"/>
            <ac:spMk id="448" creationId="{32B92938-0F19-C089-4998-0761238FFE26}"/>
          </ac:spMkLst>
        </pc:spChg>
        <pc:spChg chg="add mod">
          <ac:chgData name="汤丰铭" userId="e9d9c79b-08f4-4b06-9318-18f6bf1a883f" providerId="ADAL" clId="{CD6CF5EC-3047-41EC-9002-18A0B80AFB50}" dt="2024-12-27T03:16:08.927" v="1262" actId="1035"/>
          <ac:spMkLst>
            <pc:docMk/>
            <pc:sldMk cId="3637160870" sldId="261"/>
            <ac:spMk id="449" creationId="{20CFCD90-6F0B-BDDC-00CE-9C9611383DC8}"/>
          </ac:spMkLst>
        </pc:spChg>
        <pc:spChg chg="add mod">
          <ac:chgData name="汤丰铭" userId="e9d9c79b-08f4-4b06-9318-18f6bf1a883f" providerId="ADAL" clId="{CD6CF5EC-3047-41EC-9002-18A0B80AFB50}" dt="2024-12-27T03:15:50.172" v="1243" actId="1035"/>
          <ac:spMkLst>
            <pc:docMk/>
            <pc:sldMk cId="3637160870" sldId="261"/>
            <ac:spMk id="450" creationId="{4067129C-1CFD-A867-985E-6F4C2344F523}"/>
          </ac:spMkLst>
        </pc:spChg>
        <pc:spChg chg="add mod">
          <ac:chgData name="汤丰铭" userId="e9d9c79b-08f4-4b06-9318-18f6bf1a883f" providerId="ADAL" clId="{CD6CF5EC-3047-41EC-9002-18A0B80AFB50}" dt="2024-12-27T03:16:22.978" v="1270" actId="1037"/>
          <ac:spMkLst>
            <pc:docMk/>
            <pc:sldMk cId="3637160870" sldId="261"/>
            <ac:spMk id="451" creationId="{28F2739C-38F3-25FA-CE14-9560B5A97EED}"/>
          </ac:spMkLst>
        </pc:spChg>
        <pc:spChg chg="add mod">
          <ac:chgData name="汤丰铭" userId="e9d9c79b-08f4-4b06-9318-18f6bf1a883f" providerId="ADAL" clId="{CD6CF5EC-3047-41EC-9002-18A0B80AFB50}" dt="2024-12-27T03:16:26.082" v="1271" actId="1036"/>
          <ac:spMkLst>
            <pc:docMk/>
            <pc:sldMk cId="3637160870" sldId="261"/>
            <ac:spMk id="452" creationId="{B76D6D09-230A-FE7A-9AA7-A15BDD1661C4}"/>
          </ac:spMkLst>
        </pc:spChg>
        <pc:spChg chg="add mod">
          <ac:chgData name="汤丰铭" userId="e9d9c79b-08f4-4b06-9318-18f6bf1a883f" providerId="ADAL" clId="{CD6CF5EC-3047-41EC-9002-18A0B80AFB50}" dt="2024-12-27T05:14:57.378" v="3772" actId="1076"/>
          <ac:spMkLst>
            <pc:docMk/>
            <pc:sldMk cId="3637160870" sldId="261"/>
            <ac:spMk id="470" creationId="{1BDF45F9-6C51-D1C4-9E88-023AAAD6B495}"/>
          </ac:spMkLst>
        </pc:spChg>
        <pc:spChg chg="add mod">
          <ac:chgData name="汤丰铭" userId="e9d9c79b-08f4-4b06-9318-18f6bf1a883f" providerId="ADAL" clId="{CD6CF5EC-3047-41EC-9002-18A0B80AFB50}" dt="2024-12-27T06:24:56.480" v="5052" actId="20577"/>
          <ac:spMkLst>
            <pc:docMk/>
            <pc:sldMk cId="3637160870" sldId="261"/>
            <ac:spMk id="576" creationId="{541CB595-211E-022A-AC6E-73250CABC46F}"/>
          </ac:spMkLst>
        </pc:spChg>
        <pc:cxnChg chg="add mod">
          <ac:chgData name="汤丰铭" userId="e9d9c79b-08f4-4b06-9318-18f6bf1a883f" providerId="ADAL" clId="{CD6CF5EC-3047-41EC-9002-18A0B80AFB50}" dt="2024-12-28T04:28:04.213" v="5155" actId="14100"/>
          <ac:cxnSpMkLst>
            <pc:docMk/>
            <pc:sldMk cId="3637160870" sldId="261"/>
            <ac:cxnSpMk id="2" creationId="{4A924EA1-1A49-A61B-2A42-BA3C78C33C14}"/>
          </ac:cxnSpMkLst>
        </pc:cxnChg>
        <pc:cxnChg chg="add mod">
          <ac:chgData name="汤丰铭" userId="e9d9c79b-08f4-4b06-9318-18f6bf1a883f" providerId="ADAL" clId="{CD6CF5EC-3047-41EC-9002-18A0B80AFB50}" dt="2025-01-01T14:43:48.066" v="5333" actId="14100"/>
          <ac:cxnSpMkLst>
            <pc:docMk/>
            <pc:sldMk cId="3637160870" sldId="261"/>
            <ac:cxnSpMk id="10" creationId="{F0B8C9B4-DCF9-B2FE-7C1F-929794159899}"/>
          </ac:cxnSpMkLst>
        </pc:cxnChg>
        <pc:cxnChg chg="add mod">
          <ac:chgData name="汤丰铭" userId="e9d9c79b-08f4-4b06-9318-18f6bf1a883f" providerId="ADAL" clId="{CD6CF5EC-3047-41EC-9002-18A0B80AFB50}" dt="2024-12-28T04:28:12.717" v="5158" actId="14100"/>
          <ac:cxnSpMkLst>
            <pc:docMk/>
            <pc:sldMk cId="3637160870" sldId="261"/>
            <ac:cxnSpMk id="15" creationId="{6D42A1E4-351E-390E-B108-62F88B53C290}"/>
          </ac:cxnSpMkLst>
        </pc:cxnChg>
        <pc:cxnChg chg="add mod">
          <ac:chgData name="汤丰铭" userId="e9d9c79b-08f4-4b06-9318-18f6bf1a883f" providerId="ADAL" clId="{CD6CF5EC-3047-41EC-9002-18A0B80AFB50}" dt="2025-01-01T14:44:22.030" v="5337" actId="1076"/>
          <ac:cxnSpMkLst>
            <pc:docMk/>
            <pc:sldMk cId="3637160870" sldId="261"/>
            <ac:cxnSpMk id="469" creationId="{4F82ABF0-CD79-C41A-61E5-211584DC3B7A}"/>
          </ac:cxnSpMkLst>
        </pc:cxnChg>
        <pc:cxnChg chg="add mod">
          <ac:chgData name="汤丰铭" userId="e9d9c79b-08f4-4b06-9318-18f6bf1a883f" providerId="ADAL" clId="{CD6CF5EC-3047-41EC-9002-18A0B80AFB50}" dt="2024-12-27T05:46:34.387" v="4220" actId="14100"/>
          <ac:cxnSpMkLst>
            <pc:docMk/>
            <pc:sldMk cId="3637160870" sldId="261"/>
            <ac:cxnSpMk id="471" creationId="{5CF86F71-5DA3-56AE-1B95-A51C4D116886}"/>
          </ac:cxnSpMkLst>
        </pc:cxnChg>
        <pc:cxnChg chg="add mod">
          <ac:chgData name="汤丰铭" userId="e9d9c79b-08f4-4b06-9318-18f6bf1a883f" providerId="ADAL" clId="{CD6CF5EC-3047-41EC-9002-18A0B80AFB50}" dt="2024-12-27T05:46:50.371" v="4226" actId="1076"/>
          <ac:cxnSpMkLst>
            <pc:docMk/>
            <pc:sldMk cId="3637160870" sldId="261"/>
            <ac:cxnSpMk id="474" creationId="{2E6D2CB9-4254-80FB-278A-5C0F788C9658}"/>
          </ac:cxnSpMkLst>
        </pc:cxnChg>
        <pc:cxnChg chg="add mod">
          <ac:chgData name="汤丰铭" userId="e9d9c79b-08f4-4b06-9318-18f6bf1a883f" providerId="ADAL" clId="{CD6CF5EC-3047-41EC-9002-18A0B80AFB50}" dt="2024-12-27T05:48:14.644" v="4238" actId="14100"/>
          <ac:cxnSpMkLst>
            <pc:docMk/>
            <pc:sldMk cId="3637160870" sldId="261"/>
            <ac:cxnSpMk id="484" creationId="{49593CFB-5426-3826-1312-AD2735CDC5B5}"/>
          </ac:cxnSpMkLst>
        </pc:cxnChg>
        <pc:cxnChg chg="add mod">
          <ac:chgData name="汤丰铭" userId="e9d9c79b-08f4-4b06-9318-18f6bf1a883f" providerId="ADAL" clId="{CD6CF5EC-3047-41EC-9002-18A0B80AFB50}" dt="2024-12-27T05:48:22.698" v="4242" actId="14100"/>
          <ac:cxnSpMkLst>
            <pc:docMk/>
            <pc:sldMk cId="3637160870" sldId="261"/>
            <ac:cxnSpMk id="487" creationId="{3F028580-691D-70A9-2411-1447B411CFCE}"/>
          </ac:cxnSpMkLst>
        </pc:cxnChg>
        <pc:cxnChg chg="add mod">
          <ac:chgData name="汤丰铭" userId="e9d9c79b-08f4-4b06-9318-18f6bf1a883f" providerId="ADAL" clId="{CD6CF5EC-3047-41EC-9002-18A0B80AFB50}" dt="2024-12-27T05:48:32.313" v="4246" actId="14100"/>
          <ac:cxnSpMkLst>
            <pc:docMk/>
            <pc:sldMk cId="3637160870" sldId="261"/>
            <ac:cxnSpMk id="491" creationId="{51BDDD72-686A-F2E0-F314-34B74C59EB48}"/>
          </ac:cxnSpMkLst>
        </pc:cxnChg>
        <pc:cxnChg chg="add mod">
          <ac:chgData name="汤丰铭" userId="e9d9c79b-08f4-4b06-9318-18f6bf1a883f" providerId="ADAL" clId="{CD6CF5EC-3047-41EC-9002-18A0B80AFB50}" dt="2024-12-27T05:48:41.137" v="4251" actId="14100"/>
          <ac:cxnSpMkLst>
            <pc:docMk/>
            <pc:sldMk cId="3637160870" sldId="261"/>
            <ac:cxnSpMk id="495" creationId="{65197175-AF78-2F9D-2DFC-89D07574951E}"/>
          </ac:cxnSpMkLst>
        </pc:cxnChg>
        <pc:cxnChg chg="add mod">
          <ac:chgData name="汤丰铭" userId="e9d9c79b-08f4-4b06-9318-18f6bf1a883f" providerId="ADAL" clId="{CD6CF5EC-3047-41EC-9002-18A0B80AFB50}" dt="2024-12-27T05:48:50.095" v="4255" actId="14100"/>
          <ac:cxnSpMkLst>
            <pc:docMk/>
            <pc:sldMk cId="3637160870" sldId="261"/>
            <ac:cxnSpMk id="500" creationId="{CB949A14-1A7C-A719-DA14-10DCACD1A79C}"/>
          </ac:cxnSpMkLst>
        </pc:cxnChg>
        <pc:cxnChg chg="add mod">
          <ac:chgData name="汤丰铭" userId="e9d9c79b-08f4-4b06-9318-18f6bf1a883f" providerId="ADAL" clId="{CD6CF5EC-3047-41EC-9002-18A0B80AFB50}" dt="2024-12-27T05:48:57.368" v="4259" actId="14100"/>
          <ac:cxnSpMkLst>
            <pc:docMk/>
            <pc:sldMk cId="3637160870" sldId="261"/>
            <ac:cxnSpMk id="504" creationId="{FA94AEAB-2FA6-6827-FE4E-D8E1F6A8E039}"/>
          </ac:cxnSpMkLst>
        </pc:cxnChg>
        <pc:cxnChg chg="add mod">
          <ac:chgData name="汤丰铭" userId="e9d9c79b-08f4-4b06-9318-18f6bf1a883f" providerId="ADAL" clId="{CD6CF5EC-3047-41EC-9002-18A0B80AFB50}" dt="2024-12-27T05:49:06.503" v="4263" actId="14100"/>
          <ac:cxnSpMkLst>
            <pc:docMk/>
            <pc:sldMk cId="3637160870" sldId="261"/>
            <ac:cxnSpMk id="508" creationId="{383EDE47-41A1-ECDC-8ACB-F606DE39A340}"/>
          </ac:cxnSpMkLst>
        </pc:cxnChg>
        <pc:cxnChg chg="add mod">
          <ac:chgData name="汤丰铭" userId="e9d9c79b-08f4-4b06-9318-18f6bf1a883f" providerId="ADAL" clId="{CD6CF5EC-3047-41EC-9002-18A0B80AFB50}" dt="2024-12-27T05:49:19.174" v="4268" actId="14100"/>
          <ac:cxnSpMkLst>
            <pc:docMk/>
            <pc:sldMk cId="3637160870" sldId="261"/>
            <ac:cxnSpMk id="512" creationId="{5ACC70A9-B0B9-1750-00B1-56780B90BBA6}"/>
          </ac:cxnSpMkLst>
        </pc:cxnChg>
        <pc:cxnChg chg="add mod">
          <ac:chgData name="汤丰铭" userId="e9d9c79b-08f4-4b06-9318-18f6bf1a883f" providerId="ADAL" clId="{CD6CF5EC-3047-41EC-9002-18A0B80AFB50}" dt="2024-12-27T05:49:34.401" v="4272" actId="14100"/>
          <ac:cxnSpMkLst>
            <pc:docMk/>
            <pc:sldMk cId="3637160870" sldId="261"/>
            <ac:cxnSpMk id="517" creationId="{7273E25D-EF5A-8D2B-CEEF-886D8DECCF26}"/>
          </ac:cxnSpMkLst>
        </pc:cxnChg>
        <pc:cxnChg chg="add mod">
          <ac:chgData name="汤丰铭" userId="e9d9c79b-08f4-4b06-9318-18f6bf1a883f" providerId="ADAL" clId="{CD6CF5EC-3047-41EC-9002-18A0B80AFB50}" dt="2024-12-27T05:49:49.226" v="4276" actId="14100"/>
          <ac:cxnSpMkLst>
            <pc:docMk/>
            <pc:sldMk cId="3637160870" sldId="261"/>
            <ac:cxnSpMk id="521" creationId="{F3FF1C6C-4326-68E7-1399-FD244863F2DB}"/>
          </ac:cxnSpMkLst>
        </pc:cxnChg>
        <pc:cxnChg chg="add mod">
          <ac:chgData name="汤丰铭" userId="e9d9c79b-08f4-4b06-9318-18f6bf1a883f" providerId="ADAL" clId="{CD6CF5EC-3047-41EC-9002-18A0B80AFB50}" dt="2024-12-27T05:50:02.613" v="4280" actId="14100"/>
          <ac:cxnSpMkLst>
            <pc:docMk/>
            <pc:sldMk cId="3637160870" sldId="261"/>
            <ac:cxnSpMk id="525" creationId="{1625F06E-E0A2-79B4-50DE-7C2A526216D0}"/>
          </ac:cxnSpMkLst>
        </pc:cxnChg>
        <pc:cxnChg chg="add mod">
          <ac:chgData name="汤丰铭" userId="e9d9c79b-08f4-4b06-9318-18f6bf1a883f" providerId="ADAL" clId="{CD6CF5EC-3047-41EC-9002-18A0B80AFB50}" dt="2024-12-27T05:50:13.274" v="4284" actId="14100"/>
          <ac:cxnSpMkLst>
            <pc:docMk/>
            <pc:sldMk cId="3637160870" sldId="261"/>
            <ac:cxnSpMk id="529" creationId="{3B3E0938-AF66-AD65-DC60-23A3F4470E39}"/>
          </ac:cxnSpMkLst>
        </pc:cxnChg>
        <pc:cxnChg chg="add mod">
          <ac:chgData name="汤丰铭" userId="e9d9c79b-08f4-4b06-9318-18f6bf1a883f" providerId="ADAL" clId="{CD6CF5EC-3047-41EC-9002-18A0B80AFB50}" dt="2024-12-27T05:50:22.208" v="4288" actId="14100"/>
          <ac:cxnSpMkLst>
            <pc:docMk/>
            <pc:sldMk cId="3637160870" sldId="261"/>
            <ac:cxnSpMk id="533" creationId="{5A56DEA3-B1BF-D1BF-DD2F-1E7504F42A25}"/>
          </ac:cxnSpMkLst>
        </pc:cxnChg>
        <pc:cxnChg chg="add mod">
          <ac:chgData name="汤丰铭" userId="e9d9c79b-08f4-4b06-9318-18f6bf1a883f" providerId="ADAL" clId="{CD6CF5EC-3047-41EC-9002-18A0B80AFB50}" dt="2024-12-27T05:50:32.021" v="4292" actId="14100"/>
          <ac:cxnSpMkLst>
            <pc:docMk/>
            <pc:sldMk cId="3637160870" sldId="261"/>
            <ac:cxnSpMk id="537" creationId="{C5D2FD1D-5BE5-8233-D5D4-A625EB586155}"/>
          </ac:cxnSpMkLst>
        </pc:cxnChg>
        <pc:cxnChg chg="add mod">
          <ac:chgData name="汤丰铭" userId="e9d9c79b-08f4-4b06-9318-18f6bf1a883f" providerId="ADAL" clId="{CD6CF5EC-3047-41EC-9002-18A0B80AFB50}" dt="2024-12-27T05:50:40.650" v="4296" actId="14100"/>
          <ac:cxnSpMkLst>
            <pc:docMk/>
            <pc:sldMk cId="3637160870" sldId="261"/>
            <ac:cxnSpMk id="541" creationId="{1182F61E-DF70-E35D-F44A-A27B7BBA589B}"/>
          </ac:cxnSpMkLst>
        </pc:cxnChg>
        <pc:cxnChg chg="add mod">
          <ac:chgData name="汤丰铭" userId="e9d9c79b-08f4-4b06-9318-18f6bf1a883f" providerId="ADAL" clId="{CD6CF5EC-3047-41EC-9002-18A0B80AFB50}" dt="2024-12-27T05:50:59.551" v="4301" actId="14100"/>
          <ac:cxnSpMkLst>
            <pc:docMk/>
            <pc:sldMk cId="3637160870" sldId="261"/>
            <ac:cxnSpMk id="545" creationId="{ED5F233C-E232-1ABC-2EB1-A9EE71C5520F}"/>
          </ac:cxnSpMkLst>
        </pc:cxnChg>
        <pc:cxnChg chg="add mod">
          <ac:chgData name="汤丰铭" userId="e9d9c79b-08f4-4b06-9318-18f6bf1a883f" providerId="ADAL" clId="{CD6CF5EC-3047-41EC-9002-18A0B80AFB50}" dt="2024-12-27T05:51:27.327" v="4311" actId="14100"/>
          <ac:cxnSpMkLst>
            <pc:docMk/>
            <pc:sldMk cId="3637160870" sldId="261"/>
            <ac:cxnSpMk id="554" creationId="{718F439D-38D3-369F-657F-C3A7F759221F}"/>
          </ac:cxnSpMkLst>
        </pc:cxnChg>
        <pc:cxnChg chg="add mod">
          <ac:chgData name="汤丰铭" userId="e9d9c79b-08f4-4b06-9318-18f6bf1a883f" providerId="ADAL" clId="{CD6CF5EC-3047-41EC-9002-18A0B80AFB50}" dt="2024-12-27T05:51:54.949" v="4320" actId="14100"/>
          <ac:cxnSpMkLst>
            <pc:docMk/>
            <pc:sldMk cId="3637160870" sldId="261"/>
            <ac:cxnSpMk id="559" creationId="{F6975AA7-D08F-2473-AFA7-9969F1DD0998}"/>
          </ac:cxnSpMkLst>
        </pc:cxnChg>
        <pc:cxnChg chg="add mod">
          <ac:chgData name="汤丰铭" userId="e9d9c79b-08f4-4b06-9318-18f6bf1a883f" providerId="ADAL" clId="{CD6CF5EC-3047-41EC-9002-18A0B80AFB50}" dt="2024-12-27T05:51:51.100" v="4319" actId="14100"/>
          <ac:cxnSpMkLst>
            <pc:docMk/>
            <pc:sldMk cId="3637160870" sldId="261"/>
            <ac:cxnSpMk id="563" creationId="{79068BEC-6ABE-3550-66FD-50D1199F4717}"/>
          </ac:cxnSpMkLst>
        </pc:cxnChg>
        <pc:cxnChg chg="add mod">
          <ac:chgData name="汤丰铭" userId="e9d9c79b-08f4-4b06-9318-18f6bf1a883f" providerId="ADAL" clId="{CD6CF5EC-3047-41EC-9002-18A0B80AFB50}" dt="2024-12-27T05:52:04.330" v="4324" actId="14100"/>
          <ac:cxnSpMkLst>
            <pc:docMk/>
            <pc:sldMk cId="3637160870" sldId="261"/>
            <ac:cxnSpMk id="568" creationId="{296530DB-47AB-93B8-F59F-34D422A86801}"/>
          </ac:cxnSpMkLst>
        </pc:cxnChg>
        <pc:cxnChg chg="add mod">
          <ac:chgData name="汤丰铭" userId="e9d9c79b-08f4-4b06-9318-18f6bf1a883f" providerId="ADAL" clId="{CD6CF5EC-3047-41EC-9002-18A0B80AFB50}" dt="2025-01-01T14:43:26.942" v="5329" actId="1036"/>
          <ac:cxnSpMkLst>
            <pc:docMk/>
            <pc:sldMk cId="3637160870" sldId="261"/>
            <ac:cxnSpMk id="572" creationId="{619C2524-2767-89F5-B006-392AB51F6D7A}"/>
          </ac:cxnSpMkLst>
        </pc:cxnChg>
      </pc:sldChg>
      <pc:sldChg chg="addSp delSp modSp add mod">
        <pc:chgData name="汤丰铭" userId="e9d9c79b-08f4-4b06-9318-18f6bf1a883f" providerId="ADAL" clId="{CD6CF5EC-3047-41EC-9002-18A0B80AFB50}" dt="2025-01-01T15:02:02.433" v="5553" actId="1038"/>
        <pc:sldMkLst>
          <pc:docMk/>
          <pc:sldMk cId="1407302507" sldId="262"/>
        </pc:sldMkLst>
        <pc:spChg chg="add mod">
          <ac:chgData name="汤丰铭" userId="e9d9c79b-08f4-4b06-9318-18f6bf1a883f" providerId="ADAL" clId="{CD6CF5EC-3047-41EC-9002-18A0B80AFB50}" dt="2024-12-27T03:17:53.200" v="1282" actId="1076"/>
          <ac:spMkLst>
            <pc:docMk/>
            <pc:sldMk cId="1407302507" sldId="262"/>
            <ac:spMk id="2" creationId="{17CB64EB-7382-A54B-104F-896E87129993}"/>
          </ac:spMkLst>
        </pc:spChg>
        <pc:spChg chg="add mod">
          <ac:chgData name="汤丰铭" userId="e9d9c79b-08f4-4b06-9318-18f6bf1a883f" providerId="ADAL" clId="{CD6CF5EC-3047-41EC-9002-18A0B80AFB50}" dt="2024-12-27T03:17:53.200" v="1282" actId="1076"/>
          <ac:spMkLst>
            <pc:docMk/>
            <pc:sldMk cId="1407302507" sldId="262"/>
            <ac:spMk id="5" creationId="{AD51228E-99DB-C0B0-B889-16D7934E0BC0}"/>
          </ac:spMkLst>
        </pc:spChg>
        <pc:spChg chg="mod">
          <ac:chgData name="汤丰铭" userId="e9d9c79b-08f4-4b06-9318-18f6bf1a883f" providerId="ADAL" clId="{CD6CF5EC-3047-41EC-9002-18A0B80AFB50}" dt="2024-12-27T05:54:00.383" v="4372" actId="1076"/>
          <ac:spMkLst>
            <pc:docMk/>
            <pc:sldMk cId="1407302507" sldId="262"/>
            <ac:spMk id="16" creationId="{A3992810-2939-0A97-67A1-67F689071C0D}"/>
          </ac:spMkLst>
        </pc:spChg>
        <pc:spChg chg="add mod">
          <ac:chgData name="汤丰铭" userId="e9d9c79b-08f4-4b06-9318-18f6bf1a883f" providerId="ADAL" clId="{CD6CF5EC-3047-41EC-9002-18A0B80AFB50}" dt="2024-12-27T03:19:22.756" v="1293" actId="1076"/>
          <ac:spMkLst>
            <pc:docMk/>
            <pc:sldMk cId="1407302507" sldId="262"/>
            <ac:spMk id="42" creationId="{8F7B6696-761C-E21B-3A18-D5FCDB599269}"/>
          </ac:spMkLst>
        </pc:spChg>
        <pc:spChg chg="add mod">
          <ac:chgData name="汤丰铭" userId="e9d9c79b-08f4-4b06-9318-18f6bf1a883f" providerId="ADAL" clId="{CD6CF5EC-3047-41EC-9002-18A0B80AFB50}" dt="2024-12-27T03:19:22.756" v="1293" actId="1076"/>
          <ac:spMkLst>
            <pc:docMk/>
            <pc:sldMk cId="1407302507" sldId="262"/>
            <ac:spMk id="43" creationId="{7FC826EC-E99A-6074-FDB1-864035988CE6}"/>
          </ac:spMkLst>
        </pc:spChg>
        <pc:spChg chg="add mod">
          <ac:chgData name="汤丰铭" userId="e9d9c79b-08f4-4b06-9318-18f6bf1a883f" providerId="ADAL" clId="{CD6CF5EC-3047-41EC-9002-18A0B80AFB50}" dt="2024-12-27T03:19:22.756" v="1293" actId="1076"/>
          <ac:spMkLst>
            <pc:docMk/>
            <pc:sldMk cId="1407302507" sldId="262"/>
            <ac:spMk id="44" creationId="{422A6083-3C88-475E-A014-A8DC67B695FF}"/>
          </ac:spMkLst>
        </pc:spChg>
        <pc:spChg chg="add mod">
          <ac:chgData name="汤丰铭" userId="e9d9c79b-08f4-4b06-9318-18f6bf1a883f" providerId="ADAL" clId="{CD6CF5EC-3047-41EC-9002-18A0B80AFB50}" dt="2024-12-27T03:33:28.900" v="1503" actId="1076"/>
          <ac:spMkLst>
            <pc:docMk/>
            <pc:sldMk cId="1407302507" sldId="262"/>
            <ac:spMk id="45" creationId="{4A2F3219-9D33-2B23-28F6-444F0FF55CA0}"/>
          </ac:spMkLst>
        </pc:spChg>
        <pc:spChg chg="add mod">
          <ac:chgData name="汤丰铭" userId="e9d9c79b-08f4-4b06-9318-18f6bf1a883f" providerId="ADAL" clId="{CD6CF5EC-3047-41EC-9002-18A0B80AFB50}" dt="2024-12-27T03:34:32.754" v="1535" actId="1076"/>
          <ac:spMkLst>
            <pc:docMk/>
            <pc:sldMk cId="1407302507" sldId="262"/>
            <ac:spMk id="46" creationId="{E647D800-2800-7A0A-77C1-E8C8D3465390}"/>
          </ac:spMkLst>
        </pc:spChg>
        <pc:spChg chg="add mod">
          <ac:chgData name="汤丰铭" userId="e9d9c79b-08f4-4b06-9318-18f6bf1a883f" providerId="ADAL" clId="{CD6CF5EC-3047-41EC-9002-18A0B80AFB50}" dt="2024-12-27T03:19:22.756" v="1293" actId="1076"/>
          <ac:spMkLst>
            <pc:docMk/>
            <pc:sldMk cId="1407302507" sldId="262"/>
            <ac:spMk id="47" creationId="{FB72AFF8-29BD-D2B5-06BB-3103BFF503BB}"/>
          </ac:spMkLst>
        </pc:spChg>
        <pc:spChg chg="add mod">
          <ac:chgData name="汤丰铭" userId="e9d9c79b-08f4-4b06-9318-18f6bf1a883f" providerId="ADAL" clId="{CD6CF5EC-3047-41EC-9002-18A0B80AFB50}" dt="2024-12-27T03:19:22.756" v="1293" actId="1076"/>
          <ac:spMkLst>
            <pc:docMk/>
            <pc:sldMk cId="1407302507" sldId="262"/>
            <ac:spMk id="48" creationId="{41A4163A-2CB0-66B0-3056-8960DA9A632E}"/>
          </ac:spMkLst>
        </pc:spChg>
        <pc:spChg chg="add mod">
          <ac:chgData name="汤丰铭" userId="e9d9c79b-08f4-4b06-9318-18f6bf1a883f" providerId="ADAL" clId="{CD6CF5EC-3047-41EC-9002-18A0B80AFB50}" dt="2024-12-27T03:20:26.757" v="1295" actId="1076"/>
          <ac:spMkLst>
            <pc:docMk/>
            <pc:sldMk cId="1407302507" sldId="262"/>
            <ac:spMk id="49" creationId="{0FD0DFC6-6CD3-11C8-FF35-04F3F9780ADD}"/>
          </ac:spMkLst>
        </pc:spChg>
        <pc:spChg chg="add mod">
          <ac:chgData name="汤丰铭" userId="e9d9c79b-08f4-4b06-9318-18f6bf1a883f" providerId="ADAL" clId="{CD6CF5EC-3047-41EC-9002-18A0B80AFB50}" dt="2024-12-27T03:20:26.757" v="1295" actId="1076"/>
          <ac:spMkLst>
            <pc:docMk/>
            <pc:sldMk cId="1407302507" sldId="262"/>
            <ac:spMk id="50" creationId="{3B3D0E14-9D9D-AE39-B55A-8C701D9090B4}"/>
          </ac:spMkLst>
        </pc:spChg>
        <pc:spChg chg="add mod">
          <ac:chgData name="汤丰铭" userId="e9d9c79b-08f4-4b06-9318-18f6bf1a883f" providerId="ADAL" clId="{CD6CF5EC-3047-41EC-9002-18A0B80AFB50}" dt="2024-12-27T03:20:26.757" v="1295" actId="1076"/>
          <ac:spMkLst>
            <pc:docMk/>
            <pc:sldMk cId="1407302507" sldId="262"/>
            <ac:spMk id="51" creationId="{CC48919D-773C-7FB8-69C4-D97A9B00D385}"/>
          </ac:spMkLst>
        </pc:spChg>
        <pc:spChg chg="add mod">
          <ac:chgData name="汤丰铭" userId="e9d9c79b-08f4-4b06-9318-18f6bf1a883f" providerId="ADAL" clId="{CD6CF5EC-3047-41EC-9002-18A0B80AFB50}" dt="2024-12-27T03:20:26.757" v="1295" actId="1076"/>
          <ac:spMkLst>
            <pc:docMk/>
            <pc:sldMk cId="1407302507" sldId="262"/>
            <ac:spMk id="52" creationId="{3E8FE872-4780-F9D0-D592-318303DB316F}"/>
          </ac:spMkLst>
        </pc:spChg>
        <pc:spChg chg="add mod">
          <ac:chgData name="汤丰铭" userId="e9d9c79b-08f4-4b06-9318-18f6bf1a883f" providerId="ADAL" clId="{CD6CF5EC-3047-41EC-9002-18A0B80AFB50}" dt="2024-12-27T03:20:36.661" v="1296" actId="1076"/>
          <ac:spMkLst>
            <pc:docMk/>
            <pc:sldMk cId="1407302507" sldId="262"/>
            <ac:spMk id="53" creationId="{1D0785EA-E6C0-03AA-8BE1-53EE8721BB9B}"/>
          </ac:spMkLst>
        </pc:spChg>
        <pc:spChg chg="add mod">
          <ac:chgData name="汤丰铭" userId="e9d9c79b-08f4-4b06-9318-18f6bf1a883f" providerId="ADAL" clId="{CD6CF5EC-3047-41EC-9002-18A0B80AFB50}" dt="2024-12-27T03:20:36.661" v="1296" actId="1076"/>
          <ac:spMkLst>
            <pc:docMk/>
            <pc:sldMk cId="1407302507" sldId="262"/>
            <ac:spMk id="54" creationId="{1953EC39-4B83-9D74-822A-5219D75AC328}"/>
          </ac:spMkLst>
        </pc:spChg>
        <pc:spChg chg="add mod">
          <ac:chgData name="汤丰铭" userId="e9d9c79b-08f4-4b06-9318-18f6bf1a883f" providerId="ADAL" clId="{CD6CF5EC-3047-41EC-9002-18A0B80AFB50}" dt="2024-12-27T03:20:36.661" v="1296" actId="1076"/>
          <ac:spMkLst>
            <pc:docMk/>
            <pc:sldMk cId="1407302507" sldId="262"/>
            <ac:spMk id="55" creationId="{69420F22-B97A-A4C5-2985-E1EE0E21F512}"/>
          </ac:spMkLst>
        </pc:spChg>
        <pc:spChg chg="add mod">
          <ac:chgData name="汤丰铭" userId="e9d9c79b-08f4-4b06-9318-18f6bf1a883f" providerId="ADAL" clId="{CD6CF5EC-3047-41EC-9002-18A0B80AFB50}" dt="2024-12-27T03:20:36.661" v="1296" actId="1076"/>
          <ac:spMkLst>
            <pc:docMk/>
            <pc:sldMk cId="1407302507" sldId="262"/>
            <ac:spMk id="56" creationId="{7633725F-7C82-6075-48D6-AF6087CD920A}"/>
          </ac:spMkLst>
        </pc:spChg>
        <pc:spChg chg="add mod">
          <ac:chgData name="汤丰铭" userId="e9d9c79b-08f4-4b06-9318-18f6bf1a883f" providerId="ADAL" clId="{CD6CF5EC-3047-41EC-9002-18A0B80AFB50}" dt="2024-12-27T03:20:48.235" v="1297" actId="1076"/>
          <ac:spMkLst>
            <pc:docMk/>
            <pc:sldMk cId="1407302507" sldId="262"/>
            <ac:spMk id="57" creationId="{34BE9A93-E7EE-2A5E-2AC7-B51882721AB9}"/>
          </ac:spMkLst>
        </pc:spChg>
        <pc:spChg chg="add mod">
          <ac:chgData name="汤丰铭" userId="e9d9c79b-08f4-4b06-9318-18f6bf1a883f" providerId="ADAL" clId="{CD6CF5EC-3047-41EC-9002-18A0B80AFB50}" dt="2024-12-27T03:20:48.235" v="1297" actId="1076"/>
          <ac:spMkLst>
            <pc:docMk/>
            <pc:sldMk cId="1407302507" sldId="262"/>
            <ac:spMk id="58" creationId="{DC8D2659-2F6C-7830-A279-5D9F2933937F}"/>
          </ac:spMkLst>
        </pc:spChg>
        <pc:spChg chg="add mod">
          <ac:chgData name="汤丰铭" userId="e9d9c79b-08f4-4b06-9318-18f6bf1a883f" providerId="ADAL" clId="{CD6CF5EC-3047-41EC-9002-18A0B80AFB50}" dt="2024-12-27T03:20:48.235" v="1297" actId="1076"/>
          <ac:spMkLst>
            <pc:docMk/>
            <pc:sldMk cId="1407302507" sldId="262"/>
            <ac:spMk id="59" creationId="{34BEF7B7-1471-D5F9-C26A-DDB7454816C5}"/>
          </ac:spMkLst>
        </pc:spChg>
        <pc:spChg chg="add mod">
          <ac:chgData name="汤丰铭" userId="e9d9c79b-08f4-4b06-9318-18f6bf1a883f" providerId="ADAL" clId="{CD6CF5EC-3047-41EC-9002-18A0B80AFB50}" dt="2024-12-27T03:20:48.235" v="1297" actId="1076"/>
          <ac:spMkLst>
            <pc:docMk/>
            <pc:sldMk cId="1407302507" sldId="262"/>
            <ac:spMk id="60" creationId="{67189597-A20A-7EB5-6088-F0806330CFB1}"/>
          </ac:spMkLst>
        </pc:spChg>
        <pc:spChg chg="add mod">
          <ac:chgData name="汤丰铭" userId="e9d9c79b-08f4-4b06-9318-18f6bf1a883f" providerId="ADAL" clId="{CD6CF5EC-3047-41EC-9002-18A0B80AFB50}" dt="2024-12-27T03:21:04.308" v="1299" actId="1076"/>
          <ac:spMkLst>
            <pc:docMk/>
            <pc:sldMk cId="1407302507" sldId="262"/>
            <ac:spMk id="61" creationId="{2BD73510-1086-285E-0814-8999C2AEA04A}"/>
          </ac:spMkLst>
        </pc:spChg>
        <pc:spChg chg="add mod">
          <ac:chgData name="汤丰铭" userId="e9d9c79b-08f4-4b06-9318-18f6bf1a883f" providerId="ADAL" clId="{CD6CF5EC-3047-41EC-9002-18A0B80AFB50}" dt="2024-12-27T03:21:04.308" v="1299" actId="1076"/>
          <ac:spMkLst>
            <pc:docMk/>
            <pc:sldMk cId="1407302507" sldId="262"/>
            <ac:spMk id="62" creationId="{C9BAF3EE-ADF4-6317-7662-11F211A6193E}"/>
          </ac:spMkLst>
        </pc:spChg>
        <pc:spChg chg="add mod">
          <ac:chgData name="汤丰铭" userId="e9d9c79b-08f4-4b06-9318-18f6bf1a883f" providerId="ADAL" clId="{CD6CF5EC-3047-41EC-9002-18A0B80AFB50}" dt="2024-12-27T03:21:04.308" v="1299" actId="1076"/>
          <ac:spMkLst>
            <pc:docMk/>
            <pc:sldMk cId="1407302507" sldId="262"/>
            <ac:spMk id="63" creationId="{56D24576-6AFF-7D93-334D-A4410CE72EDC}"/>
          </ac:spMkLst>
        </pc:spChg>
        <pc:spChg chg="add mod">
          <ac:chgData name="汤丰铭" userId="e9d9c79b-08f4-4b06-9318-18f6bf1a883f" providerId="ADAL" clId="{CD6CF5EC-3047-41EC-9002-18A0B80AFB50}" dt="2024-12-27T03:31:34.416" v="1468" actId="20577"/>
          <ac:spMkLst>
            <pc:docMk/>
            <pc:sldMk cId="1407302507" sldId="262"/>
            <ac:spMk id="192" creationId="{C52455A9-68CA-9E0A-CBA5-6D38F0D6DAF7}"/>
          </ac:spMkLst>
        </pc:spChg>
        <pc:spChg chg="add mod">
          <ac:chgData name="汤丰铭" userId="e9d9c79b-08f4-4b06-9318-18f6bf1a883f" providerId="ADAL" clId="{CD6CF5EC-3047-41EC-9002-18A0B80AFB50}" dt="2024-12-27T03:31:37.103" v="1470" actId="20577"/>
          <ac:spMkLst>
            <pc:docMk/>
            <pc:sldMk cId="1407302507" sldId="262"/>
            <ac:spMk id="193" creationId="{3DBC7046-782E-55EF-7BC6-610926CA8F09}"/>
          </ac:spMkLst>
        </pc:spChg>
        <pc:spChg chg="add mod">
          <ac:chgData name="汤丰铭" userId="e9d9c79b-08f4-4b06-9318-18f6bf1a883f" providerId="ADAL" clId="{CD6CF5EC-3047-41EC-9002-18A0B80AFB50}" dt="2024-12-27T03:30:56.475" v="1433" actId="20577"/>
          <ac:spMkLst>
            <pc:docMk/>
            <pc:sldMk cId="1407302507" sldId="262"/>
            <ac:spMk id="201" creationId="{F287D84E-2203-0FBF-47FD-F7A2B1AF6EDE}"/>
          </ac:spMkLst>
        </pc:spChg>
        <pc:spChg chg="add mod">
          <ac:chgData name="汤丰铭" userId="e9d9c79b-08f4-4b06-9318-18f6bf1a883f" providerId="ADAL" clId="{CD6CF5EC-3047-41EC-9002-18A0B80AFB50}" dt="2024-12-27T03:26:05.140" v="1389" actId="20577"/>
          <ac:spMkLst>
            <pc:docMk/>
            <pc:sldMk cId="1407302507" sldId="262"/>
            <ac:spMk id="202" creationId="{6898EA9F-3E00-347A-1F09-303F0E1F3718}"/>
          </ac:spMkLst>
        </pc:spChg>
        <pc:spChg chg="add mod">
          <ac:chgData name="汤丰铭" userId="e9d9c79b-08f4-4b06-9318-18f6bf1a883f" providerId="ADAL" clId="{CD6CF5EC-3047-41EC-9002-18A0B80AFB50}" dt="2024-12-27T03:28:05.814" v="1408" actId="1036"/>
          <ac:spMkLst>
            <pc:docMk/>
            <pc:sldMk cId="1407302507" sldId="262"/>
            <ac:spMk id="225" creationId="{23DB2C75-F49D-F2A1-C9CD-607E043317B0}"/>
          </ac:spMkLst>
        </pc:spChg>
        <pc:spChg chg="add mod">
          <ac:chgData name="汤丰铭" userId="e9d9c79b-08f4-4b06-9318-18f6bf1a883f" providerId="ADAL" clId="{CD6CF5EC-3047-41EC-9002-18A0B80AFB50}" dt="2024-12-27T03:34:14.962" v="1528" actId="1036"/>
          <ac:spMkLst>
            <pc:docMk/>
            <pc:sldMk cId="1407302507" sldId="262"/>
            <ac:spMk id="229" creationId="{C0F2A079-15CD-0CEF-0E6D-8C4C97D05BF9}"/>
          </ac:spMkLst>
        </pc:spChg>
        <pc:spChg chg="add mod">
          <ac:chgData name="汤丰铭" userId="e9d9c79b-08f4-4b06-9318-18f6bf1a883f" providerId="ADAL" clId="{CD6CF5EC-3047-41EC-9002-18A0B80AFB50}" dt="2024-12-27T03:34:14.962" v="1528" actId="1036"/>
          <ac:spMkLst>
            <pc:docMk/>
            <pc:sldMk cId="1407302507" sldId="262"/>
            <ac:spMk id="230" creationId="{84ACC250-400B-EC72-7F7F-31799ACE2360}"/>
          </ac:spMkLst>
        </pc:spChg>
        <pc:spChg chg="add mod">
          <ac:chgData name="汤丰铭" userId="e9d9c79b-08f4-4b06-9318-18f6bf1a883f" providerId="ADAL" clId="{CD6CF5EC-3047-41EC-9002-18A0B80AFB50}" dt="2024-12-27T03:34:14.962" v="1528" actId="1036"/>
          <ac:spMkLst>
            <pc:docMk/>
            <pc:sldMk cId="1407302507" sldId="262"/>
            <ac:spMk id="231" creationId="{C049277C-5DD7-9DDF-8946-FDEEE6537DDB}"/>
          </ac:spMkLst>
        </pc:spChg>
        <pc:spChg chg="add mod">
          <ac:chgData name="汤丰铭" userId="e9d9c79b-08f4-4b06-9318-18f6bf1a883f" providerId="ADAL" clId="{CD6CF5EC-3047-41EC-9002-18A0B80AFB50}" dt="2024-12-27T03:34:14.962" v="1528" actId="1036"/>
          <ac:spMkLst>
            <pc:docMk/>
            <pc:sldMk cId="1407302507" sldId="262"/>
            <ac:spMk id="232" creationId="{1CD1729F-3A39-EF5F-C9C2-1B1241954DA3}"/>
          </ac:spMkLst>
        </pc:spChg>
        <pc:spChg chg="add mod">
          <ac:chgData name="汤丰铭" userId="e9d9c79b-08f4-4b06-9318-18f6bf1a883f" providerId="ADAL" clId="{CD6CF5EC-3047-41EC-9002-18A0B80AFB50}" dt="2024-12-27T03:34:17.336" v="1530" actId="1037"/>
          <ac:spMkLst>
            <pc:docMk/>
            <pc:sldMk cId="1407302507" sldId="262"/>
            <ac:spMk id="233" creationId="{41AA4D24-10F9-99C8-2AFE-ED8A768EA53A}"/>
          </ac:spMkLst>
        </pc:spChg>
        <pc:spChg chg="add mod">
          <ac:chgData name="汤丰铭" userId="e9d9c79b-08f4-4b06-9318-18f6bf1a883f" providerId="ADAL" clId="{CD6CF5EC-3047-41EC-9002-18A0B80AFB50}" dt="2024-12-27T03:34:25.789" v="1533" actId="1038"/>
          <ac:spMkLst>
            <pc:docMk/>
            <pc:sldMk cId="1407302507" sldId="262"/>
            <ac:spMk id="234" creationId="{AE11146B-5769-31F5-E40D-CDAC8A6B1F4D}"/>
          </ac:spMkLst>
        </pc:spChg>
        <pc:spChg chg="add mod">
          <ac:chgData name="汤丰铭" userId="e9d9c79b-08f4-4b06-9318-18f6bf1a883f" providerId="ADAL" clId="{CD6CF5EC-3047-41EC-9002-18A0B80AFB50}" dt="2024-12-27T03:34:25.789" v="1533" actId="1038"/>
          <ac:spMkLst>
            <pc:docMk/>
            <pc:sldMk cId="1407302507" sldId="262"/>
            <ac:spMk id="235" creationId="{C1C508F8-7035-42B0-237C-9CC20AC55CF6}"/>
          </ac:spMkLst>
        </pc:spChg>
        <pc:spChg chg="add mod">
          <ac:chgData name="汤丰铭" userId="e9d9c79b-08f4-4b06-9318-18f6bf1a883f" providerId="ADAL" clId="{CD6CF5EC-3047-41EC-9002-18A0B80AFB50}" dt="2024-12-27T03:34:38.304" v="1539" actId="1035"/>
          <ac:spMkLst>
            <pc:docMk/>
            <pc:sldMk cId="1407302507" sldId="262"/>
            <ac:spMk id="236" creationId="{5B81D99F-5943-68A1-3068-54ED1B8F62A4}"/>
          </ac:spMkLst>
        </pc:spChg>
        <pc:spChg chg="add mod">
          <ac:chgData name="汤丰铭" userId="e9d9c79b-08f4-4b06-9318-18f6bf1a883f" providerId="ADAL" clId="{CD6CF5EC-3047-41EC-9002-18A0B80AFB50}" dt="2024-12-27T03:34:46.340" v="1540" actId="1076"/>
          <ac:spMkLst>
            <pc:docMk/>
            <pc:sldMk cId="1407302507" sldId="262"/>
            <ac:spMk id="237" creationId="{FDE425CE-B6B6-51B3-9DA2-83009E3315B7}"/>
          </ac:spMkLst>
        </pc:spChg>
        <pc:spChg chg="add mod">
          <ac:chgData name="汤丰铭" userId="e9d9c79b-08f4-4b06-9318-18f6bf1a883f" providerId="ADAL" clId="{CD6CF5EC-3047-41EC-9002-18A0B80AFB50}" dt="2024-12-27T03:34:53.494" v="1545" actId="1036"/>
          <ac:spMkLst>
            <pc:docMk/>
            <pc:sldMk cId="1407302507" sldId="262"/>
            <ac:spMk id="238" creationId="{14CC0BB6-318B-0290-E52B-5F98C38194FF}"/>
          </ac:spMkLst>
        </pc:spChg>
        <pc:spChg chg="add mod">
          <ac:chgData name="汤丰铭" userId="e9d9c79b-08f4-4b06-9318-18f6bf1a883f" providerId="ADAL" clId="{CD6CF5EC-3047-41EC-9002-18A0B80AFB50}" dt="2024-12-27T03:35:03.711" v="1546" actId="1076"/>
          <ac:spMkLst>
            <pc:docMk/>
            <pc:sldMk cId="1407302507" sldId="262"/>
            <ac:spMk id="239" creationId="{77E4139B-EFBB-9377-8F51-F7D63610406A}"/>
          </ac:spMkLst>
        </pc:spChg>
        <pc:spChg chg="add mod">
          <ac:chgData name="汤丰铭" userId="e9d9c79b-08f4-4b06-9318-18f6bf1a883f" providerId="ADAL" clId="{CD6CF5EC-3047-41EC-9002-18A0B80AFB50}" dt="2024-12-27T03:35:03.711" v="1546" actId="1076"/>
          <ac:spMkLst>
            <pc:docMk/>
            <pc:sldMk cId="1407302507" sldId="262"/>
            <ac:spMk id="240" creationId="{7F313766-AFD2-FCF1-9519-F95DE8120B69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1" creationId="{FED83C9B-F7B3-6175-3571-492AADBF7D9F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2" creationId="{ED388AA4-0986-4B17-5C09-9618BD8BFDDC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3" creationId="{E82B1F83-5BB2-44C2-50B3-233BE4CEFFCA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4" creationId="{3B453721-9409-7C4F-58D2-6A1C3831A88A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5" creationId="{7340D8BA-EB11-8074-1299-C7CE48ACA6BA}"/>
          </ac:spMkLst>
        </pc:spChg>
        <pc:spChg chg="add mod">
          <ac:chgData name="汤丰铭" userId="e9d9c79b-08f4-4b06-9318-18f6bf1a883f" providerId="ADAL" clId="{CD6CF5EC-3047-41EC-9002-18A0B80AFB50}" dt="2024-12-27T03:32:03.638" v="1480" actId="1076"/>
          <ac:spMkLst>
            <pc:docMk/>
            <pc:sldMk cId="1407302507" sldId="262"/>
            <ac:spMk id="246" creationId="{F9E064C9-F1F6-6B45-9A65-6D6DAAFF6FA9}"/>
          </ac:spMkLst>
        </pc:spChg>
        <pc:spChg chg="add mod">
          <ac:chgData name="汤丰铭" userId="e9d9c79b-08f4-4b06-9318-18f6bf1a883f" providerId="ADAL" clId="{CD6CF5EC-3047-41EC-9002-18A0B80AFB50}" dt="2024-12-27T03:33:11.719" v="1498" actId="1037"/>
          <ac:spMkLst>
            <pc:docMk/>
            <pc:sldMk cId="1407302507" sldId="262"/>
            <ac:spMk id="247" creationId="{06486A63-861F-8100-5D3D-23EBD580787C}"/>
          </ac:spMkLst>
        </pc:spChg>
        <pc:spChg chg="add mod">
          <ac:chgData name="汤丰铭" userId="e9d9c79b-08f4-4b06-9318-18f6bf1a883f" providerId="ADAL" clId="{CD6CF5EC-3047-41EC-9002-18A0B80AFB50}" dt="2024-12-27T03:32:17.630" v="1485" actId="1076"/>
          <ac:spMkLst>
            <pc:docMk/>
            <pc:sldMk cId="1407302507" sldId="262"/>
            <ac:spMk id="248" creationId="{3A540C54-7FF9-9AB2-0EC3-43EFFDE287AD}"/>
          </ac:spMkLst>
        </pc:spChg>
        <pc:spChg chg="add mod">
          <ac:chgData name="汤丰铭" userId="e9d9c79b-08f4-4b06-9318-18f6bf1a883f" providerId="ADAL" clId="{CD6CF5EC-3047-41EC-9002-18A0B80AFB50}" dt="2024-12-27T03:32:17.630" v="1485" actId="1076"/>
          <ac:spMkLst>
            <pc:docMk/>
            <pc:sldMk cId="1407302507" sldId="262"/>
            <ac:spMk id="249" creationId="{7BE1472B-F5FF-E75C-64D9-83E9627B4A03}"/>
          </ac:spMkLst>
        </pc:spChg>
        <pc:spChg chg="add mod">
          <ac:chgData name="汤丰铭" userId="e9d9c79b-08f4-4b06-9318-18f6bf1a883f" providerId="ADAL" clId="{CD6CF5EC-3047-41EC-9002-18A0B80AFB50}" dt="2024-12-27T03:32:17.630" v="1485" actId="1076"/>
          <ac:spMkLst>
            <pc:docMk/>
            <pc:sldMk cId="1407302507" sldId="262"/>
            <ac:spMk id="250" creationId="{FA5B5892-7BE0-DA6B-0509-BE89D46CC61B}"/>
          </ac:spMkLst>
        </pc:spChg>
        <pc:spChg chg="add mod">
          <ac:chgData name="汤丰铭" userId="e9d9c79b-08f4-4b06-9318-18f6bf1a883f" providerId="ADAL" clId="{CD6CF5EC-3047-41EC-9002-18A0B80AFB50}" dt="2024-12-27T03:32:17.630" v="1485" actId="1076"/>
          <ac:spMkLst>
            <pc:docMk/>
            <pc:sldMk cId="1407302507" sldId="262"/>
            <ac:spMk id="251" creationId="{3809F760-8693-2E02-62C3-6E91837720FD}"/>
          </ac:spMkLst>
        </pc:spChg>
        <pc:spChg chg="add mod">
          <ac:chgData name="汤丰铭" userId="e9d9c79b-08f4-4b06-9318-18f6bf1a883f" providerId="ADAL" clId="{CD6CF5EC-3047-41EC-9002-18A0B80AFB50}" dt="2024-12-27T03:32:17.630" v="1485" actId="1076"/>
          <ac:spMkLst>
            <pc:docMk/>
            <pc:sldMk cId="1407302507" sldId="262"/>
            <ac:spMk id="252" creationId="{976CC347-4A79-0563-20E2-C1014AB75DDE}"/>
          </ac:spMkLst>
        </pc:spChg>
        <pc:spChg chg="mod">
          <ac:chgData name="汤丰铭" userId="e9d9c79b-08f4-4b06-9318-18f6bf1a883f" providerId="ADAL" clId="{CD6CF5EC-3047-41EC-9002-18A0B80AFB50}" dt="2024-12-27T03:17:53.200" v="1282" actId="1076"/>
          <ac:spMkLst>
            <pc:docMk/>
            <pc:sldMk cId="1407302507" sldId="262"/>
            <ac:spMk id="253" creationId="{53EF418F-B9B4-2A9A-8DCF-A4ED5FF46D09}"/>
          </ac:spMkLst>
        </pc:spChg>
        <pc:spChg chg="add mod">
          <ac:chgData name="汤丰铭" userId="e9d9c79b-08f4-4b06-9318-18f6bf1a883f" providerId="ADAL" clId="{CD6CF5EC-3047-41EC-9002-18A0B80AFB50}" dt="2024-12-27T03:32:11.290" v="1484" actId="1035"/>
          <ac:spMkLst>
            <pc:docMk/>
            <pc:sldMk cId="1407302507" sldId="262"/>
            <ac:spMk id="256" creationId="{CD5AA66E-A22E-95FD-4DB4-695DCDE282AC}"/>
          </ac:spMkLst>
        </pc:spChg>
        <pc:spChg chg="add mod">
          <ac:chgData name="汤丰铭" userId="e9d9c79b-08f4-4b06-9318-18f6bf1a883f" providerId="ADAL" clId="{CD6CF5EC-3047-41EC-9002-18A0B80AFB50}" dt="2024-12-27T03:32:11.290" v="1484" actId="1035"/>
          <ac:spMkLst>
            <pc:docMk/>
            <pc:sldMk cId="1407302507" sldId="262"/>
            <ac:spMk id="257" creationId="{B8340098-B75A-CEA0-06C3-E1A1BE3E8ABD}"/>
          </ac:spMkLst>
        </pc:spChg>
        <pc:spChg chg="add mod">
          <ac:chgData name="汤丰铭" userId="e9d9c79b-08f4-4b06-9318-18f6bf1a883f" providerId="ADAL" clId="{CD6CF5EC-3047-41EC-9002-18A0B80AFB50}" dt="2024-12-27T03:32:41.242" v="1490" actId="1035"/>
          <ac:spMkLst>
            <pc:docMk/>
            <pc:sldMk cId="1407302507" sldId="262"/>
            <ac:spMk id="258" creationId="{EB7C0EDF-2EA8-711C-E345-5A1AD16CE43F}"/>
          </ac:spMkLst>
        </pc:spChg>
        <pc:spChg chg="add mod">
          <ac:chgData name="汤丰铭" userId="e9d9c79b-08f4-4b06-9318-18f6bf1a883f" providerId="ADAL" clId="{CD6CF5EC-3047-41EC-9002-18A0B80AFB50}" dt="2024-12-27T03:32:41.242" v="1490" actId="1035"/>
          <ac:spMkLst>
            <pc:docMk/>
            <pc:sldMk cId="1407302507" sldId="262"/>
            <ac:spMk id="259" creationId="{AA727F9E-DE82-44C5-DDFF-0F05B0532C44}"/>
          </ac:spMkLst>
        </pc:spChg>
        <pc:spChg chg="add mod">
          <ac:chgData name="汤丰铭" userId="e9d9c79b-08f4-4b06-9318-18f6bf1a883f" providerId="ADAL" clId="{CD6CF5EC-3047-41EC-9002-18A0B80AFB50}" dt="2024-12-27T03:33:13.229" v="1500" actId="1035"/>
          <ac:spMkLst>
            <pc:docMk/>
            <pc:sldMk cId="1407302507" sldId="262"/>
            <ac:spMk id="260" creationId="{C0DCEAC3-E1FE-4E51-AE35-9D49D98E72F9}"/>
          </ac:spMkLst>
        </pc:spChg>
        <pc:spChg chg="add mod">
          <ac:chgData name="汤丰铭" userId="e9d9c79b-08f4-4b06-9318-18f6bf1a883f" providerId="ADAL" clId="{CD6CF5EC-3047-41EC-9002-18A0B80AFB50}" dt="2024-12-27T03:33:07.655" v="1496" actId="1038"/>
          <ac:spMkLst>
            <pc:docMk/>
            <pc:sldMk cId="1407302507" sldId="262"/>
            <ac:spMk id="261" creationId="{BC7A9B3A-E21B-4B1F-62D0-0BA6E11F9FD5}"/>
          </ac:spMkLst>
        </pc:spChg>
        <pc:spChg chg="add mod">
          <ac:chgData name="汤丰铭" userId="e9d9c79b-08f4-4b06-9318-18f6bf1a883f" providerId="ADAL" clId="{CD6CF5EC-3047-41EC-9002-18A0B80AFB50}" dt="2024-12-27T03:33:07.655" v="1496" actId="1038"/>
          <ac:spMkLst>
            <pc:docMk/>
            <pc:sldMk cId="1407302507" sldId="262"/>
            <ac:spMk id="262" creationId="{EFD48255-89B5-78AC-DE71-FB699B084E0C}"/>
          </ac:spMkLst>
        </pc:spChg>
        <pc:spChg chg="add mod">
          <ac:chgData name="汤丰铭" userId="e9d9c79b-08f4-4b06-9318-18f6bf1a883f" providerId="ADAL" clId="{CD6CF5EC-3047-41EC-9002-18A0B80AFB50}" dt="2024-12-27T03:33:40.158" v="1505" actId="1076"/>
          <ac:spMkLst>
            <pc:docMk/>
            <pc:sldMk cId="1407302507" sldId="262"/>
            <ac:spMk id="263" creationId="{91EDA1E8-C3BF-153E-1F68-80FF69CB93E4}"/>
          </ac:spMkLst>
        </pc:spChg>
        <pc:spChg chg="add mod">
          <ac:chgData name="汤丰铭" userId="e9d9c79b-08f4-4b06-9318-18f6bf1a883f" providerId="ADAL" clId="{CD6CF5EC-3047-41EC-9002-18A0B80AFB50}" dt="2024-12-27T03:33:40.158" v="1505" actId="1076"/>
          <ac:spMkLst>
            <pc:docMk/>
            <pc:sldMk cId="1407302507" sldId="262"/>
            <ac:spMk id="264" creationId="{41DC2A6B-01F1-C42A-ED33-E8CB8AFFC9CE}"/>
          </ac:spMkLst>
        </pc:spChg>
        <pc:spChg chg="add mod">
          <ac:chgData name="汤丰铭" userId="e9d9c79b-08f4-4b06-9318-18f6bf1a883f" providerId="ADAL" clId="{CD6CF5EC-3047-41EC-9002-18A0B80AFB50}" dt="2024-12-27T03:33:40.158" v="1505" actId="1076"/>
          <ac:spMkLst>
            <pc:docMk/>
            <pc:sldMk cId="1407302507" sldId="262"/>
            <ac:spMk id="265" creationId="{26FB344E-5B25-ED50-B837-896FFB6EE35A}"/>
          </ac:spMkLst>
        </pc:spChg>
        <pc:spChg chg="add mod">
          <ac:chgData name="汤丰铭" userId="e9d9c79b-08f4-4b06-9318-18f6bf1a883f" providerId="ADAL" clId="{CD6CF5EC-3047-41EC-9002-18A0B80AFB50}" dt="2024-12-27T03:33:47.366" v="1513" actId="1038"/>
          <ac:spMkLst>
            <pc:docMk/>
            <pc:sldMk cId="1407302507" sldId="262"/>
            <ac:spMk id="266" creationId="{EDD22184-1CE9-3068-133B-9362EF9E7A1B}"/>
          </ac:spMkLst>
        </pc:spChg>
        <pc:spChg chg="add mod">
          <ac:chgData name="汤丰铭" userId="e9d9c79b-08f4-4b06-9318-18f6bf1a883f" providerId="ADAL" clId="{CD6CF5EC-3047-41EC-9002-18A0B80AFB50}" dt="2024-12-27T03:33:47.366" v="1513" actId="1038"/>
          <ac:spMkLst>
            <pc:docMk/>
            <pc:sldMk cId="1407302507" sldId="262"/>
            <ac:spMk id="267" creationId="{14A71345-528A-21D2-B1F7-54C1BDD82CDA}"/>
          </ac:spMkLst>
        </pc:spChg>
        <pc:spChg chg="add mod">
          <ac:chgData name="汤丰铭" userId="e9d9c79b-08f4-4b06-9318-18f6bf1a883f" providerId="ADAL" clId="{CD6CF5EC-3047-41EC-9002-18A0B80AFB50}" dt="2024-12-27T03:33:47.366" v="1513" actId="1038"/>
          <ac:spMkLst>
            <pc:docMk/>
            <pc:sldMk cId="1407302507" sldId="262"/>
            <ac:spMk id="268" creationId="{90B7BF7A-251C-2F72-40C4-90F7A2D8198D}"/>
          </ac:spMkLst>
        </pc:spChg>
        <pc:spChg chg="add mod">
          <ac:chgData name="汤丰铭" userId="e9d9c79b-08f4-4b06-9318-18f6bf1a883f" providerId="ADAL" clId="{CD6CF5EC-3047-41EC-9002-18A0B80AFB50}" dt="2024-12-27T03:33:47.366" v="1513" actId="1038"/>
          <ac:spMkLst>
            <pc:docMk/>
            <pc:sldMk cId="1407302507" sldId="262"/>
            <ac:spMk id="269" creationId="{55DBED15-2B1A-ED48-434D-3C2B5B3903B8}"/>
          </ac:spMkLst>
        </pc:spChg>
        <pc:spChg chg="add mod">
          <ac:chgData name="汤丰铭" userId="e9d9c79b-08f4-4b06-9318-18f6bf1a883f" providerId="ADAL" clId="{CD6CF5EC-3047-41EC-9002-18A0B80AFB50}" dt="2024-12-27T03:33:47.366" v="1513" actId="1038"/>
          <ac:spMkLst>
            <pc:docMk/>
            <pc:sldMk cId="1407302507" sldId="262"/>
            <ac:spMk id="271" creationId="{0077B6D8-3F58-4D1B-B814-CB78633E2E44}"/>
          </ac:spMkLst>
        </pc:spChg>
        <pc:spChg chg="add mod">
          <ac:chgData name="汤丰铭" userId="e9d9c79b-08f4-4b06-9318-18f6bf1a883f" providerId="ADAL" clId="{CD6CF5EC-3047-41EC-9002-18A0B80AFB50}" dt="2024-12-27T03:34:01.915" v="1523" actId="1035"/>
          <ac:spMkLst>
            <pc:docMk/>
            <pc:sldMk cId="1407302507" sldId="262"/>
            <ac:spMk id="280" creationId="{92AC8AFE-9D03-D6BF-7B6C-EA0048F807D6}"/>
          </ac:spMkLst>
        </pc:spChg>
        <pc:spChg chg="add mod">
          <ac:chgData name="汤丰铭" userId="e9d9c79b-08f4-4b06-9318-18f6bf1a883f" providerId="ADAL" clId="{CD6CF5EC-3047-41EC-9002-18A0B80AFB50}" dt="2024-12-27T03:35:12.112" v="1562" actId="20577"/>
          <ac:spMkLst>
            <pc:docMk/>
            <pc:sldMk cId="1407302507" sldId="262"/>
            <ac:spMk id="283" creationId="{F5775149-A7DA-AFA5-BB35-269D65F97BD4}"/>
          </ac:spMkLst>
        </pc:spChg>
        <pc:spChg chg="add mod">
          <ac:chgData name="汤丰铭" userId="e9d9c79b-08f4-4b06-9318-18f6bf1a883f" providerId="ADAL" clId="{CD6CF5EC-3047-41EC-9002-18A0B80AFB50}" dt="2024-12-27T03:35:45.016" v="1578" actId="1035"/>
          <ac:spMkLst>
            <pc:docMk/>
            <pc:sldMk cId="1407302507" sldId="262"/>
            <ac:spMk id="284" creationId="{4E41C002-92C5-6331-BF74-37B7A5A0509E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87" creationId="{34BCD4BC-B563-D58C-374B-0228AEB56D25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88" creationId="{9CC3C80D-2B61-A691-BEAB-3FCDCD5D9703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89" creationId="{21F8E28A-C04D-0292-615C-D01B0619FAC7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90" creationId="{18ED277A-362D-9BA3-61D0-4DF680588876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91" creationId="{7A0B7F72-538D-A1D6-549A-E9A3105A4E84}"/>
          </ac:spMkLst>
        </pc:spChg>
        <pc:spChg chg="add mod">
          <ac:chgData name="汤丰铭" userId="e9d9c79b-08f4-4b06-9318-18f6bf1a883f" providerId="ADAL" clId="{CD6CF5EC-3047-41EC-9002-18A0B80AFB50}" dt="2024-12-27T03:35:57.414" v="1621" actId="1038"/>
          <ac:spMkLst>
            <pc:docMk/>
            <pc:sldMk cId="1407302507" sldId="262"/>
            <ac:spMk id="292" creationId="{3DE936DA-EA04-5351-39AE-27F7BCD3E104}"/>
          </ac:spMkLst>
        </pc:spChg>
        <pc:spChg chg="add mod">
          <ac:chgData name="汤丰铭" userId="e9d9c79b-08f4-4b06-9318-18f6bf1a883f" providerId="ADAL" clId="{CD6CF5EC-3047-41EC-9002-18A0B80AFB50}" dt="2024-12-27T03:36:40.949" v="1791" actId="1038"/>
          <ac:spMkLst>
            <pc:docMk/>
            <pc:sldMk cId="1407302507" sldId="262"/>
            <ac:spMk id="293" creationId="{69B9BD80-2BC0-C97E-AB3A-3A212A3AD43C}"/>
          </ac:spMkLst>
        </pc:spChg>
        <pc:spChg chg="add mod">
          <ac:chgData name="汤丰铭" userId="e9d9c79b-08f4-4b06-9318-18f6bf1a883f" providerId="ADAL" clId="{CD6CF5EC-3047-41EC-9002-18A0B80AFB50}" dt="2024-12-27T03:36:17.044" v="1788" actId="1037"/>
          <ac:spMkLst>
            <pc:docMk/>
            <pc:sldMk cId="1407302507" sldId="262"/>
            <ac:spMk id="294" creationId="{78A071B8-5570-B8DA-5FC9-469340815D0D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295" creationId="{EF25740C-E8F7-D447-DF2A-73297EB11FB3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296" creationId="{C8BA94E9-9B71-D995-8CF9-7FC4164C9BB4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297" creationId="{D9E6445D-5E80-44A4-F1E5-E239FA2D2ED9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298" creationId="{96999117-9023-0D4A-CC1C-6767841CE971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299" creationId="{023E93BD-E862-A8AD-6E52-7F10152B1164}"/>
          </ac:spMkLst>
        </pc:spChg>
        <pc:spChg chg="add mod">
          <ac:chgData name="汤丰铭" userId="e9d9c79b-08f4-4b06-9318-18f6bf1a883f" providerId="ADAL" clId="{CD6CF5EC-3047-41EC-9002-18A0B80AFB50}" dt="2024-12-27T03:36:13.366" v="1784" actId="1035"/>
          <ac:spMkLst>
            <pc:docMk/>
            <pc:sldMk cId="1407302507" sldId="262"/>
            <ac:spMk id="300" creationId="{3426B35E-2380-9DB3-77EC-A270A471367F}"/>
          </ac:spMkLst>
        </pc:spChg>
        <pc:spChg chg="add mod">
          <ac:chgData name="汤丰铭" userId="e9d9c79b-08f4-4b06-9318-18f6bf1a883f" providerId="ADAL" clId="{CD6CF5EC-3047-41EC-9002-18A0B80AFB50}" dt="2024-12-27T03:36:39.636" v="1789" actId="1076"/>
          <ac:spMkLst>
            <pc:docMk/>
            <pc:sldMk cId="1407302507" sldId="262"/>
            <ac:spMk id="301" creationId="{52971EF4-A9D2-AED8-F5C8-DD15F4873DFB}"/>
          </ac:spMkLst>
        </pc:spChg>
        <pc:spChg chg="add mod">
          <ac:chgData name="汤丰铭" userId="e9d9c79b-08f4-4b06-9318-18f6bf1a883f" providerId="ADAL" clId="{CD6CF5EC-3047-41EC-9002-18A0B80AFB50}" dt="2024-12-27T03:36:52.030" v="1796" actId="20577"/>
          <ac:spMkLst>
            <pc:docMk/>
            <pc:sldMk cId="1407302507" sldId="262"/>
            <ac:spMk id="307" creationId="{E236AAFE-B53F-A796-8AA4-7219A36AF092}"/>
          </ac:spMkLst>
        </pc:spChg>
        <pc:spChg chg="add mod">
          <ac:chgData name="汤丰铭" userId="e9d9c79b-08f4-4b06-9318-18f6bf1a883f" providerId="ADAL" clId="{CD6CF5EC-3047-41EC-9002-18A0B80AFB50}" dt="2024-12-27T03:36:55.128" v="1800" actId="20577"/>
          <ac:spMkLst>
            <pc:docMk/>
            <pc:sldMk cId="1407302507" sldId="262"/>
            <ac:spMk id="308" creationId="{CF976914-C427-B65E-E182-A54EC3C9AFF5}"/>
          </ac:spMkLst>
        </pc:spChg>
        <pc:spChg chg="add mod">
          <ac:chgData name="汤丰铭" userId="e9d9c79b-08f4-4b06-9318-18f6bf1a883f" providerId="ADAL" clId="{CD6CF5EC-3047-41EC-9002-18A0B80AFB50}" dt="2024-12-27T05:15:04.582" v="3775" actId="1076"/>
          <ac:spMkLst>
            <pc:docMk/>
            <pc:sldMk cId="1407302507" sldId="262"/>
            <ac:spMk id="310" creationId="{C79D5BCE-EA92-D22D-6046-524457E3AB62}"/>
          </ac:spMkLst>
        </pc:spChg>
        <pc:spChg chg="mod">
          <ac:chgData name="汤丰铭" userId="e9d9c79b-08f4-4b06-9318-18f6bf1a883f" providerId="ADAL" clId="{CD6CF5EC-3047-41EC-9002-18A0B80AFB50}" dt="2024-12-27T03:17:56.241" v="1283" actId="1076"/>
          <ac:spMkLst>
            <pc:docMk/>
            <pc:sldMk cId="1407302507" sldId="262"/>
            <ac:spMk id="337" creationId="{8DD6A428-15B4-230B-659C-086632630B8D}"/>
          </ac:spMkLst>
        </pc:spChg>
        <pc:spChg chg="mod">
          <ac:chgData name="汤丰铭" userId="e9d9c79b-08f4-4b06-9318-18f6bf1a883f" providerId="ADAL" clId="{CD6CF5EC-3047-41EC-9002-18A0B80AFB50}" dt="2024-12-27T03:18:09.791" v="1284" actId="1076"/>
          <ac:spMkLst>
            <pc:docMk/>
            <pc:sldMk cId="1407302507" sldId="262"/>
            <ac:spMk id="356" creationId="{0C3A42BC-4010-799A-9EDB-07A86112260A}"/>
          </ac:spMkLst>
        </pc:spChg>
        <pc:spChg chg="mod">
          <ac:chgData name="汤丰铭" userId="e9d9c79b-08f4-4b06-9318-18f6bf1a883f" providerId="ADAL" clId="{CD6CF5EC-3047-41EC-9002-18A0B80AFB50}" dt="2024-12-27T03:22:03.259" v="1314" actId="1076"/>
          <ac:spMkLst>
            <pc:docMk/>
            <pc:sldMk cId="1407302507" sldId="262"/>
            <ac:spMk id="387" creationId="{ECC2D7D0-D12B-CDD8-09CF-B7582D43D383}"/>
          </ac:spMkLst>
        </pc:spChg>
        <pc:spChg chg="mod">
          <ac:chgData name="汤丰铭" userId="e9d9c79b-08f4-4b06-9318-18f6bf1a883f" providerId="ADAL" clId="{CD6CF5EC-3047-41EC-9002-18A0B80AFB50}" dt="2024-12-27T03:18:26.379" v="1286" actId="1076"/>
          <ac:spMkLst>
            <pc:docMk/>
            <pc:sldMk cId="1407302507" sldId="262"/>
            <ac:spMk id="414" creationId="{1DCD75BA-9D28-179F-D43B-DE6C7F737A76}"/>
          </ac:spMkLst>
        </pc:spChg>
        <pc:spChg chg="mod">
          <ac:chgData name="汤丰铭" userId="e9d9c79b-08f4-4b06-9318-18f6bf1a883f" providerId="ADAL" clId="{CD6CF5EC-3047-41EC-9002-18A0B80AFB50}" dt="2024-12-27T03:18:30.364" v="1287" actId="1076"/>
          <ac:spMkLst>
            <pc:docMk/>
            <pc:sldMk cId="1407302507" sldId="262"/>
            <ac:spMk id="430" creationId="{91727D56-44C9-DE1E-A7FA-32C15A1FC2A1}"/>
          </ac:spMkLst>
        </pc:spChg>
        <pc:spChg chg="add mod">
          <ac:chgData name="汤丰铭" userId="e9d9c79b-08f4-4b06-9318-18f6bf1a883f" providerId="ADAL" clId="{CD6CF5EC-3047-41EC-9002-18A0B80AFB50}" dt="2024-12-27T03:21:08.607" v="1300" actId="1076"/>
          <ac:spMkLst>
            <pc:docMk/>
            <pc:sldMk cId="1407302507" sldId="262"/>
            <ac:spMk id="469" creationId="{DEC1CEBB-E53C-5A9E-6EDA-05DB83C6A054}"/>
          </ac:spMkLst>
        </pc:spChg>
        <pc:spChg chg="add mod">
          <ac:chgData name="汤丰铭" userId="e9d9c79b-08f4-4b06-9318-18f6bf1a883f" providerId="ADAL" clId="{CD6CF5EC-3047-41EC-9002-18A0B80AFB50}" dt="2024-12-27T03:21:04.308" v="1299" actId="1076"/>
          <ac:spMkLst>
            <pc:docMk/>
            <pc:sldMk cId="1407302507" sldId="262"/>
            <ac:spMk id="470" creationId="{08760F5A-CB94-9942-F177-ED47CB5014D7}"/>
          </ac:spMkLst>
        </pc:spChg>
        <pc:spChg chg="add mod">
          <ac:chgData name="汤丰铭" userId="e9d9c79b-08f4-4b06-9318-18f6bf1a883f" providerId="ADAL" clId="{CD6CF5EC-3047-41EC-9002-18A0B80AFB50}" dt="2024-12-27T03:21:24.411" v="1303" actId="1076"/>
          <ac:spMkLst>
            <pc:docMk/>
            <pc:sldMk cId="1407302507" sldId="262"/>
            <ac:spMk id="476" creationId="{0AEEB440-7055-AFAB-2B50-4EB7427D2568}"/>
          </ac:spMkLst>
        </pc:spChg>
        <pc:spChg chg="add mod">
          <ac:chgData name="汤丰铭" userId="e9d9c79b-08f4-4b06-9318-18f6bf1a883f" providerId="ADAL" clId="{CD6CF5EC-3047-41EC-9002-18A0B80AFB50}" dt="2024-12-27T03:21:36.660" v="1310" actId="1036"/>
          <ac:spMkLst>
            <pc:docMk/>
            <pc:sldMk cId="1407302507" sldId="262"/>
            <ac:spMk id="477" creationId="{15D5BFE0-9313-5307-05D9-DF7680C8511E}"/>
          </ac:spMkLst>
        </pc:spChg>
        <pc:spChg chg="add mod">
          <ac:chgData name="汤丰铭" userId="e9d9c79b-08f4-4b06-9318-18f6bf1a883f" providerId="ADAL" clId="{CD6CF5EC-3047-41EC-9002-18A0B80AFB50}" dt="2024-12-27T03:22:15.640" v="1320" actId="1037"/>
          <ac:spMkLst>
            <pc:docMk/>
            <pc:sldMk cId="1407302507" sldId="262"/>
            <ac:spMk id="478" creationId="{017B7689-68AF-52A0-0342-475632AE1644}"/>
          </ac:spMkLst>
        </pc:spChg>
        <pc:spChg chg="add mod">
          <ac:chgData name="汤丰铭" userId="e9d9c79b-08f4-4b06-9318-18f6bf1a883f" providerId="ADAL" clId="{CD6CF5EC-3047-41EC-9002-18A0B80AFB50}" dt="2024-12-27T03:22:14.725" v="1319" actId="1037"/>
          <ac:spMkLst>
            <pc:docMk/>
            <pc:sldMk cId="1407302507" sldId="262"/>
            <ac:spMk id="479" creationId="{390E220E-FA27-4ECF-364D-8CECC8166B7E}"/>
          </ac:spMkLst>
        </pc:spChg>
        <pc:spChg chg="add mod">
          <ac:chgData name="汤丰铭" userId="e9d9c79b-08f4-4b06-9318-18f6bf1a883f" providerId="ADAL" clId="{CD6CF5EC-3047-41EC-9002-18A0B80AFB50}" dt="2024-12-27T03:22:26.439" v="1322" actId="1076"/>
          <ac:spMkLst>
            <pc:docMk/>
            <pc:sldMk cId="1407302507" sldId="262"/>
            <ac:spMk id="480" creationId="{54B669D2-6606-6682-F7F1-A6F3B24FC939}"/>
          </ac:spMkLst>
        </pc:spChg>
        <pc:spChg chg="add mod">
          <ac:chgData name="汤丰铭" userId="e9d9c79b-08f4-4b06-9318-18f6bf1a883f" providerId="ADAL" clId="{CD6CF5EC-3047-41EC-9002-18A0B80AFB50}" dt="2024-12-27T03:22:28.577" v="1323" actId="1035"/>
          <ac:spMkLst>
            <pc:docMk/>
            <pc:sldMk cId="1407302507" sldId="262"/>
            <ac:spMk id="481" creationId="{2D324197-6FFE-3F70-B792-6E9E06ED9120}"/>
          </ac:spMkLst>
        </pc:spChg>
        <pc:spChg chg="add mod">
          <ac:chgData name="汤丰铭" userId="e9d9c79b-08f4-4b06-9318-18f6bf1a883f" providerId="ADAL" clId="{CD6CF5EC-3047-41EC-9002-18A0B80AFB50}" dt="2024-12-27T03:22:31.078" v="1324" actId="1035"/>
          <ac:spMkLst>
            <pc:docMk/>
            <pc:sldMk cId="1407302507" sldId="262"/>
            <ac:spMk id="482" creationId="{39EEFBDA-5776-0D3B-6F24-0C7C264C79AF}"/>
          </ac:spMkLst>
        </pc:spChg>
        <pc:spChg chg="add mod">
          <ac:chgData name="汤丰铭" userId="e9d9c79b-08f4-4b06-9318-18f6bf1a883f" providerId="ADAL" clId="{CD6CF5EC-3047-41EC-9002-18A0B80AFB50}" dt="2024-12-27T03:22:31.078" v="1324" actId="1035"/>
          <ac:spMkLst>
            <pc:docMk/>
            <pc:sldMk cId="1407302507" sldId="262"/>
            <ac:spMk id="483" creationId="{342E7554-4B97-003B-B3DD-9FA62C9691D9}"/>
          </ac:spMkLst>
        </pc:spChg>
        <pc:spChg chg="add mod">
          <ac:chgData name="汤丰铭" userId="e9d9c79b-08f4-4b06-9318-18f6bf1a883f" providerId="ADAL" clId="{CD6CF5EC-3047-41EC-9002-18A0B80AFB50}" dt="2024-12-27T03:22:33.349" v="1325" actId="1035"/>
          <ac:spMkLst>
            <pc:docMk/>
            <pc:sldMk cId="1407302507" sldId="262"/>
            <ac:spMk id="484" creationId="{8B769B4E-B8B5-36E9-E946-D11E0ABD45C8}"/>
          </ac:spMkLst>
        </pc:spChg>
        <pc:spChg chg="add mod">
          <ac:chgData name="汤丰铭" userId="e9d9c79b-08f4-4b06-9318-18f6bf1a883f" providerId="ADAL" clId="{CD6CF5EC-3047-41EC-9002-18A0B80AFB50}" dt="2024-12-27T03:22:37.018" v="1326" actId="1035"/>
          <ac:spMkLst>
            <pc:docMk/>
            <pc:sldMk cId="1407302507" sldId="262"/>
            <ac:spMk id="485" creationId="{D43D9248-D632-6650-B9CC-199F81FA93EA}"/>
          </ac:spMkLst>
        </pc:spChg>
        <pc:spChg chg="add mod">
          <ac:chgData name="汤丰铭" userId="e9d9c79b-08f4-4b06-9318-18f6bf1a883f" providerId="ADAL" clId="{CD6CF5EC-3047-41EC-9002-18A0B80AFB50}" dt="2024-12-27T03:23:11.806" v="1333" actId="1038"/>
          <ac:spMkLst>
            <pc:docMk/>
            <pc:sldMk cId="1407302507" sldId="262"/>
            <ac:spMk id="486" creationId="{3F68B800-8B7E-1322-1794-39D2D9F180FC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87" creationId="{2C86D4B5-4203-738D-518A-6D728F0C9813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88" creationId="{77EA58A2-3BE3-EF3B-1B1F-DC14373E4590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89" creationId="{D9C267BF-9575-73EA-92F8-629F5EC219AB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90" creationId="{B1464F19-7708-16EB-AD70-483B4E33E931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91" creationId="{1794F572-F278-CF9F-F537-69C68DBB9FFE}"/>
          </ac:spMkLst>
        </pc:spChg>
        <pc:spChg chg="add mod">
          <ac:chgData name="汤丰铭" userId="e9d9c79b-08f4-4b06-9318-18f6bf1a883f" providerId="ADAL" clId="{CD6CF5EC-3047-41EC-9002-18A0B80AFB50}" dt="2024-12-27T03:22:44.467" v="1327" actId="1076"/>
          <ac:spMkLst>
            <pc:docMk/>
            <pc:sldMk cId="1407302507" sldId="262"/>
            <ac:spMk id="492" creationId="{2DF35D53-2316-FE1E-82F3-5DB96E091393}"/>
          </ac:spMkLst>
        </pc:spChg>
        <pc:spChg chg="add mod">
          <ac:chgData name="汤丰铭" userId="e9d9c79b-08f4-4b06-9318-18f6bf1a883f" providerId="ADAL" clId="{CD6CF5EC-3047-41EC-9002-18A0B80AFB50}" dt="2024-12-27T03:22:59.348" v="1329" actId="20577"/>
          <ac:spMkLst>
            <pc:docMk/>
            <pc:sldMk cId="1407302507" sldId="262"/>
            <ac:spMk id="493" creationId="{4FBF3625-3763-F7F5-9CA7-538778F53128}"/>
          </ac:spMkLst>
        </pc:spChg>
        <pc:spChg chg="add mod">
          <ac:chgData name="汤丰铭" userId="e9d9c79b-08f4-4b06-9318-18f6bf1a883f" providerId="ADAL" clId="{CD6CF5EC-3047-41EC-9002-18A0B80AFB50}" dt="2024-12-27T03:30:30.338" v="1427" actId="20577"/>
          <ac:spMkLst>
            <pc:docMk/>
            <pc:sldMk cId="1407302507" sldId="262"/>
            <ac:spMk id="494" creationId="{7CAC7B65-C5C0-021F-D5B9-33BD6BE1B559}"/>
          </ac:spMkLst>
        </pc:spChg>
        <pc:spChg chg="add mod">
          <ac:chgData name="汤丰铭" userId="e9d9c79b-08f4-4b06-9318-18f6bf1a883f" providerId="ADAL" clId="{CD6CF5EC-3047-41EC-9002-18A0B80AFB50}" dt="2024-12-27T03:30:32.782" v="1429" actId="20577"/>
          <ac:spMkLst>
            <pc:docMk/>
            <pc:sldMk cId="1407302507" sldId="262"/>
            <ac:spMk id="495" creationId="{3788E135-90E0-C039-30D4-179E9B829FA9}"/>
          </ac:spMkLst>
        </pc:spChg>
        <pc:spChg chg="add mod">
          <ac:chgData name="汤丰铭" userId="e9d9c79b-08f4-4b06-9318-18f6bf1a883f" providerId="ADAL" clId="{CD6CF5EC-3047-41EC-9002-18A0B80AFB50}" dt="2024-12-27T03:23:33.743" v="1343" actId="20577"/>
          <ac:spMkLst>
            <pc:docMk/>
            <pc:sldMk cId="1407302507" sldId="262"/>
            <ac:spMk id="496" creationId="{F11A6278-3F4F-9389-F369-E97771553187}"/>
          </ac:spMkLst>
        </pc:spChg>
        <pc:spChg chg="add mod">
          <ac:chgData name="汤丰铭" userId="e9d9c79b-08f4-4b06-9318-18f6bf1a883f" providerId="ADAL" clId="{CD6CF5EC-3047-41EC-9002-18A0B80AFB50}" dt="2024-12-27T03:30:34.913" v="1431" actId="20577"/>
          <ac:spMkLst>
            <pc:docMk/>
            <pc:sldMk cId="1407302507" sldId="262"/>
            <ac:spMk id="497" creationId="{1129F32B-1D67-1370-9B09-5881CD5E4B44}"/>
          </ac:spMkLst>
        </pc:spChg>
        <pc:spChg chg="add mod">
          <ac:chgData name="汤丰铭" userId="e9d9c79b-08f4-4b06-9318-18f6bf1a883f" providerId="ADAL" clId="{CD6CF5EC-3047-41EC-9002-18A0B80AFB50}" dt="2024-12-27T03:31:03.516" v="1436" actId="20577"/>
          <ac:spMkLst>
            <pc:docMk/>
            <pc:sldMk cId="1407302507" sldId="262"/>
            <ac:spMk id="498" creationId="{0478BE02-913C-9F9F-4A20-3F7D64401AFC}"/>
          </ac:spMkLst>
        </pc:spChg>
        <pc:spChg chg="add mod">
          <ac:chgData name="汤丰铭" userId="e9d9c79b-08f4-4b06-9318-18f6bf1a883f" providerId="ADAL" clId="{CD6CF5EC-3047-41EC-9002-18A0B80AFB50}" dt="2024-12-27T03:31:05.464" v="1438" actId="20577"/>
          <ac:spMkLst>
            <pc:docMk/>
            <pc:sldMk cId="1407302507" sldId="262"/>
            <ac:spMk id="499" creationId="{97F9F8E4-1CA2-8F41-03B7-27FB56D8CBA3}"/>
          </ac:spMkLst>
        </pc:spChg>
        <pc:spChg chg="add mod">
          <ac:chgData name="汤丰铭" userId="e9d9c79b-08f4-4b06-9318-18f6bf1a883f" providerId="ADAL" clId="{CD6CF5EC-3047-41EC-9002-18A0B80AFB50}" dt="2024-12-27T03:31:07.280" v="1440" actId="20577"/>
          <ac:spMkLst>
            <pc:docMk/>
            <pc:sldMk cId="1407302507" sldId="262"/>
            <ac:spMk id="500" creationId="{831738BB-A46C-1B51-5CC2-26E2B24AB0B5}"/>
          </ac:spMkLst>
        </pc:spChg>
        <pc:spChg chg="add mod">
          <ac:chgData name="汤丰铭" userId="e9d9c79b-08f4-4b06-9318-18f6bf1a883f" providerId="ADAL" clId="{CD6CF5EC-3047-41EC-9002-18A0B80AFB50}" dt="2024-12-27T03:31:09.025" v="1442" actId="20577"/>
          <ac:spMkLst>
            <pc:docMk/>
            <pc:sldMk cId="1407302507" sldId="262"/>
            <ac:spMk id="501" creationId="{84FD7FF1-7E41-3EFA-0FF8-0374041AEC0E}"/>
          </ac:spMkLst>
        </pc:spChg>
        <pc:spChg chg="add mod">
          <ac:chgData name="汤丰铭" userId="e9d9c79b-08f4-4b06-9318-18f6bf1a883f" providerId="ADAL" clId="{CD6CF5EC-3047-41EC-9002-18A0B80AFB50}" dt="2024-12-27T03:31:10.774" v="1446" actId="20577"/>
          <ac:spMkLst>
            <pc:docMk/>
            <pc:sldMk cId="1407302507" sldId="262"/>
            <ac:spMk id="502" creationId="{0CACB19A-4D80-8ACB-743E-9E1AA7993719}"/>
          </ac:spMkLst>
        </pc:spChg>
        <pc:spChg chg="add mod">
          <ac:chgData name="汤丰铭" userId="e9d9c79b-08f4-4b06-9318-18f6bf1a883f" providerId="ADAL" clId="{CD6CF5EC-3047-41EC-9002-18A0B80AFB50}" dt="2024-12-27T03:31:13.311" v="1448" actId="20577"/>
          <ac:spMkLst>
            <pc:docMk/>
            <pc:sldMk cId="1407302507" sldId="262"/>
            <ac:spMk id="503" creationId="{44EDC268-FF24-6C4F-2946-E4D7328AE0F8}"/>
          </ac:spMkLst>
        </pc:spChg>
        <pc:spChg chg="add mod">
          <ac:chgData name="汤丰铭" userId="e9d9c79b-08f4-4b06-9318-18f6bf1a883f" providerId="ADAL" clId="{CD6CF5EC-3047-41EC-9002-18A0B80AFB50}" dt="2024-12-27T03:31:15.443" v="1450" actId="20577"/>
          <ac:spMkLst>
            <pc:docMk/>
            <pc:sldMk cId="1407302507" sldId="262"/>
            <ac:spMk id="504" creationId="{3E577D79-9334-B8B8-2DAC-E1345B3C6E37}"/>
          </ac:spMkLst>
        </pc:spChg>
        <pc:spChg chg="add mod">
          <ac:chgData name="汤丰铭" userId="e9d9c79b-08f4-4b06-9318-18f6bf1a883f" providerId="ADAL" clId="{CD6CF5EC-3047-41EC-9002-18A0B80AFB50}" dt="2025-01-01T15:02:02.433" v="5553" actId="1038"/>
          <ac:spMkLst>
            <pc:docMk/>
            <pc:sldMk cId="1407302507" sldId="262"/>
            <ac:spMk id="505" creationId="{80B34DD6-1117-282E-4A20-5B0F16F5F369}"/>
          </ac:spMkLst>
        </pc:spChg>
        <pc:spChg chg="add mod">
          <ac:chgData name="汤丰铭" userId="e9d9c79b-08f4-4b06-9318-18f6bf1a883f" providerId="ADAL" clId="{CD6CF5EC-3047-41EC-9002-18A0B80AFB50}" dt="2024-12-27T03:31:20.608" v="1454" actId="20577"/>
          <ac:spMkLst>
            <pc:docMk/>
            <pc:sldMk cId="1407302507" sldId="262"/>
            <ac:spMk id="506" creationId="{70D378BA-38B1-0884-E025-95FBA4607921}"/>
          </ac:spMkLst>
        </pc:spChg>
        <pc:spChg chg="add mod">
          <ac:chgData name="汤丰铭" userId="e9d9c79b-08f4-4b06-9318-18f6bf1a883f" providerId="ADAL" clId="{CD6CF5EC-3047-41EC-9002-18A0B80AFB50}" dt="2024-12-27T03:31:22.879" v="1456" actId="20577"/>
          <ac:spMkLst>
            <pc:docMk/>
            <pc:sldMk cId="1407302507" sldId="262"/>
            <ac:spMk id="507" creationId="{5700C2F1-4526-7A05-4015-E19ADFDDC914}"/>
          </ac:spMkLst>
        </pc:spChg>
        <pc:spChg chg="add mod">
          <ac:chgData name="汤丰铭" userId="e9d9c79b-08f4-4b06-9318-18f6bf1a883f" providerId="ADAL" clId="{CD6CF5EC-3047-41EC-9002-18A0B80AFB50}" dt="2024-12-27T03:31:24.729" v="1458" actId="20577"/>
          <ac:spMkLst>
            <pc:docMk/>
            <pc:sldMk cId="1407302507" sldId="262"/>
            <ac:spMk id="508" creationId="{B6749850-E018-F49F-8421-304EEAFB78C2}"/>
          </ac:spMkLst>
        </pc:spChg>
        <pc:spChg chg="add mod">
          <ac:chgData name="汤丰铭" userId="e9d9c79b-08f4-4b06-9318-18f6bf1a883f" providerId="ADAL" clId="{CD6CF5EC-3047-41EC-9002-18A0B80AFB50}" dt="2024-12-27T03:31:26.753" v="1460" actId="20577"/>
          <ac:spMkLst>
            <pc:docMk/>
            <pc:sldMk cId="1407302507" sldId="262"/>
            <ac:spMk id="509" creationId="{23DBA413-F654-8BD1-80D6-DE101DD477C7}"/>
          </ac:spMkLst>
        </pc:spChg>
        <pc:spChg chg="add mod">
          <ac:chgData name="汤丰铭" userId="e9d9c79b-08f4-4b06-9318-18f6bf1a883f" providerId="ADAL" clId="{CD6CF5EC-3047-41EC-9002-18A0B80AFB50}" dt="2024-12-27T03:31:29.455" v="1462" actId="20577"/>
          <ac:spMkLst>
            <pc:docMk/>
            <pc:sldMk cId="1407302507" sldId="262"/>
            <ac:spMk id="510" creationId="{A3A5BF99-0A9F-1B47-AC9D-F543EFEE521D}"/>
          </ac:spMkLst>
        </pc:spChg>
        <pc:spChg chg="add mod">
          <ac:chgData name="汤丰铭" userId="e9d9c79b-08f4-4b06-9318-18f6bf1a883f" providerId="ADAL" clId="{CD6CF5EC-3047-41EC-9002-18A0B80AFB50}" dt="2024-12-27T03:31:31.920" v="1464" actId="20577"/>
          <ac:spMkLst>
            <pc:docMk/>
            <pc:sldMk cId="1407302507" sldId="262"/>
            <ac:spMk id="511" creationId="{C0E7ABEA-48A5-2222-0314-0411276F37FF}"/>
          </ac:spMkLst>
        </pc:spChg>
        <pc:spChg chg="add mod">
          <ac:chgData name="汤丰铭" userId="e9d9c79b-08f4-4b06-9318-18f6bf1a883f" providerId="ADAL" clId="{CD6CF5EC-3047-41EC-9002-18A0B80AFB50}" dt="2024-12-27T06:25:08.439" v="5069" actId="20577"/>
          <ac:spMkLst>
            <pc:docMk/>
            <pc:sldMk cId="1407302507" sldId="262"/>
            <ac:spMk id="538" creationId="{89A199F0-8C78-6C2C-3FA8-2E1051E796F4}"/>
          </ac:spMkLst>
        </pc:spChg>
        <pc:cxnChg chg="add mod">
          <ac:chgData name="汤丰铭" userId="e9d9c79b-08f4-4b06-9318-18f6bf1a883f" providerId="ADAL" clId="{CD6CF5EC-3047-41EC-9002-18A0B80AFB50}" dt="2024-12-27T05:15:04.582" v="3775" actId="1076"/>
          <ac:cxnSpMkLst>
            <pc:docMk/>
            <pc:sldMk cId="1407302507" sldId="262"/>
            <ac:cxnSpMk id="309" creationId="{CA1C6048-1BE5-5997-96DB-5C4B5551AF62}"/>
          </ac:cxnSpMkLst>
        </pc:cxnChg>
        <pc:cxnChg chg="add mod">
          <ac:chgData name="汤丰铭" userId="e9d9c79b-08f4-4b06-9318-18f6bf1a883f" providerId="ADAL" clId="{CD6CF5EC-3047-41EC-9002-18A0B80AFB50}" dt="2024-12-27T05:52:46.135" v="4336" actId="14100"/>
          <ac:cxnSpMkLst>
            <pc:docMk/>
            <pc:sldMk cId="1407302507" sldId="262"/>
            <ac:cxnSpMk id="311" creationId="{0C92CFBE-3FC3-B3DD-53A4-CB007A3C40FC}"/>
          </ac:cxnSpMkLst>
        </pc:cxnChg>
        <pc:cxnChg chg="add mod">
          <ac:chgData name="汤丰铭" userId="e9d9c79b-08f4-4b06-9318-18f6bf1a883f" providerId="ADAL" clId="{CD6CF5EC-3047-41EC-9002-18A0B80AFB50}" dt="2024-12-27T05:52:35.273" v="4334" actId="14100"/>
          <ac:cxnSpMkLst>
            <pc:docMk/>
            <pc:sldMk cId="1407302507" sldId="262"/>
            <ac:cxnSpMk id="313" creationId="{A38A2ECF-0B3E-85AE-F507-411B8B8B3879}"/>
          </ac:cxnSpMkLst>
        </pc:cxnChg>
        <pc:cxnChg chg="add mod">
          <ac:chgData name="汤丰铭" userId="e9d9c79b-08f4-4b06-9318-18f6bf1a883f" providerId="ADAL" clId="{CD6CF5EC-3047-41EC-9002-18A0B80AFB50}" dt="2024-12-27T05:52:53.494" v="4340" actId="14100"/>
          <ac:cxnSpMkLst>
            <pc:docMk/>
            <pc:sldMk cId="1407302507" sldId="262"/>
            <ac:cxnSpMk id="317" creationId="{A77AFE92-7224-603F-5356-7A24FA52579B}"/>
          </ac:cxnSpMkLst>
        </pc:cxnChg>
        <pc:cxnChg chg="add mod">
          <ac:chgData name="汤丰铭" userId="e9d9c79b-08f4-4b06-9318-18f6bf1a883f" providerId="ADAL" clId="{CD6CF5EC-3047-41EC-9002-18A0B80AFB50}" dt="2024-12-27T05:52:59.386" v="4344" actId="14100"/>
          <ac:cxnSpMkLst>
            <pc:docMk/>
            <pc:sldMk cId="1407302507" sldId="262"/>
            <ac:cxnSpMk id="321" creationId="{22F21365-5155-B7CE-B69D-B5D2130B6198}"/>
          </ac:cxnSpMkLst>
        </pc:cxnChg>
        <pc:cxnChg chg="add mod">
          <ac:chgData name="汤丰铭" userId="e9d9c79b-08f4-4b06-9318-18f6bf1a883f" providerId="ADAL" clId="{CD6CF5EC-3047-41EC-9002-18A0B80AFB50}" dt="2024-12-27T05:53:09.452" v="4350" actId="14100"/>
          <ac:cxnSpMkLst>
            <pc:docMk/>
            <pc:sldMk cId="1407302507" sldId="262"/>
            <ac:cxnSpMk id="325" creationId="{E15975BB-AF4B-5487-1268-49BEF90B3CC4}"/>
          </ac:cxnSpMkLst>
        </pc:cxnChg>
        <pc:cxnChg chg="add mod">
          <ac:chgData name="汤丰铭" userId="e9d9c79b-08f4-4b06-9318-18f6bf1a883f" providerId="ADAL" clId="{CD6CF5EC-3047-41EC-9002-18A0B80AFB50}" dt="2024-12-27T05:53:17.838" v="4354" actId="14100"/>
          <ac:cxnSpMkLst>
            <pc:docMk/>
            <pc:sldMk cId="1407302507" sldId="262"/>
            <ac:cxnSpMk id="329" creationId="{F8198EB4-5B7D-B972-BA1D-86867442006C}"/>
          </ac:cxnSpMkLst>
        </pc:cxnChg>
        <pc:cxnChg chg="add mod">
          <ac:chgData name="汤丰铭" userId="e9d9c79b-08f4-4b06-9318-18f6bf1a883f" providerId="ADAL" clId="{CD6CF5EC-3047-41EC-9002-18A0B80AFB50}" dt="2024-12-27T05:53:33.207" v="4360" actId="14100"/>
          <ac:cxnSpMkLst>
            <pc:docMk/>
            <pc:sldMk cId="1407302507" sldId="262"/>
            <ac:cxnSpMk id="348" creationId="{08EC6BE6-F255-BBAA-F043-213068012406}"/>
          </ac:cxnSpMkLst>
        </pc:cxnChg>
        <pc:cxnChg chg="add mod">
          <ac:chgData name="汤丰铭" userId="e9d9c79b-08f4-4b06-9318-18f6bf1a883f" providerId="ADAL" clId="{CD6CF5EC-3047-41EC-9002-18A0B80AFB50}" dt="2024-12-27T05:53:43.084" v="4364" actId="14100"/>
          <ac:cxnSpMkLst>
            <pc:docMk/>
            <pc:sldMk cId="1407302507" sldId="262"/>
            <ac:cxnSpMk id="368" creationId="{61A358D9-D224-E97F-7ACD-4B329B4A1804}"/>
          </ac:cxnSpMkLst>
        </pc:cxnChg>
        <pc:cxnChg chg="add mod">
          <ac:chgData name="汤丰铭" userId="e9d9c79b-08f4-4b06-9318-18f6bf1a883f" providerId="ADAL" clId="{CD6CF5EC-3047-41EC-9002-18A0B80AFB50}" dt="2024-12-27T05:53:54.924" v="4368" actId="14100"/>
          <ac:cxnSpMkLst>
            <pc:docMk/>
            <pc:sldMk cId="1407302507" sldId="262"/>
            <ac:cxnSpMk id="386" creationId="{8635B2DD-2327-4E69-6F09-D6C9B108E46D}"/>
          </ac:cxnSpMkLst>
        </pc:cxnChg>
        <pc:cxnChg chg="add mod">
          <ac:chgData name="汤丰铭" userId="e9d9c79b-08f4-4b06-9318-18f6bf1a883f" providerId="ADAL" clId="{CD6CF5EC-3047-41EC-9002-18A0B80AFB50}" dt="2024-12-27T05:54:02.326" v="4373" actId="14100"/>
          <ac:cxnSpMkLst>
            <pc:docMk/>
            <pc:sldMk cId="1407302507" sldId="262"/>
            <ac:cxnSpMk id="411" creationId="{0DFD8C2A-4047-F61B-B15C-D51BEF516F61}"/>
          </ac:cxnSpMkLst>
        </pc:cxnChg>
        <pc:cxnChg chg="add mod">
          <ac:chgData name="汤丰铭" userId="e9d9c79b-08f4-4b06-9318-18f6bf1a883f" providerId="ADAL" clId="{CD6CF5EC-3047-41EC-9002-18A0B80AFB50}" dt="2024-12-27T05:54:11.087" v="4376" actId="14100"/>
          <ac:cxnSpMkLst>
            <pc:docMk/>
            <pc:sldMk cId="1407302507" sldId="262"/>
            <ac:cxnSpMk id="513" creationId="{A970DC0F-DFDC-6287-0BA0-E802AAF32AEB}"/>
          </ac:cxnSpMkLst>
        </pc:cxnChg>
        <pc:cxnChg chg="add mod">
          <ac:chgData name="汤丰铭" userId="e9d9c79b-08f4-4b06-9318-18f6bf1a883f" providerId="ADAL" clId="{CD6CF5EC-3047-41EC-9002-18A0B80AFB50}" dt="2024-12-27T05:54:19.787" v="4379" actId="14100"/>
          <ac:cxnSpMkLst>
            <pc:docMk/>
            <pc:sldMk cId="1407302507" sldId="262"/>
            <ac:cxnSpMk id="516" creationId="{E9B7BDD1-DF24-6F3F-5A38-D5CFE7FB968A}"/>
          </ac:cxnSpMkLst>
        </pc:cxnChg>
        <pc:cxnChg chg="add mod">
          <ac:chgData name="汤丰铭" userId="e9d9c79b-08f4-4b06-9318-18f6bf1a883f" providerId="ADAL" clId="{CD6CF5EC-3047-41EC-9002-18A0B80AFB50}" dt="2024-12-27T05:54:26.166" v="4382" actId="14100"/>
          <ac:cxnSpMkLst>
            <pc:docMk/>
            <pc:sldMk cId="1407302507" sldId="262"/>
            <ac:cxnSpMk id="519" creationId="{0D1C9B41-3BF6-6661-5AD2-E803ADE6A0A5}"/>
          </ac:cxnSpMkLst>
        </pc:cxnChg>
        <pc:cxnChg chg="add mod">
          <ac:chgData name="汤丰铭" userId="e9d9c79b-08f4-4b06-9318-18f6bf1a883f" providerId="ADAL" clId="{CD6CF5EC-3047-41EC-9002-18A0B80AFB50}" dt="2024-12-27T05:54:31.474" v="4385" actId="14100"/>
          <ac:cxnSpMkLst>
            <pc:docMk/>
            <pc:sldMk cId="1407302507" sldId="262"/>
            <ac:cxnSpMk id="522" creationId="{31A26CFE-7F82-1B86-1F6A-111E2CC63055}"/>
          </ac:cxnSpMkLst>
        </pc:cxnChg>
        <pc:cxnChg chg="add mod">
          <ac:chgData name="汤丰铭" userId="e9d9c79b-08f4-4b06-9318-18f6bf1a883f" providerId="ADAL" clId="{CD6CF5EC-3047-41EC-9002-18A0B80AFB50}" dt="2024-12-27T05:54:39.838" v="4388" actId="14100"/>
          <ac:cxnSpMkLst>
            <pc:docMk/>
            <pc:sldMk cId="1407302507" sldId="262"/>
            <ac:cxnSpMk id="525" creationId="{43E5E2B5-D68C-F18D-F636-256921660D5D}"/>
          </ac:cxnSpMkLst>
        </pc:cxnChg>
        <pc:cxnChg chg="add mod">
          <ac:chgData name="汤丰铭" userId="e9d9c79b-08f4-4b06-9318-18f6bf1a883f" providerId="ADAL" clId="{CD6CF5EC-3047-41EC-9002-18A0B80AFB50}" dt="2024-12-27T05:54:45.884" v="4391" actId="14100"/>
          <ac:cxnSpMkLst>
            <pc:docMk/>
            <pc:sldMk cId="1407302507" sldId="262"/>
            <ac:cxnSpMk id="528" creationId="{6B719CDC-A9D0-3A06-8231-F941CE114825}"/>
          </ac:cxnSpMkLst>
        </pc:cxnChg>
        <pc:cxnChg chg="add mod">
          <ac:chgData name="汤丰铭" userId="e9d9c79b-08f4-4b06-9318-18f6bf1a883f" providerId="ADAL" clId="{CD6CF5EC-3047-41EC-9002-18A0B80AFB50}" dt="2024-12-27T05:54:58.388" v="4394" actId="14100"/>
          <ac:cxnSpMkLst>
            <pc:docMk/>
            <pc:sldMk cId="1407302507" sldId="262"/>
            <ac:cxnSpMk id="531" creationId="{EFF229D2-B90D-6AC6-6DC8-7F8382CE169B}"/>
          </ac:cxnSpMkLst>
        </pc:cxnChg>
        <pc:cxnChg chg="add mod">
          <ac:chgData name="汤丰铭" userId="e9d9c79b-08f4-4b06-9318-18f6bf1a883f" providerId="ADAL" clId="{CD6CF5EC-3047-41EC-9002-18A0B80AFB50}" dt="2024-12-27T05:55:29.555" v="4399" actId="14100"/>
          <ac:cxnSpMkLst>
            <pc:docMk/>
            <pc:sldMk cId="1407302507" sldId="262"/>
            <ac:cxnSpMk id="534" creationId="{F03F2C65-5F66-0E27-ABD6-EB5ECD28B14B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7T06:25:13.630" v="5078" actId="20577"/>
        <pc:sldMkLst>
          <pc:docMk/>
          <pc:sldMk cId="3030299558" sldId="263"/>
        </pc:sldMkLst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7" creationId="{A88F458E-0165-E976-88A5-D55D9D0B1BD7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8" creationId="{152377CF-00DA-63AB-B7E4-D84884F00A6E}"/>
          </ac:spMkLst>
        </pc:spChg>
        <pc:spChg chg="mod">
          <ac:chgData name="汤丰铭" userId="e9d9c79b-08f4-4b06-9318-18f6bf1a883f" providerId="ADAL" clId="{CD6CF5EC-3047-41EC-9002-18A0B80AFB50}" dt="2024-12-27T05:56:00.392" v="4404" actId="1037"/>
          <ac:spMkLst>
            <pc:docMk/>
            <pc:sldMk cId="3030299558" sldId="263"/>
            <ac:spMk id="31" creationId="{19E98717-B283-D9D8-32F0-FBE3662B9A5D}"/>
          </ac:spMkLst>
        </pc:spChg>
        <pc:spChg chg="mod">
          <ac:chgData name="汤丰铭" userId="e9d9c79b-08f4-4b06-9318-18f6bf1a883f" providerId="ADAL" clId="{CD6CF5EC-3047-41EC-9002-18A0B80AFB50}" dt="2024-12-27T05:56:04.217" v="4411" actId="1037"/>
          <ac:spMkLst>
            <pc:docMk/>
            <pc:sldMk cId="3030299558" sldId="263"/>
            <ac:spMk id="32" creationId="{887800F1-FF25-1EBE-9F4A-21F72CCB407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3" creationId="{E4C97581-E021-526E-7EC4-F77A90BC2BFB}"/>
          </ac:spMkLst>
        </pc:spChg>
        <pc:spChg chg="mod">
          <ac:chgData name="汤丰铭" userId="e9d9c79b-08f4-4b06-9318-18f6bf1a883f" providerId="ADAL" clId="{CD6CF5EC-3047-41EC-9002-18A0B80AFB50}" dt="2024-12-27T05:56:06.433" v="4412" actId="1038"/>
          <ac:spMkLst>
            <pc:docMk/>
            <pc:sldMk cId="3030299558" sldId="263"/>
            <ac:spMk id="34" creationId="{1729A07E-ABEE-3F80-5C57-58CFF52D7098}"/>
          </ac:spMkLst>
        </pc:spChg>
        <pc:spChg chg="add mod">
          <ac:chgData name="汤丰铭" userId="e9d9c79b-08f4-4b06-9318-18f6bf1a883f" providerId="ADAL" clId="{CD6CF5EC-3047-41EC-9002-18A0B80AFB50}" dt="2024-12-27T05:15:21.343" v="3780"/>
          <ac:spMkLst>
            <pc:docMk/>
            <pc:sldMk cId="3030299558" sldId="263"/>
            <ac:spMk id="35" creationId="{9E9BB919-5E1A-E1BA-BA1E-A3003B560D38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73" creationId="{39478CA8-6AAA-8807-9B84-46CDED12C344}"/>
          </ac:spMkLst>
        </pc:spChg>
        <pc:spChg chg="add mod">
          <ac:chgData name="汤丰铭" userId="e9d9c79b-08f4-4b06-9318-18f6bf1a883f" providerId="ADAL" clId="{CD6CF5EC-3047-41EC-9002-18A0B80AFB50}" dt="2024-12-27T06:25:13.630" v="5078" actId="20577"/>
          <ac:spMkLst>
            <pc:docMk/>
            <pc:sldMk cId="3030299558" sldId="263"/>
            <ac:spMk id="102" creationId="{B7A34BDD-7C89-E16C-AC56-227E35264AAB}"/>
          </ac:spMkLst>
        </pc:spChg>
        <pc:spChg chg="mod">
          <ac:chgData name="汤丰铭" userId="e9d9c79b-08f4-4b06-9318-18f6bf1a883f" providerId="ADAL" clId="{CD6CF5EC-3047-41EC-9002-18A0B80AFB50}" dt="2024-12-27T03:39:19.468" v="1965" actId="1037"/>
          <ac:spMkLst>
            <pc:docMk/>
            <pc:sldMk cId="3030299558" sldId="263"/>
            <ac:spMk id="106" creationId="{6E67D53A-C527-F5DE-42B8-B69043B5C3D6}"/>
          </ac:spMkLst>
        </pc:spChg>
        <pc:spChg chg="mod">
          <ac:chgData name="汤丰铭" userId="e9d9c79b-08f4-4b06-9318-18f6bf1a883f" providerId="ADAL" clId="{CD6CF5EC-3047-41EC-9002-18A0B80AFB50}" dt="2024-12-27T03:38:47.372" v="1935" actId="1038"/>
          <ac:spMkLst>
            <pc:docMk/>
            <pc:sldMk cId="3030299558" sldId="263"/>
            <ac:spMk id="107" creationId="{1C92A638-0721-4F8C-8F17-E0ADD60F810C}"/>
          </ac:spMkLst>
        </pc:spChg>
        <pc:spChg chg="mod">
          <ac:chgData name="汤丰铭" userId="e9d9c79b-08f4-4b06-9318-18f6bf1a883f" providerId="ADAL" clId="{CD6CF5EC-3047-41EC-9002-18A0B80AFB50}" dt="2024-12-27T03:39:16.600" v="1963" actId="1037"/>
          <ac:spMkLst>
            <pc:docMk/>
            <pc:sldMk cId="3030299558" sldId="263"/>
            <ac:spMk id="108" creationId="{24C2F533-067D-7852-EBE1-DCBF9540B7B4}"/>
          </ac:spMkLst>
        </pc:spChg>
        <pc:spChg chg="mod">
          <ac:chgData name="汤丰铭" userId="e9d9c79b-08f4-4b06-9318-18f6bf1a883f" providerId="ADAL" clId="{CD6CF5EC-3047-41EC-9002-18A0B80AFB50}" dt="2024-12-27T03:39:03.723" v="1954" actId="1035"/>
          <ac:spMkLst>
            <pc:docMk/>
            <pc:sldMk cId="3030299558" sldId="263"/>
            <ac:spMk id="109" creationId="{7064AEF2-FCAE-FAF2-EFEB-84C6E51ADCE8}"/>
          </ac:spMkLst>
        </pc:spChg>
        <pc:spChg chg="mod">
          <ac:chgData name="汤丰铭" userId="e9d9c79b-08f4-4b06-9318-18f6bf1a883f" providerId="ADAL" clId="{CD6CF5EC-3047-41EC-9002-18A0B80AFB50}" dt="2024-12-27T03:39:14.350" v="1961" actId="1036"/>
          <ac:spMkLst>
            <pc:docMk/>
            <pc:sldMk cId="3030299558" sldId="263"/>
            <ac:spMk id="110" creationId="{9F5037BD-1EC1-67AE-D306-5DAB432474B3}"/>
          </ac:spMkLst>
        </pc:spChg>
        <pc:spChg chg="mod">
          <ac:chgData name="汤丰铭" userId="e9d9c79b-08f4-4b06-9318-18f6bf1a883f" providerId="ADAL" clId="{CD6CF5EC-3047-41EC-9002-18A0B80AFB50}" dt="2024-12-27T03:39:12.036" v="1958" actId="1038"/>
          <ac:spMkLst>
            <pc:docMk/>
            <pc:sldMk cId="3030299558" sldId="263"/>
            <ac:spMk id="111" creationId="{F9D24439-B381-11D1-3C36-A5F224431E52}"/>
          </ac:spMkLst>
        </pc:spChg>
        <pc:spChg chg="mod">
          <ac:chgData name="汤丰铭" userId="e9d9c79b-08f4-4b06-9318-18f6bf1a883f" providerId="ADAL" clId="{CD6CF5EC-3047-41EC-9002-18A0B80AFB50}" dt="2024-12-27T03:39:29.931" v="1969" actId="1037"/>
          <ac:spMkLst>
            <pc:docMk/>
            <pc:sldMk cId="3030299558" sldId="263"/>
            <ac:spMk id="124" creationId="{5D05DBED-9813-81E5-4F7C-9E0F1201568C}"/>
          </ac:spMkLst>
        </pc:spChg>
        <pc:spChg chg="mod">
          <ac:chgData name="汤丰铭" userId="e9d9c79b-08f4-4b06-9318-18f6bf1a883f" providerId="ADAL" clId="{CD6CF5EC-3047-41EC-9002-18A0B80AFB50}" dt="2024-12-27T03:39:29.931" v="1969" actId="1037"/>
          <ac:spMkLst>
            <pc:docMk/>
            <pc:sldMk cId="3030299558" sldId="263"/>
            <ac:spMk id="125" creationId="{668AB6D1-5E32-5BC2-72CD-05E9538208AF}"/>
          </ac:spMkLst>
        </pc:spChg>
        <pc:spChg chg="mod">
          <ac:chgData name="汤丰铭" userId="e9d9c79b-08f4-4b06-9318-18f6bf1a883f" providerId="ADAL" clId="{CD6CF5EC-3047-41EC-9002-18A0B80AFB50}" dt="2024-12-27T03:39:39.811" v="1973" actId="1035"/>
          <ac:spMkLst>
            <pc:docMk/>
            <pc:sldMk cId="3030299558" sldId="263"/>
            <ac:spMk id="126" creationId="{C72B1269-DBA1-CA46-C835-8008204420F4}"/>
          </ac:spMkLst>
        </pc:spChg>
        <pc:spChg chg="mod">
          <ac:chgData name="汤丰铭" userId="e9d9c79b-08f4-4b06-9318-18f6bf1a883f" providerId="ADAL" clId="{CD6CF5EC-3047-41EC-9002-18A0B80AFB50}" dt="2024-12-27T03:39:42.548" v="1977" actId="1037"/>
          <ac:spMkLst>
            <pc:docMk/>
            <pc:sldMk cId="3030299558" sldId="263"/>
            <ac:spMk id="127" creationId="{F6347C95-2647-AB07-ECD5-484A37E74330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68" creationId="{7D9106C5-7299-F704-E17E-57C71C28B0A1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69" creationId="{28A9EE81-9DFB-36BD-4B2E-62F6181675F5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70" creationId="{372DE1BB-D19F-D5A2-EAA5-1E7298C68213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71" creationId="{F973EA92-B575-A82A-3DDB-B7D843CC6089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72" creationId="{2E35FB2D-9B8F-DDC0-FE59-E9BCF3C6A5C7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73" creationId="{F7DB3C9C-4128-67DE-3306-A56F4224B891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175" creationId="{BFAACDA9-18AC-5EC4-8CB1-71AA64C2E6DA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4" creationId="{98BAD104-C80F-06E1-8D28-8FB7DD6FCA2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5" creationId="{0ACE2804-2086-191A-2FEE-1FC94A8C311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6" creationId="{82FAA41C-6859-AEAC-DAC6-DDF047B154F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7" creationId="{4A1BA868-8E0F-E9FD-A67A-06C27572CC68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8" creationId="{6175085B-2EB9-C9BE-5F34-FA19C77EF5FD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189" creationId="{5F74FF9B-B429-E9EF-65D5-1C10BB037FC9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191" creationId="{9B945ED5-F463-88FF-F100-34D6930F5738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0" creationId="{689361E4-522A-3B10-A3AA-F1409EA8B648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1" creationId="{A2E75B44-B2BD-45B6-061B-472363233FA5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2" creationId="{F43433C9-FCF4-EF51-3E66-1634A421C333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3" creationId="{21704255-7D54-820E-211B-1A4E98ADB41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4" creationId="{AC31A139-C1DC-166C-0D54-3EA9C9960C50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05" creationId="{5AD1AA23-79B5-72F0-3483-682C93B8E124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207" creationId="{BE74F453-4A12-1684-485E-0508CDE4BA68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2" creationId="{FC1537CF-A304-7ABC-CB5E-8EB1C3F600F4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3" creationId="{12BCE1D8-02CB-2AB0-015D-1A7C4719A95E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4" creationId="{8156242E-0B8E-A67A-6F76-93F45A80A07A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5" creationId="{F5EFEE3C-598C-31E7-1153-E5D4F2C30070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6" creationId="{35ABF3AB-6B94-74C4-CEFE-9083BC8051E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37" creationId="{3B82C237-D767-0E07-9FCA-CF3219757300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239" creationId="{7BA921EF-8A63-EDC5-7DFA-15198469A1C4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4" creationId="{1F096A8C-93BF-C025-9AFB-02F4218EC12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5" creationId="{25D9C623-3570-5564-C962-CB4E59ABC6F5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6" creationId="{8A3CA3BB-47B8-E227-F071-BDF0839028A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7" creationId="{0203B5C1-0DE8-EB3A-0074-EB9CF4120C3D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8" creationId="{1B992A7E-1FA3-D00A-E606-82032994D92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69" creationId="{432D3540-EAC4-65F5-8230-F033BFCE0F93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271" creationId="{8B322CEF-CC78-3476-840D-780C9B556C55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96" creationId="{1D2AAD0B-4E9E-26CA-2340-17FD357CBA0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97" creationId="{1E6093F4-93AE-B04B-C1B3-1D1929A7800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98" creationId="{E4746796-C1C1-95C7-37B5-367139B5D376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299" creationId="{296E6350-5CCA-A5B6-7466-F4169B01665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00" creationId="{D8E6B122-E02F-6A80-7898-FBD9AEE7C195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01" creationId="{D3B40389-3310-00FB-89FD-39C2E381C33A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303" creationId="{B45160A4-CD49-3004-CDF6-BE0F62630007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2" creationId="{F5D50001-F2ED-E620-1F27-20A79D27C263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3" creationId="{0CD54351-951A-8F7E-2263-2235EF935D4C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4" creationId="{4852B340-2CE6-72D7-EA38-7DEEB478EE13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5" creationId="{82D966E3-27F7-8CC1-A549-ACA2DAB2B834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6" creationId="{2AFDBEA8-DDA1-1F6E-23B3-50E2CE48CBFF}"/>
          </ac:spMkLst>
        </pc:spChg>
        <pc:spChg chg="mod">
          <ac:chgData name="汤丰铭" userId="e9d9c79b-08f4-4b06-9318-18f6bf1a883f" providerId="ADAL" clId="{CD6CF5EC-3047-41EC-9002-18A0B80AFB50}" dt="2024-12-27T03:37:48.648" v="1802" actId="1076"/>
          <ac:spMkLst>
            <pc:docMk/>
            <pc:sldMk cId="3030299558" sldId="263"/>
            <ac:spMk id="317" creationId="{FC11CEB9-68E7-D84F-8D01-61D06943B752}"/>
          </ac:spMkLst>
        </pc:spChg>
        <pc:spChg chg="mod">
          <ac:chgData name="汤丰铭" userId="e9d9c79b-08f4-4b06-9318-18f6bf1a883f" providerId="ADAL" clId="{CD6CF5EC-3047-41EC-9002-18A0B80AFB50}" dt="2024-12-27T03:38:35.924" v="1927" actId="1035"/>
          <ac:spMkLst>
            <pc:docMk/>
            <pc:sldMk cId="3030299558" sldId="263"/>
            <ac:spMk id="319" creationId="{97C68F30-ADA0-F2F9-AFE4-13D18C087553}"/>
          </ac:spMkLst>
        </pc:spChg>
        <pc:spChg chg="mod">
          <ac:chgData name="汤丰铭" userId="e9d9c79b-08f4-4b06-9318-18f6bf1a883f" providerId="ADAL" clId="{CD6CF5EC-3047-41EC-9002-18A0B80AFB50}" dt="2024-12-27T03:39:49.695" v="1978" actId="1076"/>
          <ac:spMkLst>
            <pc:docMk/>
            <pc:sldMk cId="3030299558" sldId="263"/>
            <ac:spMk id="320" creationId="{7B8A82C1-3B1F-C1AA-B61F-357B4EA927A1}"/>
          </ac:spMkLst>
        </pc:spChg>
        <pc:spChg chg="mod">
          <ac:chgData name="汤丰铭" userId="e9d9c79b-08f4-4b06-9318-18f6bf1a883f" providerId="ADAL" clId="{CD6CF5EC-3047-41EC-9002-18A0B80AFB50}" dt="2024-12-27T03:39:49.695" v="1978" actId="1076"/>
          <ac:spMkLst>
            <pc:docMk/>
            <pc:sldMk cId="3030299558" sldId="263"/>
            <ac:spMk id="321" creationId="{66A7735E-5A6F-2EE1-339A-04F39DCEEF46}"/>
          </ac:spMkLst>
        </pc:spChg>
        <pc:spChg chg="mod">
          <ac:chgData name="汤丰铭" userId="e9d9c79b-08f4-4b06-9318-18f6bf1a883f" providerId="ADAL" clId="{CD6CF5EC-3047-41EC-9002-18A0B80AFB50}" dt="2024-12-27T03:40:00.605" v="1989" actId="1036"/>
          <ac:spMkLst>
            <pc:docMk/>
            <pc:sldMk cId="3030299558" sldId="263"/>
            <ac:spMk id="322" creationId="{E84510BF-C078-D3D6-5F49-ED6090C663AD}"/>
          </ac:spMkLst>
        </pc:spChg>
        <pc:spChg chg="mod">
          <ac:chgData name="汤丰铭" userId="e9d9c79b-08f4-4b06-9318-18f6bf1a883f" providerId="ADAL" clId="{CD6CF5EC-3047-41EC-9002-18A0B80AFB50}" dt="2024-12-27T03:39:57.953" v="1986" actId="1038"/>
          <ac:spMkLst>
            <pc:docMk/>
            <pc:sldMk cId="3030299558" sldId="263"/>
            <ac:spMk id="323" creationId="{F8B7BC51-90D4-8CEE-76BF-E94D1A2B43C7}"/>
          </ac:spMkLst>
        </pc:spChg>
        <pc:spChg chg="mod">
          <ac:chgData name="汤丰铭" userId="e9d9c79b-08f4-4b06-9318-18f6bf1a883f" providerId="ADAL" clId="{CD6CF5EC-3047-41EC-9002-18A0B80AFB50}" dt="2024-12-27T03:40:13.651" v="1996" actId="1035"/>
          <ac:spMkLst>
            <pc:docMk/>
            <pc:sldMk cId="3030299558" sldId="263"/>
            <ac:spMk id="324" creationId="{271E202A-6957-38EB-E716-A3A2AF5F208A}"/>
          </ac:spMkLst>
        </pc:spChg>
        <pc:spChg chg="mod">
          <ac:chgData name="汤丰铭" userId="e9d9c79b-08f4-4b06-9318-18f6bf1a883f" providerId="ADAL" clId="{CD6CF5EC-3047-41EC-9002-18A0B80AFB50}" dt="2024-12-27T03:40:15.411" v="1997" actId="1035"/>
          <ac:spMkLst>
            <pc:docMk/>
            <pc:sldMk cId="3030299558" sldId="263"/>
            <ac:spMk id="325" creationId="{2251002D-5453-7774-1BFB-42408953AEA3}"/>
          </ac:spMkLst>
        </pc:spChg>
        <pc:cxnChg chg="add mod">
          <ac:chgData name="汤丰铭" userId="e9d9c79b-08f4-4b06-9318-18f6bf1a883f" providerId="ADAL" clId="{CD6CF5EC-3047-41EC-9002-18A0B80AFB50}" dt="2024-12-27T05:15:21.343" v="3780"/>
          <ac:cxnSpMkLst>
            <pc:docMk/>
            <pc:sldMk cId="3030299558" sldId="263"/>
            <ac:cxnSpMk id="29" creationId="{6162B992-DB1B-EA83-4437-87984800FBCC}"/>
          </ac:cxnSpMkLst>
        </pc:cxnChg>
        <pc:cxnChg chg="add mod">
          <ac:chgData name="汤丰铭" userId="e9d9c79b-08f4-4b06-9318-18f6bf1a883f" providerId="ADAL" clId="{CD6CF5EC-3047-41EC-9002-18A0B80AFB50}" dt="2024-12-27T05:55:52.057" v="4402" actId="14100"/>
          <ac:cxnSpMkLst>
            <pc:docMk/>
            <pc:sldMk cId="3030299558" sldId="263"/>
            <ac:cxnSpMk id="36" creationId="{8D07D25A-AAF5-2F90-92D5-DC6FCB975E71}"/>
          </ac:cxnSpMkLst>
        </pc:cxnChg>
        <pc:cxnChg chg="add mod">
          <ac:chgData name="汤丰铭" userId="e9d9c79b-08f4-4b06-9318-18f6bf1a883f" providerId="ADAL" clId="{CD6CF5EC-3047-41EC-9002-18A0B80AFB50}" dt="2024-12-27T05:56:28.230" v="4417" actId="14100"/>
          <ac:cxnSpMkLst>
            <pc:docMk/>
            <pc:sldMk cId="3030299558" sldId="263"/>
            <ac:cxnSpMk id="41" creationId="{F6D3D34F-7001-F109-81B0-23E4D9842022}"/>
          </ac:cxnSpMkLst>
        </pc:cxnChg>
        <pc:cxnChg chg="add mod">
          <ac:chgData name="汤丰铭" userId="e9d9c79b-08f4-4b06-9318-18f6bf1a883f" providerId="ADAL" clId="{CD6CF5EC-3047-41EC-9002-18A0B80AFB50}" dt="2024-12-27T05:56:33.322" v="4420" actId="14100"/>
          <ac:cxnSpMkLst>
            <pc:docMk/>
            <pc:sldMk cId="3030299558" sldId="263"/>
            <ac:cxnSpMk id="44" creationId="{BA4A9D26-0320-F0C6-111D-3F246613D308}"/>
          </ac:cxnSpMkLst>
        </pc:cxnChg>
        <pc:cxnChg chg="add mod">
          <ac:chgData name="汤丰铭" userId="e9d9c79b-08f4-4b06-9318-18f6bf1a883f" providerId="ADAL" clId="{CD6CF5EC-3047-41EC-9002-18A0B80AFB50}" dt="2024-12-27T05:56:37.737" v="4423" actId="14100"/>
          <ac:cxnSpMkLst>
            <pc:docMk/>
            <pc:sldMk cId="3030299558" sldId="263"/>
            <ac:cxnSpMk id="47" creationId="{C3D99656-2879-BFDB-9750-5111C897B273}"/>
          </ac:cxnSpMkLst>
        </pc:cxnChg>
        <pc:cxnChg chg="add mod">
          <ac:chgData name="汤丰铭" userId="e9d9c79b-08f4-4b06-9318-18f6bf1a883f" providerId="ADAL" clId="{CD6CF5EC-3047-41EC-9002-18A0B80AFB50}" dt="2024-12-27T05:56:46.191" v="4426" actId="14100"/>
          <ac:cxnSpMkLst>
            <pc:docMk/>
            <pc:sldMk cId="3030299558" sldId="263"/>
            <ac:cxnSpMk id="50" creationId="{E95547D8-B04C-455E-8E7E-C2F92B1E1709}"/>
          </ac:cxnSpMkLst>
        </pc:cxnChg>
        <pc:cxnChg chg="add mod">
          <ac:chgData name="汤丰铭" userId="e9d9c79b-08f4-4b06-9318-18f6bf1a883f" providerId="ADAL" clId="{CD6CF5EC-3047-41EC-9002-18A0B80AFB50}" dt="2024-12-27T05:56:51.338" v="4429" actId="14100"/>
          <ac:cxnSpMkLst>
            <pc:docMk/>
            <pc:sldMk cId="3030299558" sldId="263"/>
            <ac:cxnSpMk id="53" creationId="{E7776FC6-E181-1BE8-7228-16D4FBFCA11C}"/>
          </ac:cxnSpMkLst>
        </pc:cxnChg>
        <pc:cxnChg chg="add mod">
          <ac:chgData name="汤丰铭" userId="e9d9c79b-08f4-4b06-9318-18f6bf1a883f" providerId="ADAL" clId="{CD6CF5EC-3047-41EC-9002-18A0B80AFB50}" dt="2024-12-27T05:57:17.199" v="4437" actId="14100"/>
          <ac:cxnSpMkLst>
            <pc:docMk/>
            <pc:sldMk cId="3030299558" sldId="263"/>
            <ac:cxnSpMk id="56" creationId="{96D4B5F7-D9D8-32EB-F03E-05902B621F91}"/>
          </ac:cxnSpMkLst>
        </pc:cxnChg>
        <pc:cxnChg chg="add mod">
          <ac:chgData name="汤丰铭" userId="e9d9c79b-08f4-4b06-9318-18f6bf1a883f" providerId="ADAL" clId="{CD6CF5EC-3047-41EC-9002-18A0B80AFB50}" dt="2024-12-27T05:57:09.811" v="4436" actId="14100"/>
          <ac:cxnSpMkLst>
            <pc:docMk/>
            <pc:sldMk cId="3030299558" sldId="263"/>
            <ac:cxnSpMk id="61" creationId="{5C3E67D5-8CB8-7EC0-8888-F2C16255F363}"/>
          </ac:cxnSpMkLst>
        </pc:cxnChg>
        <pc:cxnChg chg="add mod">
          <ac:chgData name="汤丰铭" userId="e9d9c79b-08f4-4b06-9318-18f6bf1a883f" providerId="ADAL" clId="{CD6CF5EC-3047-41EC-9002-18A0B80AFB50}" dt="2024-12-27T05:57:33.057" v="4443" actId="14100"/>
          <ac:cxnSpMkLst>
            <pc:docMk/>
            <pc:sldMk cId="3030299558" sldId="263"/>
            <ac:cxnSpMk id="65" creationId="{D98873E5-57CE-6B64-5A3D-05CEE44ABE48}"/>
          </ac:cxnSpMkLst>
        </pc:cxnChg>
        <pc:cxnChg chg="add mod">
          <ac:chgData name="汤丰铭" userId="e9d9c79b-08f4-4b06-9318-18f6bf1a883f" providerId="ADAL" clId="{CD6CF5EC-3047-41EC-9002-18A0B80AFB50}" dt="2024-12-27T05:57:39.167" v="4446" actId="14100"/>
          <ac:cxnSpMkLst>
            <pc:docMk/>
            <pc:sldMk cId="3030299558" sldId="263"/>
            <ac:cxnSpMk id="71" creationId="{AED7FDAE-3A48-A9CD-8F51-3A64C2544AC6}"/>
          </ac:cxnSpMkLst>
        </pc:cxnChg>
        <pc:cxnChg chg="add mod">
          <ac:chgData name="汤丰铭" userId="e9d9c79b-08f4-4b06-9318-18f6bf1a883f" providerId="ADAL" clId="{CD6CF5EC-3047-41EC-9002-18A0B80AFB50}" dt="2024-12-27T05:57:45.214" v="4449" actId="14100"/>
          <ac:cxnSpMkLst>
            <pc:docMk/>
            <pc:sldMk cId="3030299558" sldId="263"/>
            <ac:cxnSpMk id="75" creationId="{BC7234CB-45EC-F030-8E24-99311C147916}"/>
          </ac:cxnSpMkLst>
        </pc:cxnChg>
        <pc:cxnChg chg="add mod">
          <ac:chgData name="汤丰铭" userId="e9d9c79b-08f4-4b06-9318-18f6bf1a883f" providerId="ADAL" clId="{CD6CF5EC-3047-41EC-9002-18A0B80AFB50}" dt="2024-12-27T05:57:52.410" v="4452" actId="14100"/>
          <ac:cxnSpMkLst>
            <pc:docMk/>
            <pc:sldMk cId="3030299558" sldId="263"/>
            <ac:cxnSpMk id="78" creationId="{4A1AA5A7-D8D0-6D99-23A0-B2A2E5D6705F}"/>
          </ac:cxnSpMkLst>
        </pc:cxnChg>
        <pc:cxnChg chg="add mod">
          <ac:chgData name="汤丰铭" userId="e9d9c79b-08f4-4b06-9318-18f6bf1a883f" providerId="ADAL" clId="{CD6CF5EC-3047-41EC-9002-18A0B80AFB50}" dt="2024-12-27T05:57:57.360" v="4455" actId="14100"/>
          <ac:cxnSpMkLst>
            <pc:docMk/>
            <pc:sldMk cId="3030299558" sldId="263"/>
            <ac:cxnSpMk id="81" creationId="{0B18EF4B-F15C-2223-299E-75A555DA6F92}"/>
          </ac:cxnSpMkLst>
        </pc:cxnChg>
        <pc:cxnChg chg="add mod">
          <ac:chgData name="汤丰铭" userId="e9d9c79b-08f4-4b06-9318-18f6bf1a883f" providerId="ADAL" clId="{CD6CF5EC-3047-41EC-9002-18A0B80AFB50}" dt="2024-12-27T05:58:03.294" v="4458" actId="14100"/>
          <ac:cxnSpMkLst>
            <pc:docMk/>
            <pc:sldMk cId="3030299558" sldId="263"/>
            <ac:cxnSpMk id="84" creationId="{97326171-56E1-0B27-AF80-16CD8310DD03}"/>
          </ac:cxnSpMkLst>
        </pc:cxnChg>
        <pc:cxnChg chg="add mod">
          <ac:chgData name="汤丰铭" userId="e9d9c79b-08f4-4b06-9318-18f6bf1a883f" providerId="ADAL" clId="{CD6CF5EC-3047-41EC-9002-18A0B80AFB50}" dt="2024-12-27T05:58:10.337" v="4461" actId="14100"/>
          <ac:cxnSpMkLst>
            <pc:docMk/>
            <pc:sldMk cId="3030299558" sldId="263"/>
            <ac:cxnSpMk id="87" creationId="{F66033C9-66E1-EB9D-235E-BC4F8D2E1384}"/>
          </ac:cxnSpMkLst>
        </pc:cxnChg>
        <pc:cxnChg chg="add mod">
          <ac:chgData name="汤丰铭" userId="e9d9c79b-08f4-4b06-9318-18f6bf1a883f" providerId="ADAL" clId="{CD6CF5EC-3047-41EC-9002-18A0B80AFB50}" dt="2024-12-27T05:58:15.050" v="4464" actId="14100"/>
          <ac:cxnSpMkLst>
            <pc:docMk/>
            <pc:sldMk cId="3030299558" sldId="263"/>
            <ac:cxnSpMk id="90" creationId="{353F1606-F0D9-66ED-47A8-EC62853D0534}"/>
          </ac:cxnSpMkLst>
        </pc:cxnChg>
        <pc:cxnChg chg="add mod">
          <ac:chgData name="汤丰铭" userId="e9d9c79b-08f4-4b06-9318-18f6bf1a883f" providerId="ADAL" clId="{CD6CF5EC-3047-41EC-9002-18A0B80AFB50}" dt="2024-12-27T05:58:31.277" v="4470" actId="14100"/>
          <ac:cxnSpMkLst>
            <pc:docMk/>
            <pc:sldMk cId="3030299558" sldId="263"/>
            <ac:cxnSpMk id="95" creationId="{26DDE1CB-04E0-2836-7BF5-67F1E7C51A74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8T04:44:01.192" v="5221" actId="1037"/>
        <pc:sldMkLst>
          <pc:docMk/>
          <pc:sldMk cId="2405277748" sldId="264"/>
        </pc:sldMkLst>
        <pc:spChg chg="add mod">
          <ac:chgData name="汤丰铭" userId="e9d9c79b-08f4-4b06-9318-18f6bf1a883f" providerId="ADAL" clId="{CD6CF5EC-3047-41EC-9002-18A0B80AFB50}" dt="2024-12-27T04:14:16.059" v="2375" actId="20577"/>
          <ac:spMkLst>
            <pc:docMk/>
            <pc:sldMk cId="2405277748" sldId="264"/>
            <ac:spMk id="5" creationId="{AF207EA8-B587-7D6A-95F6-F4C2A22B009B}"/>
          </ac:spMkLst>
        </pc:spChg>
        <pc:spChg chg="add mod">
          <ac:chgData name="汤丰铭" userId="e9d9c79b-08f4-4b06-9318-18f6bf1a883f" providerId="ADAL" clId="{CD6CF5EC-3047-41EC-9002-18A0B80AFB50}" dt="2024-12-27T04:14:18.585" v="2380" actId="20577"/>
          <ac:spMkLst>
            <pc:docMk/>
            <pc:sldMk cId="2405277748" sldId="264"/>
            <ac:spMk id="15" creationId="{2A3DEB48-B129-75DD-A1DA-A0A0EBABD53F}"/>
          </ac:spMkLst>
        </pc:spChg>
        <pc:spChg chg="mod">
          <ac:chgData name="汤丰铭" userId="e9d9c79b-08f4-4b06-9318-18f6bf1a883f" providerId="ADAL" clId="{CD6CF5EC-3047-41EC-9002-18A0B80AFB50}" dt="2024-12-27T06:01:37.894" v="4533" actId="1076"/>
          <ac:spMkLst>
            <pc:docMk/>
            <pc:sldMk cId="2405277748" sldId="264"/>
            <ac:spMk id="16" creationId="{EA30EC8F-2068-CA1A-939A-C0BD638A4923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17" creationId="{EB5AA6EE-0F03-ED50-5438-4432D91EADAD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18" creationId="{6E368218-58C9-FDC5-4DAA-96D592CED4C0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19" creationId="{DD4C85B4-DE8D-1346-7943-B75344B7BA51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20" creationId="{97C8BEE7-CA1F-172B-8E4F-59E60F1655AF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21" creationId="{9D10B4B4-94A5-8497-18D9-1ABD5D10962E}"/>
          </ac:spMkLst>
        </pc:spChg>
        <pc:spChg chg="add mod">
          <ac:chgData name="汤丰铭" userId="e9d9c79b-08f4-4b06-9318-18f6bf1a883f" providerId="ADAL" clId="{CD6CF5EC-3047-41EC-9002-18A0B80AFB50}" dt="2024-12-27T04:14:21.017" v="2385" actId="20577"/>
          <ac:spMkLst>
            <pc:docMk/>
            <pc:sldMk cId="2405277748" sldId="264"/>
            <ac:spMk id="22" creationId="{FAEFC9C9-7602-4005-9F88-604B853EB8B4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24" creationId="{6754B844-5977-E326-84AA-F69CEEFB892B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25" creationId="{F2C8AA84-E4F1-FC99-4D0A-B7A38D6D1FEE}"/>
          </ac:spMkLst>
        </pc:spChg>
        <pc:spChg chg="mod">
          <ac:chgData name="汤丰铭" userId="e9d9c79b-08f4-4b06-9318-18f6bf1a883f" providerId="ADAL" clId="{CD6CF5EC-3047-41EC-9002-18A0B80AFB50}" dt="2024-12-27T03:41:14.539" v="2007" actId="1035"/>
          <ac:spMkLst>
            <pc:docMk/>
            <pc:sldMk cId="2405277748" sldId="264"/>
            <ac:spMk id="26" creationId="{AC6D2E97-B0D4-85E9-6FDB-29838CD969AC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27" creationId="{59BBDD46-78DB-6945-0488-4B65E247A1EC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28" creationId="{858FC1C2-8D3C-DE7D-28CB-9B6A078CD157}"/>
          </ac:spMkLst>
        </pc:spChg>
        <pc:spChg chg="add mod">
          <ac:chgData name="汤丰铭" userId="e9d9c79b-08f4-4b06-9318-18f6bf1a883f" providerId="ADAL" clId="{CD6CF5EC-3047-41EC-9002-18A0B80AFB50}" dt="2024-12-27T04:14:23.778" v="2390" actId="20577"/>
          <ac:spMkLst>
            <pc:docMk/>
            <pc:sldMk cId="2405277748" sldId="264"/>
            <ac:spMk id="29" creationId="{36017528-C6D3-8F0E-D976-8F7F30735085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31" creationId="{8DC3139E-70D4-2EAD-B1EC-1BEC36387816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32" creationId="{ED3CF69D-E488-9746-D11C-ACC2D9A8F9D9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33" creationId="{1ACCB228-360C-83FD-585E-A1B800F8D5E3}"/>
          </ac:spMkLst>
        </pc:spChg>
        <pc:spChg chg="mod">
          <ac:chgData name="汤丰铭" userId="e9d9c79b-08f4-4b06-9318-18f6bf1a883f" providerId="ADAL" clId="{CD6CF5EC-3047-41EC-9002-18A0B80AFB50}" dt="2024-12-27T03:41:32.724" v="2013" actId="1035"/>
          <ac:spMkLst>
            <pc:docMk/>
            <pc:sldMk cId="2405277748" sldId="264"/>
            <ac:spMk id="34" creationId="{6B253117-29EE-D1E3-D66C-BA0CF56452D8}"/>
          </ac:spMkLst>
        </pc:spChg>
        <pc:spChg chg="add mod">
          <ac:chgData name="汤丰铭" userId="e9d9c79b-08f4-4b06-9318-18f6bf1a883f" providerId="ADAL" clId="{CD6CF5EC-3047-41EC-9002-18A0B80AFB50}" dt="2024-12-27T04:14:31.560" v="2395" actId="20577"/>
          <ac:spMkLst>
            <pc:docMk/>
            <pc:sldMk cId="2405277748" sldId="264"/>
            <ac:spMk id="35" creationId="{D2F2C21A-2258-D4DA-D9A0-19C40D1C38EF}"/>
          </ac:spMkLst>
        </pc:spChg>
        <pc:spChg chg="add mod">
          <ac:chgData name="汤丰铭" userId="e9d9c79b-08f4-4b06-9318-18f6bf1a883f" providerId="ADAL" clId="{CD6CF5EC-3047-41EC-9002-18A0B80AFB50}" dt="2024-12-27T04:19:25.002" v="2722" actId="1038"/>
          <ac:spMkLst>
            <pc:docMk/>
            <pc:sldMk cId="2405277748" sldId="264"/>
            <ac:spMk id="36" creationId="{2298EA39-AD9F-4F7E-0A0E-D3BD7D2A9FEB}"/>
          </ac:spMkLst>
        </pc:spChg>
        <pc:spChg chg="add mod">
          <ac:chgData name="汤丰铭" userId="e9d9c79b-08f4-4b06-9318-18f6bf1a883f" providerId="ADAL" clId="{CD6CF5EC-3047-41EC-9002-18A0B80AFB50}" dt="2024-12-27T04:14:36.871" v="2405" actId="20577"/>
          <ac:spMkLst>
            <pc:docMk/>
            <pc:sldMk cId="2405277748" sldId="264"/>
            <ac:spMk id="38" creationId="{85BEFF2E-4F74-2637-A28B-9C5119589557}"/>
          </ac:spMkLst>
        </pc:spChg>
        <pc:spChg chg="add mod">
          <ac:chgData name="汤丰铭" userId="e9d9c79b-08f4-4b06-9318-18f6bf1a883f" providerId="ADAL" clId="{CD6CF5EC-3047-41EC-9002-18A0B80AFB50}" dt="2024-12-27T04:14:39.480" v="2410" actId="20577"/>
          <ac:spMkLst>
            <pc:docMk/>
            <pc:sldMk cId="2405277748" sldId="264"/>
            <ac:spMk id="39" creationId="{3391BFB1-9EA8-A271-D06A-9FBC0596998F}"/>
          </ac:spMkLst>
        </pc:spChg>
        <pc:spChg chg="add mod">
          <ac:chgData name="汤丰铭" userId="e9d9c79b-08f4-4b06-9318-18f6bf1a883f" providerId="ADAL" clId="{CD6CF5EC-3047-41EC-9002-18A0B80AFB50}" dt="2024-12-27T04:14:42.240" v="2415" actId="20577"/>
          <ac:spMkLst>
            <pc:docMk/>
            <pc:sldMk cId="2405277748" sldId="264"/>
            <ac:spMk id="40" creationId="{56DD24F6-0637-FBAE-81D4-D2D7E59B1948}"/>
          </ac:spMkLst>
        </pc:spChg>
        <pc:spChg chg="add mod">
          <ac:chgData name="汤丰铭" userId="e9d9c79b-08f4-4b06-9318-18f6bf1a883f" providerId="ADAL" clId="{CD6CF5EC-3047-41EC-9002-18A0B80AFB50}" dt="2024-12-27T04:14:44.792" v="2420" actId="20577"/>
          <ac:spMkLst>
            <pc:docMk/>
            <pc:sldMk cId="2405277748" sldId="264"/>
            <ac:spMk id="41" creationId="{388258B1-7616-96BB-B71A-B5B2907190F9}"/>
          </ac:spMkLst>
        </pc:spChg>
        <pc:spChg chg="add mod">
          <ac:chgData name="汤丰铭" userId="e9d9c79b-08f4-4b06-9318-18f6bf1a883f" providerId="ADAL" clId="{CD6CF5EC-3047-41EC-9002-18A0B80AFB50}" dt="2024-12-27T04:14:47.635" v="2425" actId="20577"/>
          <ac:spMkLst>
            <pc:docMk/>
            <pc:sldMk cId="2405277748" sldId="264"/>
            <ac:spMk id="42" creationId="{A62609C0-0ED0-315D-2C9F-358851C2CA4D}"/>
          </ac:spMkLst>
        </pc:spChg>
        <pc:spChg chg="add mod">
          <ac:chgData name="汤丰铭" userId="e9d9c79b-08f4-4b06-9318-18f6bf1a883f" providerId="ADAL" clId="{CD6CF5EC-3047-41EC-9002-18A0B80AFB50}" dt="2024-12-27T04:14:50.392" v="2430" actId="20577"/>
          <ac:spMkLst>
            <pc:docMk/>
            <pc:sldMk cId="2405277748" sldId="264"/>
            <ac:spMk id="43" creationId="{50EF1868-C4AB-66BA-8C8A-72D6A057162D}"/>
          </ac:spMkLst>
        </pc:spChg>
        <pc:spChg chg="add mod">
          <ac:chgData name="汤丰铭" userId="e9d9c79b-08f4-4b06-9318-18f6bf1a883f" providerId="ADAL" clId="{CD6CF5EC-3047-41EC-9002-18A0B80AFB50}" dt="2024-12-27T04:19:21.298" v="2720" actId="1037"/>
          <ac:spMkLst>
            <pc:docMk/>
            <pc:sldMk cId="2405277748" sldId="264"/>
            <ac:spMk id="44" creationId="{AFF2C251-2F66-DDF6-1760-EDE7CF41AF96}"/>
          </ac:spMkLst>
        </pc:spChg>
        <pc:spChg chg="add mod">
          <ac:chgData name="汤丰铭" userId="e9d9c79b-08f4-4b06-9318-18f6bf1a883f" providerId="ADAL" clId="{CD6CF5EC-3047-41EC-9002-18A0B80AFB50}" dt="2024-12-27T04:19:24.356" v="2721" actId="1038"/>
          <ac:spMkLst>
            <pc:docMk/>
            <pc:sldMk cId="2405277748" sldId="264"/>
            <ac:spMk id="45" creationId="{F7868B0E-5CDA-F4B7-3FC5-E1BB23F90559}"/>
          </ac:spMkLst>
        </pc:spChg>
        <pc:spChg chg="mod">
          <ac:chgData name="汤丰铭" userId="e9d9c79b-08f4-4b06-9318-18f6bf1a883f" providerId="ADAL" clId="{CD6CF5EC-3047-41EC-9002-18A0B80AFB50}" dt="2024-12-27T04:08:08.258" v="2072" actId="1035"/>
          <ac:spMkLst>
            <pc:docMk/>
            <pc:sldMk cId="2405277748" sldId="264"/>
            <ac:spMk id="73" creationId="{A002DA8B-7C9C-D07E-BE42-E621792902E3}"/>
          </ac:spMkLst>
        </pc:spChg>
        <pc:spChg chg="add mod">
          <ac:chgData name="汤丰铭" userId="e9d9c79b-08f4-4b06-9318-18f6bf1a883f" providerId="ADAL" clId="{CD6CF5EC-3047-41EC-9002-18A0B80AFB50}" dt="2024-12-27T04:15:32.360" v="2443" actId="1076"/>
          <ac:spMkLst>
            <pc:docMk/>
            <pc:sldMk cId="2405277748" sldId="264"/>
            <ac:spMk id="79" creationId="{68C80EE2-5840-8464-002A-76D36581FF83}"/>
          </ac:spMkLst>
        </pc:spChg>
        <pc:spChg chg="add mod">
          <ac:chgData name="汤丰铭" userId="e9d9c79b-08f4-4b06-9318-18f6bf1a883f" providerId="ADAL" clId="{CD6CF5EC-3047-41EC-9002-18A0B80AFB50}" dt="2024-12-27T04:15:32.360" v="2443" actId="1076"/>
          <ac:spMkLst>
            <pc:docMk/>
            <pc:sldMk cId="2405277748" sldId="264"/>
            <ac:spMk id="80" creationId="{4BE2C086-C15F-AF01-33AE-3838B39B044D}"/>
          </ac:spMkLst>
        </pc:spChg>
        <pc:spChg chg="add mod">
          <ac:chgData name="汤丰铭" userId="e9d9c79b-08f4-4b06-9318-18f6bf1a883f" providerId="ADAL" clId="{CD6CF5EC-3047-41EC-9002-18A0B80AFB50}" dt="2024-12-27T04:15:32.360" v="2443" actId="1076"/>
          <ac:spMkLst>
            <pc:docMk/>
            <pc:sldMk cId="2405277748" sldId="264"/>
            <ac:spMk id="81" creationId="{FFCE726B-F38B-F392-E432-58742DE295A0}"/>
          </ac:spMkLst>
        </pc:spChg>
        <pc:spChg chg="add mod">
          <ac:chgData name="汤丰铭" userId="e9d9c79b-08f4-4b06-9318-18f6bf1a883f" providerId="ADAL" clId="{CD6CF5EC-3047-41EC-9002-18A0B80AFB50}" dt="2024-12-27T04:15:36.519" v="2445" actId="20577"/>
          <ac:spMkLst>
            <pc:docMk/>
            <pc:sldMk cId="2405277748" sldId="264"/>
            <ac:spMk id="82" creationId="{5D196069-A2D3-F7B5-7914-9B56C5FDDE02}"/>
          </ac:spMkLst>
        </pc:spChg>
        <pc:spChg chg="add mod">
          <ac:chgData name="汤丰铭" userId="e9d9c79b-08f4-4b06-9318-18f6bf1a883f" providerId="ADAL" clId="{CD6CF5EC-3047-41EC-9002-18A0B80AFB50}" dt="2024-12-27T04:16:01.823" v="2455" actId="20577"/>
          <ac:spMkLst>
            <pc:docMk/>
            <pc:sldMk cId="2405277748" sldId="264"/>
            <ac:spMk id="83" creationId="{AA33EB6F-2E09-C283-AEC3-F22E88531D39}"/>
          </ac:spMkLst>
        </pc:spChg>
        <pc:spChg chg="add mod">
          <ac:chgData name="汤丰铭" userId="e9d9c79b-08f4-4b06-9318-18f6bf1a883f" providerId="ADAL" clId="{CD6CF5EC-3047-41EC-9002-18A0B80AFB50}" dt="2024-12-27T04:16:05.075" v="2460" actId="20577"/>
          <ac:spMkLst>
            <pc:docMk/>
            <pc:sldMk cId="2405277748" sldId="264"/>
            <ac:spMk id="84" creationId="{16514662-F8EC-D9E8-A3C4-40807B1379D5}"/>
          </ac:spMkLst>
        </pc:spChg>
        <pc:spChg chg="add mod">
          <ac:chgData name="汤丰铭" userId="e9d9c79b-08f4-4b06-9318-18f6bf1a883f" providerId="ADAL" clId="{CD6CF5EC-3047-41EC-9002-18A0B80AFB50}" dt="2024-12-27T04:16:08.472" v="2465" actId="20577"/>
          <ac:spMkLst>
            <pc:docMk/>
            <pc:sldMk cId="2405277748" sldId="264"/>
            <ac:spMk id="85" creationId="{D4F304C6-530A-8585-0180-253EF73B159F}"/>
          </ac:spMkLst>
        </pc:spChg>
        <pc:spChg chg="add mod">
          <ac:chgData name="汤丰铭" userId="e9d9c79b-08f4-4b06-9318-18f6bf1a883f" providerId="ADAL" clId="{CD6CF5EC-3047-41EC-9002-18A0B80AFB50}" dt="2024-12-27T04:16:10.952" v="2470" actId="20577"/>
          <ac:spMkLst>
            <pc:docMk/>
            <pc:sldMk cId="2405277748" sldId="264"/>
            <ac:spMk id="86" creationId="{23861188-DFB8-BE19-AD63-7135020E8F70}"/>
          </ac:spMkLst>
        </pc:spChg>
        <pc:spChg chg="add mod">
          <ac:chgData name="汤丰铭" userId="e9d9c79b-08f4-4b06-9318-18f6bf1a883f" providerId="ADAL" clId="{CD6CF5EC-3047-41EC-9002-18A0B80AFB50}" dt="2024-12-27T04:16:13.991" v="2475" actId="20577"/>
          <ac:spMkLst>
            <pc:docMk/>
            <pc:sldMk cId="2405277748" sldId="264"/>
            <ac:spMk id="87" creationId="{F3664EAB-B49C-6DE6-46AD-49AA0DF8FA69}"/>
          </ac:spMkLst>
        </pc:spChg>
        <pc:spChg chg="add mod">
          <ac:chgData name="汤丰铭" userId="e9d9c79b-08f4-4b06-9318-18f6bf1a883f" providerId="ADAL" clId="{CD6CF5EC-3047-41EC-9002-18A0B80AFB50}" dt="2024-12-27T04:16:16.617" v="2480" actId="20577"/>
          <ac:spMkLst>
            <pc:docMk/>
            <pc:sldMk cId="2405277748" sldId="264"/>
            <ac:spMk id="88" creationId="{C25702EC-B447-36F6-CEE2-E3D754C51DDB}"/>
          </ac:spMkLst>
        </pc:spChg>
        <pc:spChg chg="add mod">
          <ac:chgData name="汤丰铭" userId="e9d9c79b-08f4-4b06-9318-18f6bf1a883f" providerId="ADAL" clId="{CD6CF5EC-3047-41EC-9002-18A0B80AFB50}" dt="2024-12-27T04:16:18.984" v="2485" actId="20577"/>
          <ac:spMkLst>
            <pc:docMk/>
            <pc:sldMk cId="2405277748" sldId="264"/>
            <ac:spMk id="89" creationId="{04F76371-4F83-DD68-06F2-D9633AC40124}"/>
          </ac:spMkLst>
        </pc:spChg>
        <pc:spChg chg="add mod">
          <ac:chgData name="汤丰铭" userId="e9d9c79b-08f4-4b06-9318-18f6bf1a883f" providerId="ADAL" clId="{CD6CF5EC-3047-41EC-9002-18A0B80AFB50}" dt="2024-12-27T04:16:21.321" v="2490" actId="20577"/>
          <ac:spMkLst>
            <pc:docMk/>
            <pc:sldMk cId="2405277748" sldId="264"/>
            <ac:spMk id="90" creationId="{B23AC1B9-1CCC-CBCD-69B6-4CB27BFCEC2B}"/>
          </ac:spMkLst>
        </pc:spChg>
        <pc:spChg chg="add mod">
          <ac:chgData name="汤丰铭" userId="e9d9c79b-08f4-4b06-9318-18f6bf1a883f" providerId="ADAL" clId="{CD6CF5EC-3047-41EC-9002-18A0B80AFB50}" dt="2024-12-27T04:16:24.427" v="2495" actId="20577"/>
          <ac:spMkLst>
            <pc:docMk/>
            <pc:sldMk cId="2405277748" sldId="264"/>
            <ac:spMk id="91" creationId="{6D6198B0-D685-7339-72A2-CEBC611BB798}"/>
          </ac:spMkLst>
        </pc:spChg>
        <pc:spChg chg="add mod">
          <ac:chgData name="汤丰铭" userId="e9d9c79b-08f4-4b06-9318-18f6bf1a883f" providerId="ADAL" clId="{CD6CF5EC-3047-41EC-9002-18A0B80AFB50}" dt="2024-12-27T04:16:27.842" v="2500" actId="20577"/>
          <ac:spMkLst>
            <pc:docMk/>
            <pc:sldMk cId="2405277748" sldId="264"/>
            <ac:spMk id="92" creationId="{294F58A0-B950-F783-D961-B7640261FE66}"/>
          </ac:spMkLst>
        </pc:spChg>
        <pc:spChg chg="add mod">
          <ac:chgData name="汤丰铭" userId="e9d9c79b-08f4-4b06-9318-18f6bf1a883f" providerId="ADAL" clId="{CD6CF5EC-3047-41EC-9002-18A0B80AFB50}" dt="2024-12-27T04:16:30.999" v="2505" actId="20577"/>
          <ac:spMkLst>
            <pc:docMk/>
            <pc:sldMk cId="2405277748" sldId="264"/>
            <ac:spMk id="95" creationId="{819269C8-9506-E143-167C-6CEFA74DEC92}"/>
          </ac:spMkLst>
        </pc:spChg>
        <pc:spChg chg="add mod">
          <ac:chgData name="汤丰铭" userId="e9d9c79b-08f4-4b06-9318-18f6bf1a883f" providerId="ADAL" clId="{CD6CF5EC-3047-41EC-9002-18A0B80AFB50}" dt="2024-12-27T04:16:34.113" v="2510" actId="20577"/>
          <ac:spMkLst>
            <pc:docMk/>
            <pc:sldMk cId="2405277748" sldId="264"/>
            <ac:spMk id="96" creationId="{FB00CA17-AB56-E5F1-5147-0DAB8D342A5D}"/>
          </ac:spMkLst>
        </pc:spChg>
        <pc:spChg chg="add mod">
          <ac:chgData name="汤丰铭" userId="e9d9c79b-08f4-4b06-9318-18f6bf1a883f" providerId="ADAL" clId="{CD6CF5EC-3047-41EC-9002-18A0B80AFB50}" dt="2024-12-27T04:15:39.072" v="2447" actId="20577"/>
          <ac:spMkLst>
            <pc:docMk/>
            <pc:sldMk cId="2405277748" sldId="264"/>
            <ac:spMk id="97" creationId="{41E7DE3E-4C74-4387-F154-1754724BEBE4}"/>
          </ac:spMkLst>
        </pc:spChg>
        <pc:spChg chg="add mod">
          <ac:chgData name="汤丰铭" userId="e9d9c79b-08f4-4b06-9318-18f6bf1a883f" providerId="ADAL" clId="{CD6CF5EC-3047-41EC-9002-18A0B80AFB50}" dt="2024-12-27T04:16:36.472" v="2515" actId="20577"/>
          <ac:spMkLst>
            <pc:docMk/>
            <pc:sldMk cId="2405277748" sldId="264"/>
            <ac:spMk id="98" creationId="{211E38FC-6EC5-33E0-9C42-42C904204C1F}"/>
          </ac:spMkLst>
        </pc:spChg>
        <pc:spChg chg="add mod">
          <ac:chgData name="汤丰铭" userId="e9d9c79b-08f4-4b06-9318-18f6bf1a883f" providerId="ADAL" clId="{CD6CF5EC-3047-41EC-9002-18A0B80AFB50}" dt="2024-12-27T04:16:39.040" v="2520" actId="20577"/>
          <ac:spMkLst>
            <pc:docMk/>
            <pc:sldMk cId="2405277748" sldId="264"/>
            <ac:spMk id="100" creationId="{D16C59AF-5C71-7BC1-52B1-91C837AE3B5C}"/>
          </ac:spMkLst>
        </pc:spChg>
        <pc:spChg chg="add mod">
          <ac:chgData name="汤丰铭" userId="e9d9c79b-08f4-4b06-9318-18f6bf1a883f" providerId="ADAL" clId="{CD6CF5EC-3047-41EC-9002-18A0B80AFB50}" dt="2024-12-27T04:16:41.872" v="2525" actId="20577"/>
          <ac:spMkLst>
            <pc:docMk/>
            <pc:sldMk cId="2405277748" sldId="264"/>
            <ac:spMk id="101" creationId="{E2392CD0-8609-2C63-DE26-6A5470F7EDDD}"/>
          </ac:spMkLst>
        </pc:spChg>
        <pc:spChg chg="add mod">
          <ac:chgData name="汤丰铭" userId="e9d9c79b-08f4-4b06-9318-18f6bf1a883f" providerId="ADAL" clId="{CD6CF5EC-3047-41EC-9002-18A0B80AFB50}" dt="2024-12-27T04:16:44.495" v="2530" actId="20577"/>
          <ac:spMkLst>
            <pc:docMk/>
            <pc:sldMk cId="2405277748" sldId="264"/>
            <ac:spMk id="102" creationId="{60A2AECF-D4A6-9E50-369E-3E58134B330D}"/>
          </ac:spMkLst>
        </pc:spChg>
        <pc:spChg chg="add mod">
          <ac:chgData name="汤丰铭" userId="e9d9c79b-08f4-4b06-9318-18f6bf1a883f" providerId="ADAL" clId="{CD6CF5EC-3047-41EC-9002-18A0B80AFB50}" dt="2024-12-27T04:16:47.200" v="2535" actId="20577"/>
          <ac:spMkLst>
            <pc:docMk/>
            <pc:sldMk cId="2405277748" sldId="264"/>
            <ac:spMk id="103" creationId="{75571E49-1FD3-B617-0EE4-97AED1712B44}"/>
          </ac:spMkLst>
        </pc:spChg>
        <pc:spChg chg="add mod">
          <ac:chgData name="汤丰铭" userId="e9d9c79b-08f4-4b06-9318-18f6bf1a883f" providerId="ADAL" clId="{CD6CF5EC-3047-41EC-9002-18A0B80AFB50}" dt="2024-12-27T04:16:50.191" v="2540" actId="20577"/>
          <ac:spMkLst>
            <pc:docMk/>
            <pc:sldMk cId="2405277748" sldId="264"/>
            <ac:spMk id="104" creationId="{3C315958-808D-26BB-3E73-CF2E02051654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05" creationId="{D4C688A5-9A6B-EDEA-D9A2-1FB146209F17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06" creationId="{072EE156-E409-DAE4-A44C-2982D38DAD7A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07" creationId="{4BD17B4A-7478-AC9A-A9D3-B41A97714E92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08" creationId="{D694E447-E708-34AA-36F1-81DD950F86E0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09" creationId="{22D777CA-1971-E300-4B38-40C4A0137750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10" creationId="{FD43CD17-B723-7A64-4C59-E33BEAA25079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11" creationId="{883EDED2-0AF1-CFE0-C7C0-BEABCC121D60}"/>
          </ac:spMkLst>
        </pc:spChg>
        <pc:spChg chg="add mod">
          <ac:chgData name="汤丰铭" userId="e9d9c79b-08f4-4b06-9318-18f6bf1a883f" providerId="ADAL" clId="{CD6CF5EC-3047-41EC-9002-18A0B80AFB50}" dt="2024-12-27T04:17:01.914" v="2549" actId="20577"/>
          <ac:spMkLst>
            <pc:docMk/>
            <pc:sldMk cId="2405277748" sldId="264"/>
            <ac:spMk id="112" creationId="{ED3E8DF2-379B-63F2-2F1C-ED77491527FB}"/>
          </ac:spMkLst>
        </pc:spChg>
        <pc:spChg chg="add mod">
          <ac:chgData name="汤丰铭" userId="e9d9c79b-08f4-4b06-9318-18f6bf1a883f" providerId="ADAL" clId="{CD6CF5EC-3047-41EC-9002-18A0B80AFB50}" dt="2024-12-27T04:17:04.744" v="2554" actId="20577"/>
          <ac:spMkLst>
            <pc:docMk/>
            <pc:sldMk cId="2405277748" sldId="264"/>
            <ac:spMk id="113" creationId="{4431866B-8FCC-2EB5-CDD0-C06B60E894B7}"/>
          </ac:spMkLst>
        </pc:spChg>
        <pc:spChg chg="add mod">
          <ac:chgData name="汤丰铭" userId="e9d9c79b-08f4-4b06-9318-18f6bf1a883f" providerId="ADAL" clId="{CD6CF5EC-3047-41EC-9002-18A0B80AFB50}" dt="2024-12-27T04:17:07.325" v="2559" actId="20577"/>
          <ac:spMkLst>
            <pc:docMk/>
            <pc:sldMk cId="2405277748" sldId="264"/>
            <ac:spMk id="114" creationId="{DACC6FEB-3160-7C43-8350-1862A88CCD68}"/>
          </ac:spMkLst>
        </pc:spChg>
        <pc:spChg chg="add mod">
          <ac:chgData name="汤丰铭" userId="e9d9c79b-08f4-4b06-9318-18f6bf1a883f" providerId="ADAL" clId="{CD6CF5EC-3047-41EC-9002-18A0B80AFB50}" dt="2024-12-27T04:17:10.080" v="2564" actId="20577"/>
          <ac:spMkLst>
            <pc:docMk/>
            <pc:sldMk cId="2405277748" sldId="264"/>
            <ac:spMk id="115" creationId="{7D5D7800-A6B9-0142-0334-B6322D1EECF2}"/>
          </ac:spMkLst>
        </pc:spChg>
        <pc:spChg chg="add mod">
          <ac:chgData name="汤丰铭" userId="e9d9c79b-08f4-4b06-9318-18f6bf1a883f" providerId="ADAL" clId="{CD6CF5EC-3047-41EC-9002-18A0B80AFB50}" dt="2024-12-27T04:17:13.249" v="2569" actId="20577"/>
          <ac:spMkLst>
            <pc:docMk/>
            <pc:sldMk cId="2405277748" sldId="264"/>
            <ac:spMk id="116" creationId="{DB9AD3E0-DD30-E3A2-23A5-2E626FBAFFB8}"/>
          </ac:spMkLst>
        </pc:spChg>
        <pc:spChg chg="add mod">
          <ac:chgData name="汤丰铭" userId="e9d9c79b-08f4-4b06-9318-18f6bf1a883f" providerId="ADAL" clId="{CD6CF5EC-3047-41EC-9002-18A0B80AFB50}" dt="2024-12-27T04:17:16.031" v="2574" actId="20577"/>
          <ac:spMkLst>
            <pc:docMk/>
            <pc:sldMk cId="2405277748" sldId="264"/>
            <ac:spMk id="117" creationId="{096073A0-4E0B-DA54-CF14-0F713A55F6CB}"/>
          </ac:spMkLst>
        </pc:spChg>
        <pc:spChg chg="add mod">
          <ac:chgData name="汤丰铭" userId="e9d9c79b-08f4-4b06-9318-18f6bf1a883f" providerId="ADAL" clId="{CD6CF5EC-3047-41EC-9002-18A0B80AFB50}" dt="2024-12-27T04:17:19.065" v="2579" actId="20577"/>
          <ac:spMkLst>
            <pc:docMk/>
            <pc:sldMk cId="2405277748" sldId="264"/>
            <ac:spMk id="118" creationId="{AB688C58-FC46-5DE2-F4D2-3B66489D8CB3}"/>
          </ac:spMkLst>
        </pc:spChg>
        <pc:spChg chg="add mod">
          <ac:chgData name="汤丰铭" userId="e9d9c79b-08f4-4b06-9318-18f6bf1a883f" providerId="ADAL" clId="{CD6CF5EC-3047-41EC-9002-18A0B80AFB50}" dt="2024-12-27T04:17:21.983" v="2584" actId="20577"/>
          <ac:spMkLst>
            <pc:docMk/>
            <pc:sldMk cId="2405277748" sldId="264"/>
            <ac:spMk id="119" creationId="{105E8345-871C-ED72-BBA5-025D5A295C6C}"/>
          </ac:spMkLst>
        </pc:spChg>
        <pc:spChg chg="add mod">
          <ac:chgData name="汤丰铭" userId="e9d9c79b-08f4-4b06-9318-18f6bf1a883f" providerId="ADAL" clId="{CD6CF5EC-3047-41EC-9002-18A0B80AFB50}" dt="2024-12-28T04:44:01.192" v="5221" actId="1037"/>
          <ac:spMkLst>
            <pc:docMk/>
            <pc:sldMk cId="2405277748" sldId="264"/>
            <ac:spMk id="120" creationId="{4CD7E517-529F-E46B-AE21-B136C9199FF0}"/>
          </ac:spMkLst>
        </pc:spChg>
        <pc:spChg chg="add mod">
          <ac:chgData name="汤丰铭" userId="e9d9c79b-08f4-4b06-9318-18f6bf1a883f" providerId="ADAL" clId="{CD6CF5EC-3047-41EC-9002-18A0B80AFB50}" dt="2024-12-27T04:17:25.119" v="2589" actId="20577"/>
          <ac:spMkLst>
            <pc:docMk/>
            <pc:sldMk cId="2405277748" sldId="264"/>
            <ac:spMk id="121" creationId="{F56C0454-4AE3-201E-A28A-816BA8307317}"/>
          </ac:spMkLst>
        </pc:spChg>
        <pc:spChg chg="add mod">
          <ac:chgData name="汤丰铭" userId="e9d9c79b-08f4-4b06-9318-18f6bf1a883f" providerId="ADAL" clId="{CD6CF5EC-3047-41EC-9002-18A0B80AFB50}" dt="2024-12-27T04:17:27.687" v="2595" actId="20577"/>
          <ac:spMkLst>
            <pc:docMk/>
            <pc:sldMk cId="2405277748" sldId="264"/>
            <ac:spMk id="122" creationId="{E65082BC-4D71-28D7-DA4D-E361FE1BF3B5}"/>
          </ac:spMkLst>
        </pc:spChg>
        <pc:spChg chg="add mod">
          <ac:chgData name="汤丰铭" userId="e9d9c79b-08f4-4b06-9318-18f6bf1a883f" providerId="ADAL" clId="{CD6CF5EC-3047-41EC-9002-18A0B80AFB50}" dt="2024-12-27T04:17:32.625" v="2603" actId="20577"/>
          <ac:spMkLst>
            <pc:docMk/>
            <pc:sldMk cId="2405277748" sldId="264"/>
            <ac:spMk id="123" creationId="{70B4972A-6F90-92BA-341D-57993FA5C952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24" creationId="{B54D8AEE-EA14-3189-061E-F7CDF32E549E}"/>
          </ac:spMkLst>
        </pc:spChg>
        <pc:spChg chg="mod">
          <ac:chgData name="汤丰铭" userId="e9d9c79b-08f4-4b06-9318-18f6bf1a883f" providerId="ADAL" clId="{CD6CF5EC-3047-41EC-9002-18A0B80AFB50}" dt="2024-12-27T04:19:05.383" v="2712" actId="1076"/>
          <ac:spMkLst>
            <pc:docMk/>
            <pc:sldMk cId="2405277748" sldId="264"/>
            <ac:spMk id="125" creationId="{F580D0AF-6947-AE1B-BE76-4D907F3F6497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126" creationId="{508055BD-0895-6869-5C84-247DCDB255E9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127" creationId="{48387F56-40A2-5AE4-1D46-2DBC2976C079}"/>
          </ac:spMkLst>
        </pc:spChg>
        <pc:spChg chg="add mod">
          <ac:chgData name="汤丰铭" userId="e9d9c79b-08f4-4b06-9318-18f6bf1a883f" providerId="ADAL" clId="{CD6CF5EC-3047-41EC-9002-18A0B80AFB50}" dt="2024-12-27T04:17:35.793" v="2607" actId="20577"/>
          <ac:spMkLst>
            <pc:docMk/>
            <pc:sldMk cId="2405277748" sldId="264"/>
            <ac:spMk id="128" creationId="{016D63E7-808C-23DF-6E7B-C5FF6AC1D67B}"/>
          </ac:spMkLst>
        </pc:spChg>
        <pc:spChg chg="add mod">
          <ac:chgData name="汤丰铭" userId="e9d9c79b-08f4-4b06-9318-18f6bf1a883f" providerId="ADAL" clId="{CD6CF5EC-3047-41EC-9002-18A0B80AFB50}" dt="2024-12-27T04:17:38.314" v="2611" actId="20577"/>
          <ac:spMkLst>
            <pc:docMk/>
            <pc:sldMk cId="2405277748" sldId="264"/>
            <ac:spMk id="129" creationId="{BCC2C98A-862C-0296-BA84-132B53AC5C9C}"/>
          </ac:spMkLst>
        </pc:spChg>
        <pc:spChg chg="add mod">
          <ac:chgData name="汤丰铭" userId="e9d9c79b-08f4-4b06-9318-18f6bf1a883f" providerId="ADAL" clId="{CD6CF5EC-3047-41EC-9002-18A0B80AFB50}" dt="2024-12-27T04:17:40.822" v="2615" actId="20577"/>
          <ac:spMkLst>
            <pc:docMk/>
            <pc:sldMk cId="2405277748" sldId="264"/>
            <ac:spMk id="130" creationId="{10C01C80-19DE-3895-73E7-7C86F07BAAC9}"/>
          </ac:spMkLst>
        </pc:spChg>
        <pc:spChg chg="add mod">
          <ac:chgData name="汤丰铭" userId="e9d9c79b-08f4-4b06-9318-18f6bf1a883f" providerId="ADAL" clId="{CD6CF5EC-3047-41EC-9002-18A0B80AFB50}" dt="2024-12-27T04:17:44.231" v="2619" actId="20577"/>
          <ac:spMkLst>
            <pc:docMk/>
            <pc:sldMk cId="2405277748" sldId="264"/>
            <ac:spMk id="131" creationId="{2A871299-5E03-7C9D-ABAF-4F85C9810AA6}"/>
          </ac:spMkLst>
        </pc:spChg>
        <pc:spChg chg="add mod">
          <ac:chgData name="汤丰铭" userId="e9d9c79b-08f4-4b06-9318-18f6bf1a883f" providerId="ADAL" clId="{CD6CF5EC-3047-41EC-9002-18A0B80AFB50}" dt="2024-12-27T04:17:46.687" v="2623" actId="20577"/>
          <ac:spMkLst>
            <pc:docMk/>
            <pc:sldMk cId="2405277748" sldId="264"/>
            <ac:spMk id="132" creationId="{A1FB881C-66F3-1A26-DC51-02A0245198AF}"/>
          </ac:spMkLst>
        </pc:spChg>
        <pc:spChg chg="add mod">
          <ac:chgData name="汤丰铭" userId="e9d9c79b-08f4-4b06-9318-18f6bf1a883f" providerId="ADAL" clId="{CD6CF5EC-3047-41EC-9002-18A0B80AFB50}" dt="2024-12-27T04:17:50.505" v="2627" actId="20577"/>
          <ac:spMkLst>
            <pc:docMk/>
            <pc:sldMk cId="2405277748" sldId="264"/>
            <ac:spMk id="133" creationId="{E91527FB-9102-D23D-C77A-6E3B55B3C6FE}"/>
          </ac:spMkLst>
        </pc:spChg>
        <pc:spChg chg="add mod">
          <ac:chgData name="汤丰铭" userId="e9d9c79b-08f4-4b06-9318-18f6bf1a883f" providerId="ADAL" clId="{CD6CF5EC-3047-41EC-9002-18A0B80AFB50}" dt="2024-12-27T04:17:53.108" v="2631" actId="20577"/>
          <ac:spMkLst>
            <pc:docMk/>
            <pc:sldMk cId="2405277748" sldId="264"/>
            <ac:spMk id="134" creationId="{58B2A179-1594-F326-ACD6-50FB06660CCF}"/>
          </ac:spMkLst>
        </pc:spChg>
        <pc:spChg chg="add mod">
          <ac:chgData name="汤丰铭" userId="e9d9c79b-08f4-4b06-9318-18f6bf1a883f" providerId="ADAL" clId="{CD6CF5EC-3047-41EC-9002-18A0B80AFB50}" dt="2024-12-27T04:17:57.136" v="2635" actId="20577"/>
          <ac:spMkLst>
            <pc:docMk/>
            <pc:sldMk cId="2405277748" sldId="264"/>
            <ac:spMk id="135" creationId="{FFFC6F89-D755-3F19-36B9-C892CC97845C}"/>
          </ac:spMkLst>
        </pc:spChg>
        <pc:spChg chg="add mod">
          <ac:chgData name="汤丰铭" userId="e9d9c79b-08f4-4b06-9318-18f6bf1a883f" providerId="ADAL" clId="{CD6CF5EC-3047-41EC-9002-18A0B80AFB50}" dt="2024-12-27T04:18:00.536" v="2639" actId="20577"/>
          <ac:spMkLst>
            <pc:docMk/>
            <pc:sldMk cId="2405277748" sldId="264"/>
            <ac:spMk id="136" creationId="{446C38A3-E208-4DAE-E011-55796A336E3B}"/>
          </ac:spMkLst>
        </pc:spChg>
        <pc:spChg chg="add mod">
          <ac:chgData name="汤丰铭" userId="e9d9c79b-08f4-4b06-9318-18f6bf1a883f" providerId="ADAL" clId="{CD6CF5EC-3047-41EC-9002-18A0B80AFB50}" dt="2024-12-27T04:18:07.310" v="2643" actId="20577"/>
          <ac:spMkLst>
            <pc:docMk/>
            <pc:sldMk cId="2405277748" sldId="264"/>
            <ac:spMk id="137" creationId="{A666D38F-9FEC-50FB-3C3A-8F7FCBC6C64C}"/>
          </ac:spMkLst>
        </pc:spChg>
        <pc:spChg chg="add mod">
          <ac:chgData name="汤丰铭" userId="e9d9c79b-08f4-4b06-9318-18f6bf1a883f" providerId="ADAL" clId="{CD6CF5EC-3047-41EC-9002-18A0B80AFB50}" dt="2024-12-27T04:18:10.134" v="2647" actId="20577"/>
          <ac:spMkLst>
            <pc:docMk/>
            <pc:sldMk cId="2405277748" sldId="264"/>
            <ac:spMk id="138" creationId="{6D9EEB3C-4EAB-CC6E-295F-6FF880374841}"/>
          </ac:spMkLst>
        </pc:spChg>
        <pc:spChg chg="add mod">
          <ac:chgData name="汤丰铭" userId="e9d9c79b-08f4-4b06-9318-18f6bf1a883f" providerId="ADAL" clId="{CD6CF5EC-3047-41EC-9002-18A0B80AFB50}" dt="2024-12-27T04:18:13.559" v="2651" actId="20577"/>
          <ac:spMkLst>
            <pc:docMk/>
            <pc:sldMk cId="2405277748" sldId="264"/>
            <ac:spMk id="139" creationId="{C2EF5153-7E53-3CEE-D689-244D9B5CD05B}"/>
          </ac:spMkLst>
        </pc:spChg>
        <pc:spChg chg="add mod">
          <ac:chgData name="汤丰铭" userId="e9d9c79b-08f4-4b06-9318-18f6bf1a883f" providerId="ADAL" clId="{CD6CF5EC-3047-41EC-9002-18A0B80AFB50}" dt="2024-12-27T04:18:17.048" v="2659" actId="20577"/>
          <ac:spMkLst>
            <pc:docMk/>
            <pc:sldMk cId="2405277748" sldId="264"/>
            <ac:spMk id="140" creationId="{0D55DFD5-7999-8B22-8272-3FF103A88961}"/>
          </ac:spMkLst>
        </pc:spChg>
        <pc:spChg chg="add mod">
          <ac:chgData name="汤丰铭" userId="e9d9c79b-08f4-4b06-9318-18f6bf1a883f" providerId="ADAL" clId="{CD6CF5EC-3047-41EC-9002-18A0B80AFB50}" dt="2024-12-27T04:18:19.725" v="2663" actId="20577"/>
          <ac:spMkLst>
            <pc:docMk/>
            <pc:sldMk cId="2405277748" sldId="264"/>
            <ac:spMk id="141" creationId="{6B15CA64-E190-E7E7-FDB4-663EAC271821}"/>
          </ac:spMkLst>
        </pc:spChg>
        <pc:spChg chg="add mod">
          <ac:chgData name="汤丰铭" userId="e9d9c79b-08f4-4b06-9318-18f6bf1a883f" providerId="ADAL" clId="{CD6CF5EC-3047-41EC-9002-18A0B80AFB50}" dt="2024-12-27T04:18:22.946" v="2669" actId="20577"/>
          <ac:spMkLst>
            <pc:docMk/>
            <pc:sldMk cId="2405277748" sldId="264"/>
            <ac:spMk id="142" creationId="{F8E32E15-3E10-9447-BDD4-ED6ECEFD5244}"/>
          </ac:spMkLst>
        </pc:spChg>
        <pc:spChg chg="add mod">
          <ac:chgData name="汤丰铭" userId="e9d9c79b-08f4-4b06-9318-18f6bf1a883f" providerId="ADAL" clId="{CD6CF5EC-3047-41EC-9002-18A0B80AFB50}" dt="2024-12-27T04:18:26.958" v="2673" actId="20577"/>
          <ac:spMkLst>
            <pc:docMk/>
            <pc:sldMk cId="2405277748" sldId="264"/>
            <ac:spMk id="143" creationId="{CD6DEEB0-3367-0B24-10B1-6268AEC4E672}"/>
          </ac:spMkLst>
        </pc:spChg>
        <pc:spChg chg="add mod">
          <ac:chgData name="汤丰铭" userId="e9d9c79b-08f4-4b06-9318-18f6bf1a883f" providerId="ADAL" clId="{CD6CF5EC-3047-41EC-9002-18A0B80AFB50}" dt="2024-12-27T04:18:31.839" v="2677" actId="20577"/>
          <ac:spMkLst>
            <pc:docMk/>
            <pc:sldMk cId="2405277748" sldId="264"/>
            <ac:spMk id="144" creationId="{DF953F5F-E1D4-D800-C1E5-2A9ACB084765}"/>
          </ac:spMkLst>
        </pc:spChg>
        <pc:spChg chg="add mod">
          <ac:chgData name="汤丰铭" userId="e9d9c79b-08f4-4b06-9318-18f6bf1a883f" providerId="ADAL" clId="{CD6CF5EC-3047-41EC-9002-18A0B80AFB50}" dt="2024-12-27T04:18:34.466" v="2681" actId="20577"/>
          <ac:spMkLst>
            <pc:docMk/>
            <pc:sldMk cId="2405277748" sldId="264"/>
            <ac:spMk id="145" creationId="{C057EBF7-EC41-F027-B016-2F6610D7B18C}"/>
          </ac:spMkLst>
        </pc:spChg>
        <pc:spChg chg="add mod">
          <ac:chgData name="汤丰铭" userId="e9d9c79b-08f4-4b06-9318-18f6bf1a883f" providerId="ADAL" clId="{CD6CF5EC-3047-41EC-9002-18A0B80AFB50}" dt="2024-12-27T04:18:36.970" v="2685" actId="20577"/>
          <ac:spMkLst>
            <pc:docMk/>
            <pc:sldMk cId="2405277748" sldId="264"/>
            <ac:spMk id="146" creationId="{C5F89B1D-2A6C-0A5A-87F0-35D9FCAC4B83}"/>
          </ac:spMkLst>
        </pc:spChg>
        <pc:spChg chg="add mod">
          <ac:chgData name="汤丰铭" userId="e9d9c79b-08f4-4b06-9318-18f6bf1a883f" providerId="ADAL" clId="{CD6CF5EC-3047-41EC-9002-18A0B80AFB50}" dt="2024-12-27T04:18:39.967" v="2689" actId="20577"/>
          <ac:spMkLst>
            <pc:docMk/>
            <pc:sldMk cId="2405277748" sldId="264"/>
            <ac:spMk id="147" creationId="{F947D981-EECB-4905-549A-F5919D2CCC1C}"/>
          </ac:spMkLst>
        </pc:spChg>
        <pc:spChg chg="add mod">
          <ac:chgData name="汤丰铭" userId="e9d9c79b-08f4-4b06-9318-18f6bf1a883f" providerId="ADAL" clId="{CD6CF5EC-3047-41EC-9002-18A0B80AFB50}" dt="2024-12-27T04:18:43.946" v="2693" actId="20577"/>
          <ac:spMkLst>
            <pc:docMk/>
            <pc:sldMk cId="2405277748" sldId="264"/>
            <ac:spMk id="148" creationId="{EE3D2494-978C-3DDC-CEFA-0565FA395F65}"/>
          </ac:spMkLst>
        </pc:spChg>
        <pc:spChg chg="add mod">
          <ac:chgData name="汤丰铭" userId="e9d9c79b-08f4-4b06-9318-18f6bf1a883f" providerId="ADAL" clId="{CD6CF5EC-3047-41EC-9002-18A0B80AFB50}" dt="2024-12-27T04:18:46.543" v="2697" actId="20577"/>
          <ac:spMkLst>
            <pc:docMk/>
            <pc:sldMk cId="2405277748" sldId="264"/>
            <ac:spMk id="149" creationId="{E9E91574-47AF-624A-C150-C712F83561D1}"/>
          </ac:spMkLst>
        </pc:spChg>
        <pc:spChg chg="add mod">
          <ac:chgData name="汤丰铭" userId="e9d9c79b-08f4-4b06-9318-18f6bf1a883f" providerId="ADAL" clId="{CD6CF5EC-3047-41EC-9002-18A0B80AFB50}" dt="2024-12-27T04:18:49.318" v="2701" actId="20577"/>
          <ac:spMkLst>
            <pc:docMk/>
            <pc:sldMk cId="2405277748" sldId="264"/>
            <ac:spMk id="150" creationId="{AACB8B63-8AB1-8B99-834C-DE2D495AC6FC}"/>
          </ac:spMkLst>
        </pc:spChg>
        <pc:spChg chg="add mod">
          <ac:chgData name="汤丰铭" userId="e9d9c79b-08f4-4b06-9318-18f6bf1a883f" providerId="ADAL" clId="{CD6CF5EC-3047-41EC-9002-18A0B80AFB50}" dt="2024-12-27T04:19:15.036" v="2715" actId="1035"/>
          <ac:spMkLst>
            <pc:docMk/>
            <pc:sldMk cId="2405277748" sldId="264"/>
            <ac:spMk id="151" creationId="{9F068E93-F4A7-8C8F-EBCF-0000D41A6C35}"/>
          </ac:spMkLst>
        </pc:spChg>
        <pc:spChg chg="add mod">
          <ac:chgData name="汤丰铭" userId="e9d9c79b-08f4-4b06-9318-18f6bf1a883f" providerId="ADAL" clId="{CD6CF5EC-3047-41EC-9002-18A0B80AFB50}" dt="2024-12-27T04:19:16.340" v="2716" actId="1035"/>
          <ac:spMkLst>
            <pc:docMk/>
            <pc:sldMk cId="2405277748" sldId="264"/>
            <ac:spMk id="152" creationId="{81951521-B09A-A127-49E2-B6AB9B549F7F}"/>
          </ac:spMkLst>
        </pc:spChg>
        <pc:spChg chg="add mod">
          <ac:chgData name="汤丰铭" userId="e9d9c79b-08f4-4b06-9318-18f6bf1a883f" providerId="ADAL" clId="{CD6CF5EC-3047-41EC-9002-18A0B80AFB50}" dt="2024-12-28T04:33:09.414" v="5174" actId="20577"/>
          <ac:spMkLst>
            <pc:docMk/>
            <pc:sldMk cId="2405277748" sldId="264"/>
            <ac:spMk id="153" creationId="{3FA8F6F7-9CD1-1350-8330-907CAB14BB00}"/>
          </ac:spMkLst>
        </pc:spChg>
        <pc:spChg chg="add mod">
          <ac:chgData name="汤丰铭" userId="e9d9c79b-08f4-4b06-9318-18f6bf1a883f" providerId="ADAL" clId="{CD6CF5EC-3047-41EC-9002-18A0B80AFB50}" dt="2024-12-28T04:33:12.528" v="5178" actId="20577"/>
          <ac:spMkLst>
            <pc:docMk/>
            <pc:sldMk cId="2405277748" sldId="264"/>
            <ac:spMk id="154" creationId="{6BBE5113-87CF-5583-E25B-D0EA13F1712A}"/>
          </ac:spMkLst>
        </pc:spChg>
        <pc:spChg chg="add mod">
          <ac:chgData name="汤丰铭" userId="e9d9c79b-08f4-4b06-9318-18f6bf1a883f" providerId="ADAL" clId="{CD6CF5EC-3047-41EC-9002-18A0B80AFB50}" dt="2024-12-28T04:33:15.213" v="5182" actId="20577"/>
          <ac:spMkLst>
            <pc:docMk/>
            <pc:sldMk cId="2405277748" sldId="264"/>
            <ac:spMk id="155" creationId="{D0AA0129-6EE1-EBC8-AB07-3546273D7795}"/>
          </ac:spMkLst>
        </pc:spChg>
        <pc:spChg chg="add mod">
          <ac:chgData name="汤丰铭" userId="e9d9c79b-08f4-4b06-9318-18f6bf1a883f" providerId="ADAL" clId="{CD6CF5EC-3047-41EC-9002-18A0B80AFB50}" dt="2024-12-28T04:33:16.983" v="5184" actId="20577"/>
          <ac:spMkLst>
            <pc:docMk/>
            <pc:sldMk cId="2405277748" sldId="264"/>
            <ac:spMk id="156" creationId="{3E1B8440-3B73-E018-22A1-7FA0B2CC2A53}"/>
          </ac:spMkLst>
        </pc:spChg>
        <pc:spChg chg="mod">
          <ac:chgData name="汤丰铭" userId="e9d9c79b-08f4-4b06-9318-18f6bf1a883f" providerId="ADAL" clId="{CD6CF5EC-3047-41EC-9002-18A0B80AFB50}" dt="2024-12-27T04:04:45.071" v="2051" actId="1076"/>
          <ac:spMkLst>
            <pc:docMk/>
            <pc:sldMk cId="2405277748" sldId="264"/>
            <ac:spMk id="160" creationId="{425F5263-8320-A8CD-AB1F-EA685B9D1FB7}"/>
          </ac:spMkLst>
        </pc:spChg>
        <pc:spChg chg="mod">
          <ac:chgData name="汤丰铭" userId="e9d9c79b-08f4-4b06-9318-18f6bf1a883f" providerId="ADAL" clId="{CD6CF5EC-3047-41EC-9002-18A0B80AFB50}" dt="2024-12-27T04:04:45.071" v="2051" actId="1076"/>
          <ac:spMkLst>
            <pc:docMk/>
            <pc:sldMk cId="2405277748" sldId="264"/>
            <ac:spMk id="161" creationId="{FF9AA766-5A1C-0DC7-E87F-ABB4D896AF38}"/>
          </ac:spMkLst>
        </pc:spChg>
        <pc:spChg chg="mod">
          <ac:chgData name="汤丰铭" userId="e9d9c79b-08f4-4b06-9318-18f6bf1a883f" providerId="ADAL" clId="{CD6CF5EC-3047-41EC-9002-18A0B80AFB50}" dt="2024-12-27T04:04:50.821" v="2052" actId="1076"/>
          <ac:spMkLst>
            <pc:docMk/>
            <pc:sldMk cId="2405277748" sldId="264"/>
            <ac:spMk id="162" creationId="{5B2FCA32-6D5D-3C8B-2819-9F79D6ADEE5A}"/>
          </ac:spMkLst>
        </pc:spChg>
        <pc:spChg chg="mod">
          <ac:chgData name="汤丰铭" userId="e9d9c79b-08f4-4b06-9318-18f6bf1a883f" providerId="ADAL" clId="{CD6CF5EC-3047-41EC-9002-18A0B80AFB50}" dt="2024-12-27T04:04:50.821" v="2052" actId="1076"/>
          <ac:spMkLst>
            <pc:docMk/>
            <pc:sldMk cId="2405277748" sldId="264"/>
            <ac:spMk id="163" creationId="{147AEA82-525A-5C93-E4EA-AD4688312205}"/>
          </ac:spMkLst>
        </pc:spChg>
        <pc:spChg chg="mod">
          <ac:chgData name="汤丰铭" userId="e9d9c79b-08f4-4b06-9318-18f6bf1a883f" providerId="ADAL" clId="{CD6CF5EC-3047-41EC-9002-18A0B80AFB50}" dt="2024-12-27T04:05:03.466" v="2053" actId="1076"/>
          <ac:spMkLst>
            <pc:docMk/>
            <pc:sldMk cId="2405277748" sldId="264"/>
            <ac:spMk id="164" creationId="{CCB01C63-055D-4A6F-856A-277171D3F778}"/>
          </ac:spMkLst>
        </pc:spChg>
        <pc:spChg chg="mod">
          <ac:chgData name="汤丰铭" userId="e9d9c79b-08f4-4b06-9318-18f6bf1a883f" providerId="ADAL" clId="{CD6CF5EC-3047-41EC-9002-18A0B80AFB50}" dt="2024-12-27T04:05:03.466" v="2053" actId="1076"/>
          <ac:spMkLst>
            <pc:docMk/>
            <pc:sldMk cId="2405277748" sldId="264"/>
            <ac:spMk id="165" creationId="{7DD638CD-DD6C-8763-4FE4-293671F26B33}"/>
          </ac:spMkLst>
        </pc:spChg>
        <pc:spChg chg="mod">
          <ac:chgData name="汤丰铭" userId="e9d9c79b-08f4-4b06-9318-18f6bf1a883f" providerId="ADAL" clId="{CD6CF5EC-3047-41EC-9002-18A0B80AFB50}" dt="2024-12-27T04:06:03.470" v="2059" actId="1076"/>
          <ac:spMkLst>
            <pc:docMk/>
            <pc:sldMk cId="2405277748" sldId="264"/>
            <ac:spMk id="166" creationId="{9D243D76-BAD1-4974-B715-71E3C89443FA}"/>
          </ac:spMkLst>
        </pc:spChg>
        <pc:spChg chg="mod">
          <ac:chgData name="汤丰铭" userId="e9d9c79b-08f4-4b06-9318-18f6bf1a883f" providerId="ADAL" clId="{CD6CF5EC-3047-41EC-9002-18A0B80AFB50}" dt="2024-12-27T04:05:03.466" v="2053" actId="1076"/>
          <ac:spMkLst>
            <pc:docMk/>
            <pc:sldMk cId="2405277748" sldId="264"/>
            <ac:spMk id="167" creationId="{AC74DDB5-E2CF-9FC4-3383-8FF68F6A692E}"/>
          </ac:spMkLst>
        </pc:spChg>
        <pc:spChg chg="mod">
          <ac:chgData name="汤丰铭" userId="e9d9c79b-08f4-4b06-9318-18f6bf1a883f" providerId="ADAL" clId="{CD6CF5EC-3047-41EC-9002-18A0B80AFB50}" dt="2024-12-27T04:05:09.751" v="2054" actId="1076"/>
          <ac:spMkLst>
            <pc:docMk/>
            <pc:sldMk cId="2405277748" sldId="264"/>
            <ac:spMk id="168" creationId="{6FF4B42D-7888-3B96-DB29-A3497063A3BF}"/>
          </ac:spMkLst>
        </pc:spChg>
        <pc:spChg chg="mod">
          <ac:chgData name="汤丰铭" userId="e9d9c79b-08f4-4b06-9318-18f6bf1a883f" providerId="ADAL" clId="{CD6CF5EC-3047-41EC-9002-18A0B80AFB50}" dt="2024-12-27T04:05:09.751" v="2054" actId="1076"/>
          <ac:spMkLst>
            <pc:docMk/>
            <pc:sldMk cId="2405277748" sldId="264"/>
            <ac:spMk id="169" creationId="{B9B7B219-69D2-52F2-620F-756533F89D48}"/>
          </ac:spMkLst>
        </pc:spChg>
        <pc:spChg chg="mod">
          <ac:chgData name="汤丰铭" userId="e9d9c79b-08f4-4b06-9318-18f6bf1a883f" providerId="ADAL" clId="{CD6CF5EC-3047-41EC-9002-18A0B80AFB50}" dt="2024-12-27T04:05:09.751" v="2054" actId="1076"/>
          <ac:spMkLst>
            <pc:docMk/>
            <pc:sldMk cId="2405277748" sldId="264"/>
            <ac:spMk id="170" creationId="{A7C8DDC3-4CC7-57FB-33D5-89CCFFABDCD8}"/>
          </ac:spMkLst>
        </pc:spChg>
        <pc:spChg chg="mod">
          <ac:chgData name="汤丰铭" userId="e9d9c79b-08f4-4b06-9318-18f6bf1a883f" providerId="ADAL" clId="{CD6CF5EC-3047-41EC-9002-18A0B80AFB50}" dt="2024-12-27T04:05:09.751" v="2054" actId="1076"/>
          <ac:spMkLst>
            <pc:docMk/>
            <pc:sldMk cId="2405277748" sldId="264"/>
            <ac:spMk id="171" creationId="{FF9DC2BE-00C3-DDA0-6337-59E4DD00E78A}"/>
          </ac:spMkLst>
        </pc:spChg>
        <pc:spChg chg="mod">
          <ac:chgData name="汤丰铭" userId="e9d9c79b-08f4-4b06-9318-18f6bf1a883f" providerId="ADAL" clId="{CD6CF5EC-3047-41EC-9002-18A0B80AFB50}" dt="2024-12-27T04:05:28.674" v="2055" actId="1076"/>
          <ac:spMkLst>
            <pc:docMk/>
            <pc:sldMk cId="2405277748" sldId="264"/>
            <ac:spMk id="172" creationId="{D8F99E0A-558E-0734-3049-C17E6DF3AC11}"/>
          </ac:spMkLst>
        </pc:spChg>
        <pc:spChg chg="mod">
          <ac:chgData name="汤丰铭" userId="e9d9c79b-08f4-4b06-9318-18f6bf1a883f" providerId="ADAL" clId="{CD6CF5EC-3047-41EC-9002-18A0B80AFB50}" dt="2024-12-27T04:05:52.571" v="2058" actId="1076"/>
          <ac:spMkLst>
            <pc:docMk/>
            <pc:sldMk cId="2405277748" sldId="264"/>
            <ac:spMk id="173" creationId="{0425264C-4966-F349-8B94-F4B375ED79CA}"/>
          </ac:spMkLst>
        </pc:spChg>
        <pc:spChg chg="mod">
          <ac:chgData name="汤丰铭" userId="e9d9c79b-08f4-4b06-9318-18f6bf1a883f" providerId="ADAL" clId="{CD6CF5EC-3047-41EC-9002-18A0B80AFB50}" dt="2024-12-27T04:08:07.108" v="2071" actId="1036"/>
          <ac:spMkLst>
            <pc:docMk/>
            <pc:sldMk cId="2405277748" sldId="264"/>
            <ac:spMk id="175" creationId="{28D14B2B-C235-F36E-B025-7099CC616E14}"/>
          </ac:spMkLst>
        </pc:spChg>
        <pc:spChg chg="mod">
          <ac:chgData name="汤丰铭" userId="e9d9c79b-08f4-4b06-9318-18f6bf1a883f" providerId="ADAL" clId="{CD6CF5EC-3047-41EC-9002-18A0B80AFB50}" dt="2024-12-27T04:05:40.980" v="2057" actId="1076"/>
          <ac:spMkLst>
            <pc:docMk/>
            <pc:sldMk cId="2405277748" sldId="264"/>
            <ac:spMk id="176" creationId="{A2AAA60C-2941-D7AB-F308-A0715469089F}"/>
          </ac:spMkLst>
        </pc:spChg>
        <pc:spChg chg="mod">
          <ac:chgData name="汤丰铭" userId="e9d9c79b-08f4-4b06-9318-18f6bf1a883f" providerId="ADAL" clId="{CD6CF5EC-3047-41EC-9002-18A0B80AFB50}" dt="2024-12-27T04:05:40.980" v="2057" actId="1076"/>
          <ac:spMkLst>
            <pc:docMk/>
            <pc:sldMk cId="2405277748" sldId="264"/>
            <ac:spMk id="177" creationId="{0DE82A80-EE24-9A8A-C75E-DBCE6F2BAE70}"/>
          </ac:spMkLst>
        </pc:spChg>
        <pc:spChg chg="mod">
          <ac:chgData name="汤丰铭" userId="e9d9c79b-08f4-4b06-9318-18f6bf1a883f" providerId="ADAL" clId="{CD6CF5EC-3047-41EC-9002-18A0B80AFB50}" dt="2024-12-27T04:05:40.980" v="2057" actId="1076"/>
          <ac:spMkLst>
            <pc:docMk/>
            <pc:sldMk cId="2405277748" sldId="264"/>
            <ac:spMk id="178" creationId="{F810F0CC-BF1B-DB4C-F009-6E21F3559589}"/>
          </ac:spMkLst>
        </pc:spChg>
        <pc:spChg chg="mod">
          <ac:chgData name="汤丰铭" userId="e9d9c79b-08f4-4b06-9318-18f6bf1a883f" providerId="ADAL" clId="{CD6CF5EC-3047-41EC-9002-18A0B80AFB50}" dt="2024-12-27T04:05:40.980" v="2057" actId="1076"/>
          <ac:spMkLst>
            <pc:docMk/>
            <pc:sldMk cId="2405277748" sldId="264"/>
            <ac:spMk id="179" creationId="{9C05C522-C855-D6B0-BFB4-0F27B68A2572}"/>
          </ac:spMkLst>
        </pc:spChg>
        <pc:spChg chg="mod">
          <ac:chgData name="汤丰铭" userId="e9d9c79b-08f4-4b06-9318-18f6bf1a883f" providerId="ADAL" clId="{CD6CF5EC-3047-41EC-9002-18A0B80AFB50}" dt="2024-12-27T04:08:00.536" v="2065" actId="1037"/>
          <ac:spMkLst>
            <pc:docMk/>
            <pc:sldMk cId="2405277748" sldId="264"/>
            <ac:spMk id="180" creationId="{DEA08518-278C-1544-ACB8-540B929F1F85}"/>
          </ac:spMkLst>
        </pc:spChg>
        <pc:spChg chg="mod">
          <ac:chgData name="汤丰铭" userId="e9d9c79b-08f4-4b06-9318-18f6bf1a883f" providerId="ADAL" clId="{CD6CF5EC-3047-41EC-9002-18A0B80AFB50}" dt="2024-12-27T04:05:40.980" v="2057" actId="1076"/>
          <ac:spMkLst>
            <pc:docMk/>
            <pc:sldMk cId="2405277748" sldId="264"/>
            <ac:spMk id="181" creationId="{98B1CA5D-079B-0CB1-F975-C66280EE25A7}"/>
          </ac:spMkLst>
        </pc:spChg>
        <pc:spChg chg="mod">
          <ac:chgData name="汤丰铭" userId="e9d9c79b-08f4-4b06-9318-18f6bf1a883f" providerId="ADAL" clId="{CD6CF5EC-3047-41EC-9002-18A0B80AFB50}" dt="2024-12-27T04:07:44.392" v="2060" actId="1076"/>
          <ac:spMkLst>
            <pc:docMk/>
            <pc:sldMk cId="2405277748" sldId="264"/>
            <ac:spMk id="182" creationId="{84ACC6CA-0770-16D5-666B-CD63A1140F57}"/>
          </ac:spMkLst>
        </pc:spChg>
        <pc:spChg chg="mod">
          <ac:chgData name="汤丰铭" userId="e9d9c79b-08f4-4b06-9318-18f6bf1a883f" providerId="ADAL" clId="{CD6CF5EC-3047-41EC-9002-18A0B80AFB50}" dt="2024-12-27T04:07:44.392" v="2060" actId="1076"/>
          <ac:spMkLst>
            <pc:docMk/>
            <pc:sldMk cId="2405277748" sldId="264"/>
            <ac:spMk id="183" creationId="{8E2C84A9-5CBC-620B-7A9D-0679BC09F0BE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4" creationId="{6DCD526E-8D15-1CA5-E221-50DDB58B114F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5" creationId="{E52119EA-DC80-1640-7B0B-0A91DDD59A99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6" creationId="{E71EE099-FB0A-8FB4-F1AE-F9F6D10E2A9B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7" creationId="{BAD5077C-6AF9-CDD7-7334-04B3397F337B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8" creationId="{F08C658C-83E0-01F0-D692-4D4ED0A39239}"/>
          </ac:spMkLst>
        </pc:spChg>
        <pc:spChg chg="mod">
          <ac:chgData name="汤丰铭" userId="e9d9c79b-08f4-4b06-9318-18f6bf1a883f" providerId="ADAL" clId="{CD6CF5EC-3047-41EC-9002-18A0B80AFB50}" dt="2024-12-27T04:08:11.910" v="2079" actId="1035"/>
          <ac:spMkLst>
            <pc:docMk/>
            <pc:sldMk cId="2405277748" sldId="264"/>
            <ac:spMk id="189" creationId="{AFB98813-3FC9-4C40-21EB-ECD0863D73DD}"/>
          </ac:spMkLst>
        </pc:spChg>
        <pc:spChg chg="mod">
          <ac:chgData name="汤丰铭" userId="e9d9c79b-08f4-4b06-9318-18f6bf1a883f" providerId="ADAL" clId="{CD6CF5EC-3047-41EC-9002-18A0B80AFB50}" dt="2024-12-27T04:09:03.272" v="2203" actId="1035"/>
          <ac:spMkLst>
            <pc:docMk/>
            <pc:sldMk cId="2405277748" sldId="264"/>
            <ac:spMk id="191" creationId="{8A324601-74CA-E93C-BE28-A6757D34ABB3}"/>
          </ac:spMkLst>
        </pc:spChg>
        <pc:spChg chg="mod">
          <ac:chgData name="汤丰铭" userId="e9d9c79b-08f4-4b06-9318-18f6bf1a883f" providerId="ADAL" clId="{CD6CF5EC-3047-41EC-9002-18A0B80AFB50}" dt="2024-12-27T04:08:21.985" v="2083" actId="1076"/>
          <ac:spMkLst>
            <pc:docMk/>
            <pc:sldMk cId="2405277748" sldId="264"/>
            <ac:spMk id="192" creationId="{B0D0FDC8-BFB7-1006-D23E-7F8D91E8DA92}"/>
          </ac:spMkLst>
        </pc:spChg>
        <pc:spChg chg="mod">
          <ac:chgData name="汤丰铭" userId="e9d9c79b-08f4-4b06-9318-18f6bf1a883f" providerId="ADAL" clId="{CD6CF5EC-3047-41EC-9002-18A0B80AFB50}" dt="2024-12-27T04:08:21.985" v="2083" actId="1076"/>
          <ac:spMkLst>
            <pc:docMk/>
            <pc:sldMk cId="2405277748" sldId="264"/>
            <ac:spMk id="193" creationId="{63715620-1594-3292-3C8D-923FF7C7E3B2}"/>
          </ac:spMkLst>
        </pc:spChg>
        <pc:spChg chg="mod">
          <ac:chgData name="汤丰铭" userId="e9d9c79b-08f4-4b06-9318-18f6bf1a883f" providerId="ADAL" clId="{CD6CF5EC-3047-41EC-9002-18A0B80AFB50}" dt="2024-12-27T04:08:50.279" v="2179" actId="1038"/>
          <ac:spMkLst>
            <pc:docMk/>
            <pc:sldMk cId="2405277748" sldId="264"/>
            <ac:spMk id="194" creationId="{D791A579-7D1B-E4D4-3F1A-E9E4FACD2F14}"/>
          </ac:spMkLst>
        </pc:spChg>
        <pc:spChg chg="mod">
          <ac:chgData name="汤丰铭" userId="e9d9c79b-08f4-4b06-9318-18f6bf1a883f" providerId="ADAL" clId="{CD6CF5EC-3047-41EC-9002-18A0B80AFB50}" dt="2024-12-27T04:08:56.781" v="2188" actId="1038"/>
          <ac:spMkLst>
            <pc:docMk/>
            <pc:sldMk cId="2405277748" sldId="264"/>
            <ac:spMk id="195" creationId="{EA79229A-9FCA-32BE-51E3-E4723D06B58B}"/>
          </ac:spMkLst>
        </pc:spChg>
        <pc:spChg chg="mod">
          <ac:chgData name="汤丰铭" userId="e9d9c79b-08f4-4b06-9318-18f6bf1a883f" providerId="ADAL" clId="{CD6CF5EC-3047-41EC-9002-18A0B80AFB50}" dt="2024-12-27T04:08:27.778" v="2084" actId="1076"/>
          <ac:spMkLst>
            <pc:docMk/>
            <pc:sldMk cId="2405277748" sldId="264"/>
            <ac:spMk id="196" creationId="{6DAB8F1D-04CB-E1B9-9900-E8B03DF4B6AD}"/>
          </ac:spMkLst>
        </pc:spChg>
        <pc:spChg chg="mod">
          <ac:chgData name="汤丰铭" userId="e9d9c79b-08f4-4b06-9318-18f6bf1a883f" providerId="ADAL" clId="{CD6CF5EC-3047-41EC-9002-18A0B80AFB50}" dt="2024-12-27T04:08:27.778" v="2084" actId="1076"/>
          <ac:spMkLst>
            <pc:docMk/>
            <pc:sldMk cId="2405277748" sldId="264"/>
            <ac:spMk id="197" creationId="{F218113C-F36B-A50B-2F5C-D73F3F591640}"/>
          </ac:spMkLst>
        </pc:spChg>
        <pc:spChg chg="mod">
          <ac:chgData name="汤丰铭" userId="e9d9c79b-08f4-4b06-9318-18f6bf1a883f" providerId="ADAL" clId="{CD6CF5EC-3047-41EC-9002-18A0B80AFB50}" dt="2024-12-27T04:08:27.778" v="2084" actId="1076"/>
          <ac:spMkLst>
            <pc:docMk/>
            <pc:sldMk cId="2405277748" sldId="264"/>
            <ac:spMk id="198" creationId="{D8F28AA8-BA51-8789-A41C-7441AD42DFCC}"/>
          </ac:spMkLst>
        </pc:spChg>
        <pc:spChg chg="mod">
          <ac:chgData name="汤丰铭" userId="e9d9c79b-08f4-4b06-9318-18f6bf1a883f" providerId="ADAL" clId="{CD6CF5EC-3047-41EC-9002-18A0B80AFB50}" dt="2024-12-27T04:08:27.778" v="2084" actId="1076"/>
          <ac:spMkLst>
            <pc:docMk/>
            <pc:sldMk cId="2405277748" sldId="264"/>
            <ac:spMk id="199" creationId="{A007CA83-521E-76D7-81F4-A5D8EFC9FF6A}"/>
          </ac:spMkLst>
        </pc:spChg>
        <pc:spChg chg="mod">
          <ac:chgData name="汤丰铭" userId="e9d9c79b-08f4-4b06-9318-18f6bf1a883f" providerId="ADAL" clId="{CD6CF5EC-3047-41EC-9002-18A0B80AFB50}" dt="2024-12-27T04:08:36.336" v="2093" actId="1035"/>
          <ac:spMkLst>
            <pc:docMk/>
            <pc:sldMk cId="2405277748" sldId="264"/>
            <ac:spMk id="200" creationId="{A685EAE3-0899-A41E-0EA8-B7ECDA5E10C9}"/>
          </ac:spMkLst>
        </pc:spChg>
        <pc:spChg chg="mod">
          <ac:chgData name="汤丰铭" userId="e9d9c79b-08f4-4b06-9318-18f6bf1a883f" providerId="ADAL" clId="{CD6CF5EC-3047-41EC-9002-18A0B80AFB50}" dt="2024-12-27T04:08:36.336" v="2093" actId="1035"/>
          <ac:spMkLst>
            <pc:docMk/>
            <pc:sldMk cId="2405277748" sldId="264"/>
            <ac:spMk id="201" creationId="{78FEE48B-0182-DE40-D5E2-3A16535CEBB7}"/>
          </ac:spMkLst>
        </pc:spChg>
        <pc:spChg chg="mod">
          <ac:chgData name="汤丰铭" userId="e9d9c79b-08f4-4b06-9318-18f6bf1a883f" providerId="ADAL" clId="{CD6CF5EC-3047-41EC-9002-18A0B80AFB50}" dt="2024-12-27T04:08:59.072" v="2193" actId="1035"/>
          <ac:spMkLst>
            <pc:docMk/>
            <pc:sldMk cId="2405277748" sldId="264"/>
            <ac:spMk id="202" creationId="{41F269D1-D81E-87A6-B1F3-1415195A55F9}"/>
          </ac:spMkLst>
        </pc:spChg>
        <pc:spChg chg="mod">
          <ac:chgData name="汤丰铭" userId="e9d9c79b-08f4-4b06-9318-18f6bf1a883f" providerId="ADAL" clId="{CD6CF5EC-3047-41EC-9002-18A0B80AFB50}" dt="2024-12-27T04:09:00.805" v="2196" actId="1037"/>
          <ac:spMkLst>
            <pc:docMk/>
            <pc:sldMk cId="2405277748" sldId="264"/>
            <ac:spMk id="203" creationId="{4BDEC991-4CEE-2ABE-0715-47D68CFA99DB}"/>
          </ac:spMkLst>
        </pc:spChg>
        <pc:spChg chg="mod">
          <ac:chgData name="汤丰铭" userId="e9d9c79b-08f4-4b06-9318-18f6bf1a883f" providerId="ADAL" clId="{CD6CF5EC-3047-41EC-9002-18A0B80AFB50}" dt="2024-12-27T04:09:25.745" v="2204" actId="1076"/>
          <ac:spMkLst>
            <pc:docMk/>
            <pc:sldMk cId="2405277748" sldId="264"/>
            <ac:spMk id="204" creationId="{EFF79142-E0EF-A2A3-0077-AAE78A827BD9}"/>
          </ac:spMkLst>
        </pc:spChg>
        <pc:spChg chg="mod">
          <ac:chgData name="汤丰铭" userId="e9d9c79b-08f4-4b06-9318-18f6bf1a883f" providerId="ADAL" clId="{CD6CF5EC-3047-41EC-9002-18A0B80AFB50}" dt="2024-12-27T04:09:25.745" v="2204" actId="1076"/>
          <ac:spMkLst>
            <pc:docMk/>
            <pc:sldMk cId="2405277748" sldId="264"/>
            <ac:spMk id="205" creationId="{A2082E45-7FDF-AC50-4C94-B4C99D886F44}"/>
          </ac:spMkLst>
        </pc:spChg>
        <pc:spChg chg="add mod">
          <ac:chgData name="汤丰铭" userId="e9d9c79b-08f4-4b06-9318-18f6bf1a883f" providerId="ADAL" clId="{CD6CF5EC-3047-41EC-9002-18A0B80AFB50}" dt="2024-12-27T05:15:27.031" v="3782"/>
          <ac:spMkLst>
            <pc:docMk/>
            <pc:sldMk cId="2405277748" sldId="264"/>
            <ac:spMk id="206" creationId="{40BF8A9E-5C92-7E3A-0C45-2AC858B94523}"/>
          </ac:spMkLst>
        </pc:spChg>
        <pc:spChg chg="mod">
          <ac:chgData name="汤丰铭" userId="e9d9c79b-08f4-4b06-9318-18f6bf1a883f" providerId="ADAL" clId="{CD6CF5EC-3047-41EC-9002-18A0B80AFB50}" dt="2024-12-27T04:10:05.822" v="2227" actId="1036"/>
          <ac:spMkLst>
            <pc:docMk/>
            <pc:sldMk cId="2405277748" sldId="264"/>
            <ac:spMk id="207" creationId="{92BF102C-389C-F032-9548-DF1702BB9D75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4" creationId="{E5BCDB40-1101-DF00-16BA-DBF9CE13EA96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5" creationId="{0C2D5BAD-AE7B-AFF9-21E7-E642B0E4CFB7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6" creationId="{0EAF1948-3743-A0E0-95A0-6F49FFAB3B09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7" creationId="{A2455098-BAEB-5E40-D468-B42A3FE8516E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8" creationId="{BF6FA888-A414-2DC9-2451-236D8822DA48}"/>
          </ac:spMkLst>
        </pc:spChg>
        <pc:spChg chg="mod">
          <ac:chgData name="汤丰铭" userId="e9d9c79b-08f4-4b06-9318-18f6bf1a883f" providerId="ADAL" clId="{CD6CF5EC-3047-41EC-9002-18A0B80AFB50}" dt="2024-12-27T04:09:35.941" v="2206" actId="1076"/>
          <ac:spMkLst>
            <pc:docMk/>
            <pc:sldMk cId="2405277748" sldId="264"/>
            <ac:spMk id="229" creationId="{83E986C7-E563-A942-1CDE-35D2533C30DE}"/>
          </ac:spMkLst>
        </pc:spChg>
        <pc:spChg chg="mod">
          <ac:chgData name="汤丰铭" userId="e9d9c79b-08f4-4b06-9318-18f6bf1a883f" providerId="ADAL" clId="{CD6CF5EC-3047-41EC-9002-18A0B80AFB50}" dt="2024-12-27T04:09:46.045" v="2216" actId="1037"/>
          <ac:spMkLst>
            <pc:docMk/>
            <pc:sldMk cId="2405277748" sldId="264"/>
            <ac:spMk id="230" creationId="{714306B3-5628-6A20-B5DD-07412B1B6F11}"/>
          </ac:spMkLst>
        </pc:spChg>
        <pc:spChg chg="mod">
          <ac:chgData name="汤丰铭" userId="e9d9c79b-08f4-4b06-9318-18f6bf1a883f" providerId="ADAL" clId="{CD6CF5EC-3047-41EC-9002-18A0B80AFB50}" dt="2024-12-27T04:09:48.036" v="2218" actId="1037"/>
          <ac:spMkLst>
            <pc:docMk/>
            <pc:sldMk cId="2405277748" sldId="264"/>
            <ac:spMk id="231" creationId="{96C5A35A-C0BC-B379-A825-E0913435F3FB}"/>
          </ac:spMkLst>
        </pc:spChg>
        <pc:spChg chg="mod">
          <ac:chgData name="汤丰铭" userId="e9d9c79b-08f4-4b06-9318-18f6bf1a883f" providerId="ADAL" clId="{CD6CF5EC-3047-41EC-9002-18A0B80AFB50}" dt="2024-12-27T04:09:55.021" v="2219" actId="1076"/>
          <ac:spMkLst>
            <pc:docMk/>
            <pc:sldMk cId="2405277748" sldId="264"/>
            <ac:spMk id="232" creationId="{70747631-13E9-4B74-50B7-09B826B184EF}"/>
          </ac:spMkLst>
        </pc:spChg>
        <pc:spChg chg="mod">
          <ac:chgData name="汤丰铭" userId="e9d9c79b-08f4-4b06-9318-18f6bf1a883f" providerId="ADAL" clId="{CD6CF5EC-3047-41EC-9002-18A0B80AFB50}" dt="2024-12-27T04:09:55.021" v="2219" actId="1076"/>
          <ac:spMkLst>
            <pc:docMk/>
            <pc:sldMk cId="2405277748" sldId="264"/>
            <ac:spMk id="233" creationId="{441362C9-559B-9905-6A83-FB622F480869}"/>
          </ac:spMkLst>
        </pc:spChg>
        <pc:spChg chg="mod">
          <ac:chgData name="汤丰铭" userId="e9d9c79b-08f4-4b06-9318-18f6bf1a883f" providerId="ADAL" clId="{CD6CF5EC-3047-41EC-9002-18A0B80AFB50}" dt="2024-12-27T04:09:55.021" v="2219" actId="1076"/>
          <ac:spMkLst>
            <pc:docMk/>
            <pc:sldMk cId="2405277748" sldId="264"/>
            <ac:spMk id="234" creationId="{13D83399-975F-BD7C-3260-41DFCE4FA94F}"/>
          </ac:spMkLst>
        </pc:spChg>
        <pc:spChg chg="mod">
          <ac:chgData name="汤丰铭" userId="e9d9c79b-08f4-4b06-9318-18f6bf1a883f" providerId="ADAL" clId="{CD6CF5EC-3047-41EC-9002-18A0B80AFB50}" dt="2024-12-27T04:10:19.115" v="2234" actId="1035"/>
          <ac:spMkLst>
            <pc:docMk/>
            <pc:sldMk cId="2405277748" sldId="264"/>
            <ac:spMk id="235" creationId="{B2CB6BDC-2D0F-5885-1AF1-3A1B44E036CF}"/>
          </ac:spMkLst>
        </pc:spChg>
        <pc:spChg chg="mod">
          <ac:chgData name="汤丰铭" userId="e9d9c79b-08f4-4b06-9318-18f6bf1a883f" providerId="ADAL" clId="{CD6CF5EC-3047-41EC-9002-18A0B80AFB50}" dt="2024-12-27T04:10:32.917" v="2242" actId="1035"/>
          <ac:spMkLst>
            <pc:docMk/>
            <pc:sldMk cId="2405277748" sldId="264"/>
            <ac:spMk id="236" creationId="{BF836719-A714-BE27-8525-B7AF48546AE8}"/>
          </ac:spMkLst>
        </pc:spChg>
        <pc:spChg chg="mod">
          <ac:chgData name="汤丰铭" userId="e9d9c79b-08f4-4b06-9318-18f6bf1a883f" providerId="ADAL" clId="{CD6CF5EC-3047-41EC-9002-18A0B80AFB50}" dt="2024-12-27T04:10:33.944" v="2244" actId="1037"/>
          <ac:spMkLst>
            <pc:docMk/>
            <pc:sldMk cId="2405277748" sldId="264"/>
            <ac:spMk id="237" creationId="{C017C82B-09B4-2D38-FAED-5FE7CE6F6A39}"/>
          </ac:spMkLst>
        </pc:spChg>
        <pc:spChg chg="mod">
          <ac:chgData name="汤丰铭" userId="e9d9c79b-08f4-4b06-9318-18f6bf1a883f" providerId="ADAL" clId="{CD6CF5EC-3047-41EC-9002-18A0B80AFB50}" dt="2024-12-27T04:11:24.029" v="2302" actId="1035"/>
          <ac:spMkLst>
            <pc:docMk/>
            <pc:sldMk cId="2405277748" sldId="264"/>
            <ac:spMk id="239" creationId="{6976ADA4-AFE9-B4B2-5516-00ADBD2F4E8C}"/>
          </ac:spMkLst>
        </pc:spChg>
        <pc:spChg chg="mod">
          <ac:chgData name="汤丰铭" userId="e9d9c79b-08f4-4b06-9318-18f6bf1a883f" providerId="ADAL" clId="{CD6CF5EC-3047-41EC-9002-18A0B80AFB50}" dt="2024-12-27T04:10:02.765" v="2223" actId="1035"/>
          <ac:spMkLst>
            <pc:docMk/>
            <pc:sldMk cId="2405277748" sldId="264"/>
            <ac:spMk id="256" creationId="{F3141F63-4B19-BB26-3E91-87F896B897AC}"/>
          </ac:spMkLst>
        </pc:spChg>
        <pc:spChg chg="mod">
          <ac:chgData name="汤丰铭" userId="e9d9c79b-08f4-4b06-9318-18f6bf1a883f" providerId="ADAL" clId="{CD6CF5EC-3047-41EC-9002-18A0B80AFB50}" dt="2024-12-27T04:10:02.765" v="2223" actId="1035"/>
          <ac:spMkLst>
            <pc:docMk/>
            <pc:sldMk cId="2405277748" sldId="264"/>
            <ac:spMk id="257" creationId="{B1B3B56A-D948-48DF-16F4-C93B4E5E7193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58" creationId="{E50AA599-1ABF-E0D7-AEAC-3E547DDCDB95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59" creationId="{D7384993-496C-1971-4389-6AC2087F8BF6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60" creationId="{CB88848D-A75B-0E66-4DF2-F168F9A48DC5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61" creationId="{22CFA591-1AC2-FFCB-FBDF-5489D64AAF0E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62" creationId="{DC2AFEA3-C067-CF0F-A2C6-28529C28BDB6}"/>
          </ac:spMkLst>
        </pc:spChg>
        <pc:spChg chg="mod">
          <ac:chgData name="汤丰铭" userId="e9d9c79b-08f4-4b06-9318-18f6bf1a883f" providerId="ADAL" clId="{CD6CF5EC-3047-41EC-9002-18A0B80AFB50}" dt="2024-12-27T04:10:25.268" v="2239" actId="1035"/>
          <ac:spMkLst>
            <pc:docMk/>
            <pc:sldMk cId="2405277748" sldId="264"/>
            <ac:spMk id="263" creationId="{887CF004-69B4-690B-3A6C-AAD1868BC478}"/>
          </ac:spMkLst>
        </pc:spChg>
        <pc:spChg chg="mod">
          <ac:chgData name="汤丰铭" userId="e9d9c79b-08f4-4b06-9318-18f6bf1a883f" providerId="ADAL" clId="{CD6CF5EC-3047-41EC-9002-18A0B80AFB50}" dt="2024-12-27T04:10:30.971" v="2240" actId="1076"/>
          <ac:spMkLst>
            <pc:docMk/>
            <pc:sldMk cId="2405277748" sldId="264"/>
            <ac:spMk id="264" creationId="{2A6FD05B-CA96-897D-3426-23D328D97C13}"/>
          </ac:spMkLst>
        </pc:spChg>
        <pc:spChg chg="mod">
          <ac:chgData name="汤丰铭" userId="e9d9c79b-08f4-4b06-9318-18f6bf1a883f" providerId="ADAL" clId="{CD6CF5EC-3047-41EC-9002-18A0B80AFB50}" dt="2024-12-27T04:10:30.971" v="2240" actId="1076"/>
          <ac:spMkLst>
            <pc:docMk/>
            <pc:sldMk cId="2405277748" sldId="264"/>
            <ac:spMk id="265" creationId="{58BAC0C0-3AB1-0652-CB54-21C5C19388CF}"/>
          </ac:spMkLst>
        </pc:spChg>
        <pc:spChg chg="mod">
          <ac:chgData name="汤丰铭" userId="e9d9c79b-08f4-4b06-9318-18f6bf1a883f" providerId="ADAL" clId="{CD6CF5EC-3047-41EC-9002-18A0B80AFB50}" dt="2024-12-27T04:10:41.249" v="2245" actId="1076"/>
          <ac:spMkLst>
            <pc:docMk/>
            <pc:sldMk cId="2405277748" sldId="264"/>
            <ac:spMk id="266" creationId="{5F94AD0C-6ED0-734B-FC5C-CF625480ED71}"/>
          </ac:spMkLst>
        </pc:spChg>
        <pc:spChg chg="mod">
          <ac:chgData name="汤丰铭" userId="e9d9c79b-08f4-4b06-9318-18f6bf1a883f" providerId="ADAL" clId="{CD6CF5EC-3047-41EC-9002-18A0B80AFB50}" dt="2024-12-27T04:11:16.669" v="2298" actId="1037"/>
          <ac:spMkLst>
            <pc:docMk/>
            <pc:sldMk cId="2405277748" sldId="264"/>
            <ac:spMk id="267" creationId="{729B9B0F-2D03-1C07-6E53-B7FF0F049C8E}"/>
          </ac:spMkLst>
        </pc:spChg>
        <pc:spChg chg="mod">
          <ac:chgData name="汤丰铭" userId="e9d9c79b-08f4-4b06-9318-18f6bf1a883f" providerId="ADAL" clId="{CD6CF5EC-3047-41EC-9002-18A0B80AFB50}" dt="2024-12-27T04:10:41.249" v="2245" actId="1076"/>
          <ac:spMkLst>
            <pc:docMk/>
            <pc:sldMk cId="2405277748" sldId="264"/>
            <ac:spMk id="268" creationId="{416CD453-6AC4-761D-50E0-29128D704776}"/>
          </ac:spMkLst>
        </pc:spChg>
        <pc:spChg chg="mod">
          <ac:chgData name="汤丰铭" userId="e9d9c79b-08f4-4b06-9318-18f6bf1a883f" providerId="ADAL" clId="{CD6CF5EC-3047-41EC-9002-18A0B80AFB50}" dt="2024-12-27T04:10:42.693" v="2246" actId="1038"/>
          <ac:spMkLst>
            <pc:docMk/>
            <pc:sldMk cId="2405277748" sldId="264"/>
            <ac:spMk id="269" creationId="{E16EA895-2135-1F4D-702B-0854EC7C654E}"/>
          </ac:spMkLst>
        </pc:spChg>
        <pc:spChg chg="mod">
          <ac:chgData name="汤丰铭" userId="e9d9c79b-08f4-4b06-9318-18f6bf1a883f" providerId="ADAL" clId="{CD6CF5EC-3047-41EC-9002-18A0B80AFB50}" dt="2024-12-28T04:43:58.592" v="5219" actId="1037"/>
          <ac:spMkLst>
            <pc:docMk/>
            <pc:sldMk cId="2405277748" sldId="264"/>
            <ac:spMk id="271" creationId="{C7132ADD-240F-D340-3360-899E24DDC396}"/>
          </ac:spMkLst>
        </pc:spChg>
        <pc:spChg chg="mod">
          <ac:chgData name="汤丰铭" userId="e9d9c79b-08f4-4b06-9318-18f6bf1a883f" providerId="ADAL" clId="{CD6CF5EC-3047-41EC-9002-18A0B80AFB50}" dt="2024-12-27T04:10:53.725" v="2254" actId="1035"/>
          <ac:spMkLst>
            <pc:docMk/>
            <pc:sldMk cId="2405277748" sldId="264"/>
            <ac:spMk id="288" creationId="{8C9B17C5-7BEE-8675-5DA3-D45F03B8298B}"/>
          </ac:spMkLst>
        </pc:spChg>
        <pc:spChg chg="mod">
          <ac:chgData name="汤丰铭" userId="e9d9c79b-08f4-4b06-9318-18f6bf1a883f" providerId="ADAL" clId="{CD6CF5EC-3047-41EC-9002-18A0B80AFB50}" dt="2024-12-27T04:10:53.725" v="2254" actId="1035"/>
          <ac:spMkLst>
            <pc:docMk/>
            <pc:sldMk cId="2405277748" sldId="264"/>
            <ac:spMk id="289" creationId="{61CA9823-7464-C5BA-D434-52F5CB9C9400}"/>
          </ac:spMkLst>
        </pc:spChg>
        <pc:spChg chg="mod">
          <ac:chgData name="汤丰铭" userId="e9d9c79b-08f4-4b06-9318-18f6bf1a883f" providerId="ADAL" clId="{CD6CF5EC-3047-41EC-9002-18A0B80AFB50}" dt="2024-12-27T04:10:53.725" v="2254" actId="1035"/>
          <ac:spMkLst>
            <pc:docMk/>
            <pc:sldMk cId="2405277748" sldId="264"/>
            <ac:spMk id="290" creationId="{111818D0-21A8-E705-6D71-69C0E14F869E}"/>
          </ac:spMkLst>
        </pc:spChg>
        <pc:spChg chg="mod">
          <ac:chgData name="汤丰铭" userId="e9d9c79b-08f4-4b06-9318-18f6bf1a883f" providerId="ADAL" clId="{CD6CF5EC-3047-41EC-9002-18A0B80AFB50}" dt="2024-12-27T04:10:53.725" v="2254" actId="1035"/>
          <ac:spMkLst>
            <pc:docMk/>
            <pc:sldMk cId="2405277748" sldId="264"/>
            <ac:spMk id="291" creationId="{11B11043-3937-C001-B77E-5812CCAF9418}"/>
          </ac:spMkLst>
        </pc:spChg>
        <pc:spChg chg="mod">
          <ac:chgData name="汤丰铭" userId="e9d9c79b-08f4-4b06-9318-18f6bf1a883f" providerId="ADAL" clId="{CD6CF5EC-3047-41EC-9002-18A0B80AFB50}" dt="2024-12-27T04:11:13.151" v="2294" actId="1035"/>
          <ac:spMkLst>
            <pc:docMk/>
            <pc:sldMk cId="2405277748" sldId="264"/>
            <ac:spMk id="292" creationId="{BA742E20-5351-7145-BB7E-E2A203666A06}"/>
          </ac:spMkLst>
        </pc:spChg>
        <pc:spChg chg="mod">
          <ac:chgData name="汤丰铭" userId="e9d9c79b-08f4-4b06-9318-18f6bf1a883f" providerId="ADAL" clId="{CD6CF5EC-3047-41EC-9002-18A0B80AFB50}" dt="2024-12-27T04:11:22.083" v="2300" actId="1036"/>
          <ac:spMkLst>
            <pc:docMk/>
            <pc:sldMk cId="2405277748" sldId="264"/>
            <ac:spMk id="293" creationId="{B9045F87-A09B-A537-C033-FA3AABB96EBB}"/>
          </ac:spMkLst>
        </pc:spChg>
        <pc:spChg chg="mod">
          <ac:chgData name="汤丰铭" userId="e9d9c79b-08f4-4b06-9318-18f6bf1a883f" providerId="ADAL" clId="{CD6CF5EC-3047-41EC-9002-18A0B80AFB50}" dt="2024-12-27T04:11:33.085" v="2307" actId="1037"/>
          <ac:spMkLst>
            <pc:docMk/>
            <pc:sldMk cId="2405277748" sldId="264"/>
            <ac:spMk id="294" creationId="{8D419133-93E4-AF3D-B8BB-F029617EBD7B}"/>
          </ac:spMkLst>
        </pc:spChg>
        <pc:spChg chg="mod">
          <ac:chgData name="汤丰铭" userId="e9d9c79b-08f4-4b06-9318-18f6bf1a883f" providerId="ADAL" clId="{CD6CF5EC-3047-41EC-9002-18A0B80AFB50}" dt="2024-12-27T04:11:33.085" v="2307" actId="1037"/>
          <ac:spMkLst>
            <pc:docMk/>
            <pc:sldMk cId="2405277748" sldId="264"/>
            <ac:spMk id="295" creationId="{35B48B79-1798-D2A0-63AA-EAB2FF686841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296" creationId="{92B68000-A675-F5C6-C067-2BE023FCF83A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297" creationId="{6677CBEA-2120-5B90-D1CF-420AD51E1AF4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298" creationId="{C1F0D31B-1159-C187-584D-2C1C7ECDC2F0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299" creationId="{CBA44820-9E0E-1B7B-07E7-43769CD6436D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300" creationId="{87D3F22B-BBB1-6A7C-7201-E82501CEA524}"/>
          </ac:spMkLst>
        </pc:spChg>
        <pc:spChg chg="mod">
          <ac:chgData name="汤丰铭" userId="e9d9c79b-08f4-4b06-9318-18f6bf1a883f" providerId="ADAL" clId="{CD6CF5EC-3047-41EC-9002-18A0B80AFB50}" dt="2024-12-27T04:11:47.007" v="2312" actId="1036"/>
          <ac:spMkLst>
            <pc:docMk/>
            <pc:sldMk cId="2405277748" sldId="264"/>
            <ac:spMk id="301" creationId="{7FD98B98-2900-5F8B-21AC-0AAEF0EA3482}"/>
          </ac:spMkLst>
        </pc:spChg>
        <pc:spChg chg="mod">
          <ac:chgData name="汤丰铭" userId="e9d9c79b-08f4-4b06-9318-18f6bf1a883f" providerId="ADAL" clId="{CD6CF5EC-3047-41EC-9002-18A0B80AFB50}" dt="2024-12-28T04:43:55.513" v="5218" actId="1037"/>
          <ac:spMkLst>
            <pc:docMk/>
            <pc:sldMk cId="2405277748" sldId="264"/>
            <ac:spMk id="303" creationId="{337256DA-0C68-2395-4C58-39D2844A9ADB}"/>
          </ac:spMkLst>
        </pc:spChg>
        <pc:spChg chg="mod">
          <ac:chgData name="汤丰铭" userId="e9d9c79b-08f4-4b06-9318-18f6bf1a883f" providerId="ADAL" clId="{CD6CF5EC-3047-41EC-9002-18A0B80AFB50}" dt="2024-12-27T04:12:17.739" v="2316" actId="1076"/>
          <ac:spMkLst>
            <pc:docMk/>
            <pc:sldMk cId="2405277748" sldId="264"/>
            <ac:spMk id="304" creationId="{86FD022F-59B0-4777-7ED3-4A6774A91F19}"/>
          </ac:spMkLst>
        </pc:spChg>
        <pc:spChg chg="mod">
          <ac:chgData name="汤丰铭" userId="e9d9c79b-08f4-4b06-9318-18f6bf1a883f" providerId="ADAL" clId="{CD6CF5EC-3047-41EC-9002-18A0B80AFB50}" dt="2024-12-27T04:12:25.152" v="2319" actId="1038"/>
          <ac:spMkLst>
            <pc:docMk/>
            <pc:sldMk cId="2405277748" sldId="264"/>
            <ac:spMk id="305" creationId="{FF9701DB-6D47-8706-C0C7-FBBAD98F9291}"/>
          </ac:spMkLst>
        </pc:spChg>
        <pc:spChg chg="mod">
          <ac:chgData name="汤丰铭" userId="e9d9c79b-08f4-4b06-9318-18f6bf1a883f" providerId="ADAL" clId="{CD6CF5EC-3047-41EC-9002-18A0B80AFB50}" dt="2024-12-27T04:12:31.804" v="2324" actId="1038"/>
          <ac:spMkLst>
            <pc:docMk/>
            <pc:sldMk cId="2405277748" sldId="264"/>
            <ac:spMk id="306" creationId="{9FE73908-1CAF-21CF-71A5-1318E2457512}"/>
          </ac:spMkLst>
        </pc:spChg>
        <pc:spChg chg="mod">
          <ac:chgData name="汤丰铭" userId="e9d9c79b-08f4-4b06-9318-18f6bf1a883f" providerId="ADAL" clId="{CD6CF5EC-3047-41EC-9002-18A0B80AFB50}" dt="2024-12-27T04:12:31.804" v="2324" actId="1038"/>
          <ac:spMkLst>
            <pc:docMk/>
            <pc:sldMk cId="2405277748" sldId="264"/>
            <ac:spMk id="307" creationId="{046B5C45-FF47-484F-ACF8-BB91AC65A2DD}"/>
          </ac:spMkLst>
        </pc:spChg>
        <pc:spChg chg="mod">
          <ac:chgData name="汤丰铭" userId="e9d9c79b-08f4-4b06-9318-18f6bf1a883f" providerId="ADAL" clId="{CD6CF5EC-3047-41EC-9002-18A0B80AFB50}" dt="2024-12-27T04:12:35.788" v="2327" actId="1035"/>
          <ac:spMkLst>
            <pc:docMk/>
            <pc:sldMk cId="2405277748" sldId="264"/>
            <ac:spMk id="308" creationId="{25E139D0-CBF0-5D09-D559-3B07CB630186}"/>
          </ac:spMkLst>
        </pc:spChg>
        <pc:spChg chg="mod">
          <ac:chgData name="汤丰铭" userId="e9d9c79b-08f4-4b06-9318-18f6bf1a883f" providerId="ADAL" clId="{CD6CF5EC-3047-41EC-9002-18A0B80AFB50}" dt="2024-12-27T04:12:43.181" v="2334" actId="1037"/>
          <ac:spMkLst>
            <pc:docMk/>
            <pc:sldMk cId="2405277748" sldId="264"/>
            <ac:spMk id="309" creationId="{FFDDB376-AEE6-E5CF-6114-D685BD519E11}"/>
          </ac:spMkLst>
        </pc:spChg>
        <pc:spChg chg="mod">
          <ac:chgData name="汤丰铭" userId="e9d9c79b-08f4-4b06-9318-18f6bf1a883f" providerId="ADAL" clId="{CD6CF5EC-3047-41EC-9002-18A0B80AFB50}" dt="2024-12-27T04:12:38.619" v="2329" actId="1038"/>
          <ac:spMkLst>
            <pc:docMk/>
            <pc:sldMk cId="2405277748" sldId="264"/>
            <ac:spMk id="310" creationId="{A1DAA312-BA03-0FB7-70DC-256C6B1B6587}"/>
          </ac:spMkLst>
        </pc:spChg>
        <pc:spChg chg="mod">
          <ac:chgData name="汤丰铭" userId="e9d9c79b-08f4-4b06-9318-18f6bf1a883f" providerId="ADAL" clId="{CD6CF5EC-3047-41EC-9002-18A0B80AFB50}" dt="2024-12-27T04:12:44.731" v="2336" actId="1037"/>
          <ac:spMkLst>
            <pc:docMk/>
            <pc:sldMk cId="2405277748" sldId="264"/>
            <ac:spMk id="311" creationId="{7F93D4B8-2F2E-A4F3-9B6B-7424E19546F9}"/>
          </ac:spMkLst>
        </pc:spChg>
        <pc:spChg chg="mod">
          <ac:chgData name="汤丰铭" userId="e9d9c79b-08f4-4b06-9318-18f6bf1a883f" providerId="ADAL" clId="{CD6CF5EC-3047-41EC-9002-18A0B80AFB50}" dt="2024-12-27T04:13:01.766" v="2343" actId="1036"/>
          <ac:spMkLst>
            <pc:docMk/>
            <pc:sldMk cId="2405277748" sldId="264"/>
            <ac:spMk id="312" creationId="{C1CCB4CE-74AB-0A9C-E18E-FAE339CF92F0}"/>
          </ac:spMkLst>
        </pc:spChg>
        <pc:spChg chg="mod">
          <ac:chgData name="汤丰铭" userId="e9d9c79b-08f4-4b06-9318-18f6bf1a883f" providerId="ADAL" clId="{CD6CF5EC-3047-41EC-9002-18A0B80AFB50}" dt="2024-12-27T04:13:01.766" v="2343" actId="1036"/>
          <ac:spMkLst>
            <pc:docMk/>
            <pc:sldMk cId="2405277748" sldId="264"/>
            <ac:spMk id="313" creationId="{989AA676-3F17-3691-C7B2-ADE7A6DFB6F3}"/>
          </ac:spMkLst>
        </pc:spChg>
        <pc:spChg chg="mod">
          <ac:chgData name="汤丰铭" userId="e9d9c79b-08f4-4b06-9318-18f6bf1a883f" providerId="ADAL" clId="{CD6CF5EC-3047-41EC-9002-18A0B80AFB50}" dt="2024-12-27T04:13:29.542" v="2345" actId="1076"/>
          <ac:spMkLst>
            <pc:docMk/>
            <pc:sldMk cId="2405277748" sldId="264"/>
            <ac:spMk id="314" creationId="{4D851DAC-36AB-FD69-7101-6E1D24E57655}"/>
          </ac:spMkLst>
        </pc:spChg>
        <pc:spChg chg="mod">
          <ac:chgData name="汤丰铭" userId="e9d9c79b-08f4-4b06-9318-18f6bf1a883f" providerId="ADAL" clId="{CD6CF5EC-3047-41EC-9002-18A0B80AFB50}" dt="2024-12-27T04:13:29.542" v="2345" actId="1076"/>
          <ac:spMkLst>
            <pc:docMk/>
            <pc:sldMk cId="2405277748" sldId="264"/>
            <ac:spMk id="315" creationId="{3BE18F0B-FE4E-0FC4-4C47-1D9573937F8E}"/>
          </ac:spMkLst>
        </pc:spChg>
        <pc:spChg chg="mod">
          <ac:chgData name="汤丰铭" userId="e9d9c79b-08f4-4b06-9318-18f6bf1a883f" providerId="ADAL" clId="{CD6CF5EC-3047-41EC-9002-18A0B80AFB50}" dt="2024-12-27T04:13:29.542" v="2345" actId="1076"/>
          <ac:spMkLst>
            <pc:docMk/>
            <pc:sldMk cId="2405277748" sldId="264"/>
            <ac:spMk id="316" creationId="{308D58D0-4FDD-B546-CA60-11BD62C25CE9}"/>
          </ac:spMkLst>
        </pc:spChg>
        <pc:spChg chg="mod">
          <ac:chgData name="汤丰铭" userId="e9d9c79b-08f4-4b06-9318-18f6bf1a883f" providerId="ADAL" clId="{CD6CF5EC-3047-41EC-9002-18A0B80AFB50}" dt="2024-12-27T04:13:29.542" v="2345" actId="1076"/>
          <ac:spMkLst>
            <pc:docMk/>
            <pc:sldMk cId="2405277748" sldId="264"/>
            <ac:spMk id="317" creationId="{20C30907-ACA2-D325-2C26-9C6FDBDFE81D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0" creationId="{F54FD997-9239-7932-0A95-A82849A6053D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1" creationId="{30E3DB0F-6409-6D0D-6314-6CD375471D49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2" creationId="{B0D6FEA0-79D2-4A85-8982-3C9886FB2A9C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3" creationId="{4358C59F-BF71-3C05-31D9-93F8F41B7399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4" creationId="{E634C99D-5BC2-28FE-4AFF-616128994E19}"/>
          </ac:spMkLst>
        </pc:spChg>
        <pc:spChg chg="mod">
          <ac:chgData name="汤丰铭" userId="e9d9c79b-08f4-4b06-9318-18f6bf1a883f" providerId="ADAL" clId="{CD6CF5EC-3047-41EC-9002-18A0B80AFB50}" dt="2024-12-27T04:19:34.525" v="2724" actId="1076"/>
          <ac:spMkLst>
            <pc:docMk/>
            <pc:sldMk cId="2405277748" sldId="264"/>
            <ac:spMk id="325" creationId="{DB87044D-19B3-A179-221D-D75D09B737D6}"/>
          </ac:spMkLst>
        </pc:spChg>
        <pc:spChg chg="add mod">
          <ac:chgData name="汤丰铭" userId="e9d9c79b-08f4-4b06-9318-18f6bf1a883f" providerId="ADAL" clId="{CD6CF5EC-3047-41EC-9002-18A0B80AFB50}" dt="2024-12-27T06:25:28.711" v="5090" actId="20577"/>
          <ac:spMkLst>
            <pc:docMk/>
            <pc:sldMk cId="2405277748" sldId="264"/>
            <ac:spMk id="345" creationId="{50BA4119-2A20-2C3E-0CAD-3C14E9941BD0}"/>
          </ac:spMkLst>
        </pc:spChg>
        <pc:cxnChg chg="add mod">
          <ac:chgData name="汤丰铭" userId="e9d9c79b-08f4-4b06-9318-18f6bf1a883f" providerId="ADAL" clId="{CD6CF5EC-3047-41EC-9002-18A0B80AFB50}" dt="2024-12-27T05:15:27.031" v="3782"/>
          <ac:cxnSpMkLst>
            <pc:docMk/>
            <pc:sldMk cId="2405277748" sldId="264"/>
            <ac:cxnSpMk id="190" creationId="{2D545C4C-70ED-DA2A-6797-970697CC7683}"/>
          </ac:cxnSpMkLst>
        </pc:cxnChg>
        <pc:cxnChg chg="add mod">
          <ac:chgData name="汤丰铭" userId="e9d9c79b-08f4-4b06-9318-18f6bf1a883f" providerId="ADAL" clId="{CD6CF5EC-3047-41EC-9002-18A0B80AFB50}" dt="2024-12-27T05:59:43.156" v="4477" actId="14100"/>
          <ac:cxnSpMkLst>
            <pc:docMk/>
            <pc:sldMk cId="2405277748" sldId="264"/>
            <ac:cxnSpMk id="208" creationId="{BEF62F43-5744-B29C-B43E-F0A25990BF8B}"/>
          </ac:cxnSpMkLst>
        </pc:cxnChg>
        <pc:cxnChg chg="add mod">
          <ac:chgData name="汤丰铭" userId="e9d9c79b-08f4-4b06-9318-18f6bf1a883f" providerId="ADAL" clId="{CD6CF5EC-3047-41EC-9002-18A0B80AFB50}" dt="2024-12-27T05:59:37.861" v="4475" actId="14100"/>
          <ac:cxnSpMkLst>
            <pc:docMk/>
            <pc:sldMk cId="2405277748" sldId="264"/>
            <ac:cxnSpMk id="210" creationId="{6E3AD73A-4DD2-423D-E3EA-93C43F7603D6}"/>
          </ac:cxnSpMkLst>
        </pc:cxnChg>
        <pc:cxnChg chg="add mod">
          <ac:chgData name="汤丰铭" userId="e9d9c79b-08f4-4b06-9318-18f6bf1a883f" providerId="ADAL" clId="{CD6CF5EC-3047-41EC-9002-18A0B80AFB50}" dt="2024-12-27T05:59:47.963" v="4480" actId="14100"/>
          <ac:cxnSpMkLst>
            <pc:docMk/>
            <pc:sldMk cId="2405277748" sldId="264"/>
            <ac:cxnSpMk id="214" creationId="{FE41D436-62E0-F389-2D73-7BD81CA18D8A}"/>
          </ac:cxnSpMkLst>
        </pc:cxnChg>
        <pc:cxnChg chg="add mod">
          <ac:chgData name="汤丰铭" userId="e9d9c79b-08f4-4b06-9318-18f6bf1a883f" providerId="ADAL" clId="{CD6CF5EC-3047-41EC-9002-18A0B80AFB50}" dt="2024-12-27T05:59:54.412" v="4483" actId="14100"/>
          <ac:cxnSpMkLst>
            <pc:docMk/>
            <pc:sldMk cId="2405277748" sldId="264"/>
            <ac:cxnSpMk id="217" creationId="{7917015C-84AF-ACF6-276E-222711B55663}"/>
          </ac:cxnSpMkLst>
        </pc:cxnChg>
        <pc:cxnChg chg="add mod">
          <ac:chgData name="汤丰铭" userId="e9d9c79b-08f4-4b06-9318-18f6bf1a883f" providerId="ADAL" clId="{CD6CF5EC-3047-41EC-9002-18A0B80AFB50}" dt="2024-12-27T06:00:04.975" v="4488" actId="14100"/>
          <ac:cxnSpMkLst>
            <pc:docMk/>
            <pc:sldMk cId="2405277748" sldId="264"/>
            <ac:cxnSpMk id="220" creationId="{D07CA703-9601-CE3F-77AA-64F3F31DADA0}"/>
          </ac:cxnSpMkLst>
        </pc:cxnChg>
        <pc:cxnChg chg="add mod">
          <ac:chgData name="汤丰铭" userId="e9d9c79b-08f4-4b06-9318-18f6bf1a883f" providerId="ADAL" clId="{CD6CF5EC-3047-41EC-9002-18A0B80AFB50}" dt="2024-12-27T06:00:10.447" v="4491" actId="14100"/>
          <ac:cxnSpMkLst>
            <pc:docMk/>
            <pc:sldMk cId="2405277748" sldId="264"/>
            <ac:cxnSpMk id="240" creationId="{45812958-2C4A-426D-560C-E54882E8946B}"/>
          </ac:cxnSpMkLst>
        </pc:cxnChg>
        <pc:cxnChg chg="add mod">
          <ac:chgData name="汤丰铭" userId="e9d9c79b-08f4-4b06-9318-18f6bf1a883f" providerId="ADAL" clId="{CD6CF5EC-3047-41EC-9002-18A0B80AFB50}" dt="2024-12-27T06:00:16.327" v="4494" actId="14100"/>
          <ac:cxnSpMkLst>
            <pc:docMk/>
            <pc:sldMk cId="2405277748" sldId="264"/>
            <ac:cxnSpMk id="243" creationId="{1B65933B-5E7D-75EF-9258-2F26A074E833}"/>
          </ac:cxnSpMkLst>
        </pc:cxnChg>
        <pc:cxnChg chg="add mod">
          <ac:chgData name="汤丰铭" userId="e9d9c79b-08f4-4b06-9318-18f6bf1a883f" providerId="ADAL" clId="{CD6CF5EC-3047-41EC-9002-18A0B80AFB50}" dt="2024-12-27T06:00:23.478" v="4497" actId="14100"/>
          <ac:cxnSpMkLst>
            <pc:docMk/>
            <pc:sldMk cId="2405277748" sldId="264"/>
            <ac:cxnSpMk id="246" creationId="{E3470096-02CA-CB72-76D9-5BF4BEFFEBC3}"/>
          </ac:cxnSpMkLst>
        </pc:cxnChg>
        <pc:cxnChg chg="add mod">
          <ac:chgData name="汤丰铭" userId="e9d9c79b-08f4-4b06-9318-18f6bf1a883f" providerId="ADAL" clId="{CD6CF5EC-3047-41EC-9002-18A0B80AFB50}" dt="2024-12-27T06:02:44.803" v="4550" actId="14100"/>
          <ac:cxnSpMkLst>
            <pc:docMk/>
            <pc:sldMk cId="2405277748" sldId="264"/>
            <ac:cxnSpMk id="249" creationId="{51F79584-CCF7-C0C4-E6CF-E4C896748FDF}"/>
          </ac:cxnSpMkLst>
        </pc:cxnChg>
        <pc:cxnChg chg="add mod">
          <ac:chgData name="汤丰铭" userId="e9d9c79b-08f4-4b06-9318-18f6bf1a883f" providerId="ADAL" clId="{CD6CF5EC-3047-41EC-9002-18A0B80AFB50}" dt="2024-12-27T06:00:40.057" v="4504" actId="14100"/>
          <ac:cxnSpMkLst>
            <pc:docMk/>
            <pc:sldMk cId="2405277748" sldId="264"/>
            <ac:cxnSpMk id="253" creationId="{43C23010-874B-7614-171D-B8B8E2F89A53}"/>
          </ac:cxnSpMkLst>
        </pc:cxnChg>
        <pc:cxnChg chg="add mod">
          <ac:chgData name="汤丰铭" userId="e9d9c79b-08f4-4b06-9318-18f6bf1a883f" providerId="ADAL" clId="{CD6CF5EC-3047-41EC-9002-18A0B80AFB50}" dt="2024-12-27T06:00:45.294" v="4507" actId="14100"/>
          <ac:cxnSpMkLst>
            <pc:docMk/>
            <pc:sldMk cId="2405277748" sldId="264"/>
            <ac:cxnSpMk id="270" creationId="{D0B4600F-5805-F35F-F45F-37E746E5F6F4}"/>
          </ac:cxnSpMkLst>
        </pc:cxnChg>
        <pc:cxnChg chg="add mod">
          <ac:chgData name="汤丰铭" userId="e9d9c79b-08f4-4b06-9318-18f6bf1a883f" providerId="ADAL" clId="{CD6CF5EC-3047-41EC-9002-18A0B80AFB50}" dt="2024-12-27T06:00:53.416" v="4510" actId="14100"/>
          <ac:cxnSpMkLst>
            <pc:docMk/>
            <pc:sldMk cId="2405277748" sldId="264"/>
            <ac:cxnSpMk id="274" creationId="{77BF023B-06EF-481D-6F7B-98785804EC44}"/>
          </ac:cxnSpMkLst>
        </pc:cxnChg>
        <pc:cxnChg chg="add mod">
          <ac:chgData name="汤丰铭" userId="e9d9c79b-08f4-4b06-9318-18f6bf1a883f" providerId="ADAL" clId="{CD6CF5EC-3047-41EC-9002-18A0B80AFB50}" dt="2024-12-27T06:01:00.554" v="4513" actId="14100"/>
          <ac:cxnSpMkLst>
            <pc:docMk/>
            <pc:sldMk cId="2405277748" sldId="264"/>
            <ac:cxnSpMk id="277" creationId="{5F317E91-19CA-5848-E959-1CCA8211F394}"/>
          </ac:cxnSpMkLst>
        </pc:cxnChg>
        <pc:cxnChg chg="add mod">
          <ac:chgData name="汤丰铭" userId="e9d9c79b-08f4-4b06-9318-18f6bf1a883f" providerId="ADAL" clId="{CD6CF5EC-3047-41EC-9002-18A0B80AFB50}" dt="2024-12-27T06:01:05.570" v="4516" actId="14100"/>
          <ac:cxnSpMkLst>
            <pc:docMk/>
            <pc:sldMk cId="2405277748" sldId="264"/>
            <ac:cxnSpMk id="280" creationId="{FFEF501B-A5D2-B1BA-22F8-84188B2A42B6}"/>
          </ac:cxnSpMkLst>
        </pc:cxnChg>
        <pc:cxnChg chg="add mod">
          <ac:chgData name="汤丰铭" userId="e9d9c79b-08f4-4b06-9318-18f6bf1a883f" providerId="ADAL" clId="{CD6CF5EC-3047-41EC-9002-18A0B80AFB50}" dt="2024-12-27T06:01:12.909" v="4519" actId="14100"/>
          <ac:cxnSpMkLst>
            <pc:docMk/>
            <pc:sldMk cId="2405277748" sldId="264"/>
            <ac:cxnSpMk id="283" creationId="{59F58565-0AF2-1608-476D-2F87B19926A5}"/>
          </ac:cxnSpMkLst>
        </pc:cxnChg>
        <pc:cxnChg chg="add mod">
          <ac:chgData name="汤丰铭" userId="e9d9c79b-08f4-4b06-9318-18f6bf1a883f" providerId="ADAL" clId="{CD6CF5EC-3047-41EC-9002-18A0B80AFB50}" dt="2024-12-27T06:01:18.567" v="4522" actId="14100"/>
          <ac:cxnSpMkLst>
            <pc:docMk/>
            <pc:sldMk cId="2405277748" sldId="264"/>
            <ac:cxnSpMk id="286" creationId="{86F0EEE6-9FEC-ACEB-2676-2219E06ABB3D}"/>
          </ac:cxnSpMkLst>
        </pc:cxnChg>
        <pc:cxnChg chg="add mod">
          <ac:chgData name="汤丰铭" userId="e9d9c79b-08f4-4b06-9318-18f6bf1a883f" providerId="ADAL" clId="{CD6CF5EC-3047-41EC-9002-18A0B80AFB50}" dt="2024-12-27T06:02:28.600" v="4548" actId="14100"/>
          <ac:cxnSpMkLst>
            <pc:docMk/>
            <pc:sldMk cId="2405277748" sldId="264"/>
            <ac:cxnSpMk id="318" creationId="{F66E437F-DC16-1F5C-93A6-F1A09BCFF76E}"/>
          </ac:cxnSpMkLst>
        </pc:cxnChg>
        <pc:cxnChg chg="add mod">
          <ac:chgData name="汤丰铭" userId="e9d9c79b-08f4-4b06-9318-18f6bf1a883f" providerId="ADAL" clId="{CD6CF5EC-3047-41EC-9002-18A0B80AFB50}" dt="2024-12-27T06:02:06.517" v="4543" actId="14100"/>
          <ac:cxnSpMkLst>
            <pc:docMk/>
            <pc:sldMk cId="2405277748" sldId="264"/>
            <ac:cxnSpMk id="330" creationId="{FC5D5E17-27AF-59DC-56BA-A0B6C921DDD1}"/>
          </ac:cxnSpMkLst>
        </pc:cxnChg>
        <pc:cxnChg chg="add mod">
          <ac:chgData name="汤丰铭" userId="e9d9c79b-08f4-4b06-9318-18f6bf1a883f" providerId="ADAL" clId="{CD6CF5EC-3047-41EC-9002-18A0B80AFB50}" dt="2024-12-27T06:02:16.505" v="4545" actId="14100"/>
          <ac:cxnSpMkLst>
            <pc:docMk/>
            <pc:sldMk cId="2405277748" sldId="264"/>
            <ac:cxnSpMk id="334" creationId="{09259BEC-B96E-4A46-12B0-53F9A78EB918}"/>
          </ac:cxnSpMkLst>
        </pc:cxnChg>
      </pc:sldChg>
      <pc:sldChg chg="addSp delSp modSp add mod">
        <pc:chgData name="汤丰铭" userId="e9d9c79b-08f4-4b06-9318-18f6bf1a883f" providerId="ADAL" clId="{CD6CF5EC-3047-41EC-9002-18A0B80AFB50}" dt="2024-12-28T04:33:54.432" v="5216" actId="20577"/>
        <pc:sldMkLst>
          <pc:docMk/>
          <pc:sldMk cId="2685600254" sldId="265"/>
        </pc:sldMkLst>
        <pc:spChg chg="add mod">
          <ac:chgData name="汤丰铭" userId="e9d9c79b-08f4-4b06-9318-18f6bf1a883f" providerId="ADAL" clId="{CD6CF5EC-3047-41EC-9002-18A0B80AFB50}" dt="2024-12-27T04:24:11.787" v="2820" actId="1036"/>
          <ac:spMkLst>
            <pc:docMk/>
            <pc:sldMk cId="2685600254" sldId="265"/>
            <ac:spMk id="2" creationId="{AC5D6997-D06B-27E7-2FE9-E5CD0E45262B}"/>
          </ac:spMkLst>
        </pc:spChg>
        <pc:spChg chg="add mod">
          <ac:chgData name="汤丰铭" userId="e9d9c79b-08f4-4b06-9318-18f6bf1a883f" providerId="ADAL" clId="{CD6CF5EC-3047-41EC-9002-18A0B80AFB50}" dt="2024-12-27T04:24:11.787" v="2820" actId="1036"/>
          <ac:spMkLst>
            <pc:docMk/>
            <pc:sldMk cId="2685600254" sldId="265"/>
            <ac:spMk id="3" creationId="{66BBD70F-117C-6D00-A089-89C9D7D79BC7}"/>
          </ac:spMkLst>
        </pc:spChg>
        <pc:spChg chg="add mod">
          <ac:chgData name="汤丰铭" userId="e9d9c79b-08f4-4b06-9318-18f6bf1a883f" providerId="ADAL" clId="{CD6CF5EC-3047-41EC-9002-18A0B80AFB50}" dt="2024-12-27T04:24:26.395" v="2830" actId="1036"/>
          <ac:spMkLst>
            <pc:docMk/>
            <pc:sldMk cId="2685600254" sldId="265"/>
            <ac:spMk id="4" creationId="{370167B6-2AFD-592E-B3CE-B3C2C5F91A35}"/>
          </ac:spMkLst>
        </pc:spChg>
        <pc:spChg chg="mod">
          <ac:chgData name="汤丰铭" userId="e9d9c79b-08f4-4b06-9318-18f6bf1a883f" providerId="ADAL" clId="{CD6CF5EC-3047-41EC-9002-18A0B80AFB50}" dt="2024-12-27T06:20:33.768" v="4921" actId="1076"/>
          <ac:spMkLst>
            <pc:docMk/>
            <pc:sldMk cId="2685600254" sldId="265"/>
            <ac:spMk id="16" creationId="{CD4D116A-95FD-B0ED-8FE3-B3219D4724DC}"/>
          </ac:spMkLst>
        </pc:spChg>
        <pc:spChg chg="add mod">
          <ac:chgData name="汤丰铭" userId="e9d9c79b-08f4-4b06-9318-18f6bf1a883f" providerId="ADAL" clId="{CD6CF5EC-3047-41EC-9002-18A0B80AFB50}" dt="2024-12-27T04:24:26.395" v="2830" actId="1036"/>
          <ac:spMkLst>
            <pc:docMk/>
            <pc:sldMk cId="2685600254" sldId="265"/>
            <ac:spMk id="46" creationId="{D0E9EE77-BB07-C6C5-512B-5B69AE6F7EE3}"/>
          </ac:spMkLst>
        </pc:spChg>
        <pc:spChg chg="add mod">
          <ac:chgData name="汤丰铭" userId="e9d9c79b-08f4-4b06-9318-18f6bf1a883f" providerId="ADAL" clId="{CD6CF5EC-3047-41EC-9002-18A0B80AFB50}" dt="2024-12-27T04:24:38.577" v="2837" actId="1035"/>
          <ac:spMkLst>
            <pc:docMk/>
            <pc:sldMk cId="2685600254" sldId="265"/>
            <ac:spMk id="47" creationId="{4EA5E33A-732D-9756-8852-0E6C97AE5251}"/>
          </ac:spMkLst>
        </pc:spChg>
        <pc:spChg chg="add mod">
          <ac:chgData name="汤丰铭" userId="e9d9c79b-08f4-4b06-9318-18f6bf1a883f" providerId="ADAL" clId="{CD6CF5EC-3047-41EC-9002-18A0B80AFB50}" dt="2024-12-27T04:24:38.577" v="2837" actId="1035"/>
          <ac:spMkLst>
            <pc:docMk/>
            <pc:sldMk cId="2685600254" sldId="265"/>
            <ac:spMk id="48" creationId="{229BE82D-6DF0-E881-2C23-AA591198955F}"/>
          </ac:spMkLst>
        </pc:spChg>
        <pc:spChg chg="add mod">
          <ac:chgData name="汤丰铭" userId="e9d9c79b-08f4-4b06-9318-18f6bf1a883f" providerId="ADAL" clId="{CD6CF5EC-3047-41EC-9002-18A0B80AFB50}" dt="2024-12-27T04:24:45.898" v="2846" actId="1035"/>
          <ac:spMkLst>
            <pc:docMk/>
            <pc:sldMk cId="2685600254" sldId="265"/>
            <ac:spMk id="49" creationId="{2CDB403B-DF5C-7F5B-4870-760CABE0A7B6}"/>
          </ac:spMkLst>
        </pc:spChg>
        <pc:spChg chg="add mod">
          <ac:chgData name="汤丰铭" userId="e9d9c79b-08f4-4b06-9318-18f6bf1a883f" providerId="ADAL" clId="{CD6CF5EC-3047-41EC-9002-18A0B80AFB50}" dt="2024-12-27T04:24:45.898" v="2846" actId="1035"/>
          <ac:spMkLst>
            <pc:docMk/>
            <pc:sldMk cId="2685600254" sldId="265"/>
            <ac:spMk id="50" creationId="{27E6A925-26EA-A2F3-58B9-BF265AC268D6}"/>
          </ac:spMkLst>
        </pc:spChg>
        <pc:spChg chg="add mod">
          <ac:chgData name="汤丰铭" userId="e9d9c79b-08f4-4b06-9318-18f6bf1a883f" providerId="ADAL" clId="{CD6CF5EC-3047-41EC-9002-18A0B80AFB50}" dt="2024-12-28T04:33:47.336" v="5202" actId="20577"/>
          <ac:spMkLst>
            <pc:docMk/>
            <pc:sldMk cId="2685600254" sldId="265"/>
            <ac:spMk id="51" creationId="{F838D242-18A0-8326-079E-E4841CCA339C}"/>
          </ac:spMkLst>
        </pc:spChg>
        <pc:spChg chg="add mod">
          <ac:chgData name="汤丰铭" userId="e9d9c79b-08f4-4b06-9318-18f6bf1a883f" providerId="ADAL" clId="{CD6CF5EC-3047-41EC-9002-18A0B80AFB50}" dt="2024-12-28T04:33:49.086" v="5206" actId="20577"/>
          <ac:spMkLst>
            <pc:docMk/>
            <pc:sldMk cId="2685600254" sldId="265"/>
            <ac:spMk id="52" creationId="{39C26B55-EFF7-D603-C2B8-9B43848E7B60}"/>
          </ac:spMkLst>
        </pc:spChg>
        <pc:spChg chg="add mod">
          <ac:chgData name="汤丰铭" userId="e9d9c79b-08f4-4b06-9318-18f6bf1a883f" providerId="ADAL" clId="{CD6CF5EC-3047-41EC-9002-18A0B80AFB50}" dt="2024-12-28T04:33:52.750" v="5214" actId="20577"/>
          <ac:spMkLst>
            <pc:docMk/>
            <pc:sldMk cId="2685600254" sldId="265"/>
            <ac:spMk id="53" creationId="{BADEF7CB-D8A8-36F8-8813-8725DAFAE72C}"/>
          </ac:spMkLst>
        </pc:spChg>
        <pc:spChg chg="add mod">
          <ac:chgData name="汤丰铭" userId="e9d9c79b-08f4-4b06-9318-18f6bf1a883f" providerId="ADAL" clId="{CD6CF5EC-3047-41EC-9002-18A0B80AFB50}" dt="2024-12-28T04:33:54.432" v="5216" actId="20577"/>
          <ac:spMkLst>
            <pc:docMk/>
            <pc:sldMk cId="2685600254" sldId="265"/>
            <ac:spMk id="54" creationId="{2C7C2BDB-25E6-D3E2-0A28-60A31A42A2CF}"/>
          </ac:spMkLst>
        </pc:spChg>
        <pc:spChg chg="add mod">
          <ac:chgData name="汤丰铭" userId="e9d9c79b-08f4-4b06-9318-18f6bf1a883f" providerId="ADAL" clId="{CD6CF5EC-3047-41EC-9002-18A0B80AFB50}" dt="2024-12-27T05:15:49.442" v="3791" actId="1076"/>
          <ac:spMkLst>
            <pc:docMk/>
            <pc:sldMk cId="2685600254" sldId="265"/>
            <ac:spMk id="56" creationId="{B49827F0-25F3-407B-5F8A-97B58BFBCE32}"/>
          </ac:spMkLst>
        </pc:spChg>
        <pc:spChg chg="mod">
          <ac:chgData name="汤丰铭" userId="e9d9c79b-08f4-4b06-9318-18f6bf1a883f" providerId="ADAL" clId="{CD6CF5EC-3047-41EC-9002-18A0B80AFB50}" dt="2024-12-27T04:21:36.673" v="2753" actId="1076"/>
          <ac:spMkLst>
            <pc:docMk/>
            <pc:sldMk cId="2685600254" sldId="265"/>
            <ac:spMk id="60" creationId="{91ADBCB7-C450-6086-C665-A77512B2C220}"/>
          </ac:spMkLst>
        </pc:spChg>
        <pc:spChg chg="mod">
          <ac:chgData name="汤丰铭" userId="e9d9c79b-08f4-4b06-9318-18f6bf1a883f" providerId="ADAL" clId="{CD6CF5EC-3047-41EC-9002-18A0B80AFB50}" dt="2024-12-27T04:23:13.851" v="2796" actId="1076"/>
          <ac:spMkLst>
            <pc:docMk/>
            <pc:sldMk cId="2685600254" sldId="265"/>
            <ac:spMk id="73" creationId="{A11F7A16-991F-A06E-AF85-CBCC4B31FFB6}"/>
          </ac:spMkLst>
        </pc:spChg>
        <pc:spChg chg="mod">
          <ac:chgData name="汤丰铭" userId="e9d9c79b-08f4-4b06-9318-18f6bf1a883f" providerId="ADAL" clId="{CD6CF5EC-3047-41EC-9002-18A0B80AFB50}" dt="2024-12-27T04:22:36.465" v="2787" actId="1035"/>
          <ac:spMkLst>
            <pc:docMk/>
            <pc:sldMk cId="2685600254" sldId="265"/>
            <ac:spMk id="82" creationId="{B38652AF-950B-77E7-8671-6E97FBFD554F}"/>
          </ac:spMkLst>
        </pc:spChg>
        <pc:spChg chg="mod">
          <ac:chgData name="汤丰铭" userId="e9d9c79b-08f4-4b06-9318-18f6bf1a883f" providerId="ADAL" clId="{CD6CF5EC-3047-41EC-9002-18A0B80AFB50}" dt="2024-12-27T04:23:36.641" v="2805" actId="1076"/>
          <ac:spMkLst>
            <pc:docMk/>
            <pc:sldMk cId="2685600254" sldId="265"/>
            <ac:spMk id="93" creationId="{5E474DFA-EC22-AB74-9784-AAFD96703440}"/>
          </ac:spMkLst>
        </pc:spChg>
        <pc:spChg chg="mod">
          <ac:chgData name="汤丰铭" userId="e9d9c79b-08f4-4b06-9318-18f6bf1a883f" providerId="ADAL" clId="{CD6CF5EC-3047-41EC-9002-18A0B80AFB50}" dt="2024-12-27T04:22:51.246" v="2795" actId="1076"/>
          <ac:spMkLst>
            <pc:docMk/>
            <pc:sldMk cId="2685600254" sldId="265"/>
            <ac:spMk id="97" creationId="{623CD86C-5DE6-A718-BF93-FB60FB593CFC}"/>
          </ac:spMkLst>
        </pc:spChg>
        <pc:spChg chg="mod">
          <ac:chgData name="汤丰铭" userId="e9d9c79b-08f4-4b06-9318-18f6bf1a883f" providerId="ADAL" clId="{CD6CF5EC-3047-41EC-9002-18A0B80AFB50}" dt="2024-12-27T04:22:34.514" v="2785" actId="1037"/>
          <ac:spMkLst>
            <pc:docMk/>
            <pc:sldMk cId="2685600254" sldId="265"/>
            <ac:spMk id="98" creationId="{B0E85E67-4A45-4B6F-0E7F-7E834A307BD2}"/>
          </ac:spMkLst>
        </pc:spChg>
        <pc:spChg chg="mod">
          <ac:chgData name="汤丰铭" userId="e9d9c79b-08f4-4b06-9318-18f6bf1a883f" providerId="ADAL" clId="{CD6CF5EC-3047-41EC-9002-18A0B80AFB50}" dt="2024-12-27T04:23:32.903" v="2803" actId="1076"/>
          <ac:spMkLst>
            <pc:docMk/>
            <pc:sldMk cId="2685600254" sldId="265"/>
            <ac:spMk id="106" creationId="{36210A7A-FC19-9091-943A-BC6B1EEBAB8C}"/>
          </ac:spMkLst>
        </pc:spChg>
        <pc:spChg chg="mod">
          <ac:chgData name="汤丰铭" userId="e9d9c79b-08f4-4b06-9318-18f6bf1a883f" providerId="ADAL" clId="{CD6CF5EC-3047-41EC-9002-18A0B80AFB50}" dt="2024-12-27T04:23:32.903" v="2803" actId="1076"/>
          <ac:spMkLst>
            <pc:docMk/>
            <pc:sldMk cId="2685600254" sldId="265"/>
            <ac:spMk id="107" creationId="{98BD6A5F-35A6-2088-2C26-64D7DDEE6A3C}"/>
          </ac:spMkLst>
        </pc:spChg>
        <pc:spChg chg="mod">
          <ac:chgData name="汤丰铭" userId="e9d9c79b-08f4-4b06-9318-18f6bf1a883f" providerId="ADAL" clId="{CD6CF5EC-3047-41EC-9002-18A0B80AFB50}" dt="2024-12-27T04:23:40.641" v="2806" actId="1076"/>
          <ac:spMkLst>
            <pc:docMk/>
            <pc:sldMk cId="2685600254" sldId="265"/>
            <ac:spMk id="108" creationId="{6854E05E-6007-956F-67DA-8B9B98F3365B}"/>
          </ac:spMkLst>
        </pc:spChg>
        <pc:spChg chg="mod">
          <ac:chgData name="汤丰铭" userId="e9d9c79b-08f4-4b06-9318-18f6bf1a883f" providerId="ADAL" clId="{CD6CF5EC-3047-41EC-9002-18A0B80AFB50}" dt="2024-12-27T04:23:40.641" v="2806" actId="1076"/>
          <ac:spMkLst>
            <pc:docMk/>
            <pc:sldMk cId="2685600254" sldId="265"/>
            <ac:spMk id="109" creationId="{5E9D07C3-6E8F-D44B-A06C-AAECE25CD264}"/>
          </ac:spMkLst>
        </pc:spChg>
        <pc:spChg chg="mod">
          <ac:chgData name="汤丰铭" userId="e9d9c79b-08f4-4b06-9318-18f6bf1a883f" providerId="ADAL" clId="{CD6CF5EC-3047-41EC-9002-18A0B80AFB50}" dt="2024-12-27T04:23:47.909" v="2807" actId="1076"/>
          <ac:spMkLst>
            <pc:docMk/>
            <pc:sldMk cId="2685600254" sldId="265"/>
            <ac:spMk id="110" creationId="{E7AE2BD9-51AA-5621-2390-B120022CCC65}"/>
          </ac:spMkLst>
        </pc:spChg>
        <pc:spChg chg="mod">
          <ac:chgData name="汤丰铭" userId="e9d9c79b-08f4-4b06-9318-18f6bf1a883f" providerId="ADAL" clId="{CD6CF5EC-3047-41EC-9002-18A0B80AFB50}" dt="2024-12-27T04:23:47.909" v="2807" actId="1076"/>
          <ac:spMkLst>
            <pc:docMk/>
            <pc:sldMk cId="2685600254" sldId="265"/>
            <ac:spMk id="111" creationId="{06D3D232-CE19-E65A-AA30-877D92E6C43D}"/>
          </ac:spMkLst>
        </pc:spChg>
        <pc:spChg chg="mod">
          <ac:chgData name="汤丰铭" userId="e9d9c79b-08f4-4b06-9318-18f6bf1a883f" providerId="ADAL" clId="{CD6CF5EC-3047-41EC-9002-18A0B80AFB50}" dt="2024-12-27T04:24:18.117" v="2823" actId="1076"/>
          <ac:spMkLst>
            <pc:docMk/>
            <pc:sldMk cId="2685600254" sldId="265"/>
            <ac:spMk id="120" creationId="{C955CEDE-6288-E7B9-1D15-27FF03E72407}"/>
          </ac:spMkLst>
        </pc:spChg>
        <pc:spChg chg="mod">
          <ac:chgData name="汤丰铭" userId="e9d9c79b-08f4-4b06-9318-18f6bf1a883f" providerId="ADAL" clId="{CD6CF5EC-3047-41EC-9002-18A0B80AFB50}" dt="2024-12-27T04:23:57.227" v="2812" actId="1037"/>
          <ac:spMkLst>
            <pc:docMk/>
            <pc:sldMk cId="2685600254" sldId="265"/>
            <ac:spMk id="124" creationId="{7A715DC3-2892-EB57-90E2-80CF7DB52C29}"/>
          </ac:spMkLst>
        </pc:spChg>
        <pc:spChg chg="mod">
          <ac:chgData name="汤丰铭" userId="e9d9c79b-08f4-4b06-9318-18f6bf1a883f" providerId="ADAL" clId="{CD6CF5EC-3047-41EC-9002-18A0B80AFB50}" dt="2024-12-27T04:23:57.227" v="2812" actId="1037"/>
          <ac:spMkLst>
            <pc:docMk/>
            <pc:sldMk cId="2685600254" sldId="265"/>
            <ac:spMk id="125" creationId="{57DF67E3-1DC5-6954-ADB2-98C9F18EC454}"/>
          </ac:spMkLst>
        </pc:spChg>
        <pc:spChg chg="mod">
          <ac:chgData name="汤丰铭" userId="e9d9c79b-08f4-4b06-9318-18f6bf1a883f" providerId="ADAL" clId="{CD6CF5EC-3047-41EC-9002-18A0B80AFB50}" dt="2024-12-27T04:24:53.655" v="2851" actId="1038"/>
          <ac:spMkLst>
            <pc:docMk/>
            <pc:sldMk cId="2685600254" sldId="265"/>
            <ac:spMk id="128" creationId="{A039C505-DD48-3C10-9EE9-D4598417A68C}"/>
          </ac:spMkLst>
        </pc:spChg>
        <pc:spChg chg="mod">
          <ac:chgData name="汤丰铭" userId="e9d9c79b-08f4-4b06-9318-18f6bf1a883f" providerId="ADAL" clId="{CD6CF5EC-3047-41EC-9002-18A0B80AFB50}" dt="2024-12-27T04:23:16.487" v="2797" actId="1076"/>
          <ac:spMkLst>
            <pc:docMk/>
            <pc:sldMk cId="2685600254" sldId="265"/>
            <ac:spMk id="175" creationId="{A265F756-F265-1979-4FD0-8D7B36854C4A}"/>
          </ac:spMkLst>
        </pc:spChg>
        <pc:spChg chg="mod">
          <ac:chgData name="汤丰铭" userId="e9d9c79b-08f4-4b06-9318-18f6bf1a883f" providerId="ADAL" clId="{CD6CF5EC-3047-41EC-9002-18A0B80AFB50}" dt="2024-12-27T04:23:48.922" v="2808" actId="1035"/>
          <ac:spMkLst>
            <pc:docMk/>
            <pc:sldMk cId="2685600254" sldId="265"/>
            <ac:spMk id="191" creationId="{B99193F3-F23D-68DE-84FF-7526D5891C95}"/>
          </ac:spMkLst>
        </pc:spChg>
        <pc:spChg chg="mod">
          <ac:chgData name="汤丰铭" userId="e9d9c79b-08f4-4b06-9318-18f6bf1a883f" providerId="ADAL" clId="{CD6CF5EC-3047-41EC-9002-18A0B80AFB50}" dt="2024-12-27T04:23:22.618" v="2802" actId="1038"/>
          <ac:spMkLst>
            <pc:docMk/>
            <pc:sldMk cId="2685600254" sldId="265"/>
            <ac:spMk id="197" creationId="{8775E2CF-157A-DDF1-D468-3C2EE9E3DC81}"/>
          </ac:spMkLst>
        </pc:spChg>
        <pc:spChg chg="mod">
          <ac:chgData name="汤丰铭" userId="e9d9c79b-08f4-4b06-9318-18f6bf1a883f" providerId="ADAL" clId="{CD6CF5EC-3047-41EC-9002-18A0B80AFB50}" dt="2024-12-27T04:23:20.986" v="2800" actId="1038"/>
          <ac:spMkLst>
            <pc:docMk/>
            <pc:sldMk cId="2685600254" sldId="265"/>
            <ac:spMk id="198" creationId="{745C5BB2-FD04-CA2D-8B0B-0699B12F461C}"/>
          </ac:spMkLst>
        </pc:spChg>
        <pc:spChg chg="mod">
          <ac:chgData name="汤丰铭" userId="e9d9c79b-08f4-4b06-9318-18f6bf1a883f" providerId="ADAL" clId="{CD6CF5EC-3047-41EC-9002-18A0B80AFB50}" dt="2024-12-27T04:23:58.588" v="2814" actId="1035"/>
          <ac:spMkLst>
            <pc:docMk/>
            <pc:sldMk cId="2685600254" sldId="265"/>
            <ac:spMk id="207" creationId="{3D777391-03B7-3C37-7B59-BD3E9F304F8A}"/>
          </ac:spMkLst>
        </pc:spChg>
        <pc:spChg chg="mod">
          <ac:chgData name="汤丰铭" userId="e9d9c79b-08f4-4b06-9318-18f6bf1a883f" providerId="ADAL" clId="{CD6CF5EC-3047-41EC-9002-18A0B80AFB50}" dt="2024-12-27T04:21:09.780" v="2744" actId="1037"/>
          <ac:spMkLst>
            <pc:docMk/>
            <pc:sldMk cId="2685600254" sldId="265"/>
            <ac:spMk id="234" creationId="{48B800FA-B005-BFFE-CE54-9F674544C304}"/>
          </ac:spMkLst>
        </pc:spChg>
        <pc:spChg chg="mod">
          <ac:chgData name="汤丰铭" userId="e9d9c79b-08f4-4b06-9318-18f6bf1a883f" providerId="ADAL" clId="{CD6CF5EC-3047-41EC-9002-18A0B80AFB50}" dt="2024-12-27T04:24:13.331" v="2822" actId="1036"/>
          <ac:spMkLst>
            <pc:docMk/>
            <pc:sldMk cId="2685600254" sldId="265"/>
            <ac:spMk id="239" creationId="{7D5569F6-D6FA-3D27-7EB2-1C4D9F4D3292}"/>
          </ac:spMkLst>
        </pc:spChg>
        <pc:spChg chg="mod">
          <ac:chgData name="汤丰铭" userId="e9d9c79b-08f4-4b06-9318-18f6bf1a883f" providerId="ADAL" clId="{CD6CF5EC-3047-41EC-9002-18A0B80AFB50}" dt="2024-12-27T04:22:05.267" v="2770" actId="1035"/>
          <ac:spMkLst>
            <pc:docMk/>
            <pc:sldMk cId="2685600254" sldId="265"/>
            <ac:spMk id="271" creationId="{6AB19353-AACA-4A1A-FEFD-589E28CCB59A}"/>
          </ac:spMkLst>
        </pc:spChg>
        <pc:spChg chg="add mod">
          <ac:chgData name="汤丰铭" userId="e9d9c79b-08f4-4b06-9318-18f6bf1a883f" providerId="ADAL" clId="{CD6CF5EC-3047-41EC-9002-18A0B80AFB50}" dt="2024-12-27T06:26:21.552" v="5147" actId="20577"/>
          <ac:spMkLst>
            <pc:docMk/>
            <pc:sldMk cId="2685600254" sldId="265"/>
            <ac:spMk id="278" creationId="{BA13B508-9C8B-79A7-D7E1-F137B0F7E59D}"/>
          </ac:spMkLst>
        </pc:spChg>
        <pc:spChg chg="mod">
          <ac:chgData name="汤丰铭" userId="e9d9c79b-08f4-4b06-9318-18f6bf1a883f" providerId="ADAL" clId="{CD6CF5EC-3047-41EC-9002-18A0B80AFB50}" dt="2024-12-27T04:22:02.027" v="2765" actId="1037"/>
          <ac:spMkLst>
            <pc:docMk/>
            <pc:sldMk cId="2685600254" sldId="265"/>
            <ac:spMk id="298" creationId="{D69682B8-8B85-DCE1-3E76-51A53A93181E}"/>
          </ac:spMkLst>
        </pc:spChg>
        <pc:spChg chg="mod">
          <ac:chgData name="汤丰铭" userId="e9d9c79b-08f4-4b06-9318-18f6bf1a883f" providerId="ADAL" clId="{CD6CF5EC-3047-41EC-9002-18A0B80AFB50}" dt="2024-12-27T04:22:18.018" v="2777" actId="1035"/>
          <ac:spMkLst>
            <pc:docMk/>
            <pc:sldMk cId="2685600254" sldId="265"/>
            <ac:spMk id="303" creationId="{F83D7671-A55C-A9F5-6ED9-DA9F7AB0A017}"/>
          </ac:spMkLst>
        </pc:spChg>
        <pc:spChg chg="mod">
          <ac:chgData name="汤丰铭" userId="e9d9c79b-08f4-4b06-9318-18f6bf1a883f" providerId="ADAL" clId="{CD6CF5EC-3047-41EC-9002-18A0B80AFB50}" dt="2024-12-27T04:22:00.443" v="2764" actId="1037"/>
          <ac:spMkLst>
            <pc:docMk/>
            <pc:sldMk cId="2685600254" sldId="265"/>
            <ac:spMk id="308" creationId="{B431E009-231F-8963-95E1-CC210B53B3AB}"/>
          </ac:spMkLst>
        </pc:spChg>
        <pc:cxnChg chg="add mod">
          <ac:chgData name="汤丰铭" userId="e9d9c79b-08f4-4b06-9318-18f6bf1a883f" providerId="ADAL" clId="{CD6CF5EC-3047-41EC-9002-18A0B80AFB50}" dt="2024-12-27T05:15:49.442" v="3791" actId="1076"/>
          <ac:cxnSpMkLst>
            <pc:docMk/>
            <pc:sldMk cId="2685600254" sldId="265"/>
            <ac:cxnSpMk id="55" creationId="{488A14C1-24CA-7C1B-202F-38645AACFD81}"/>
          </ac:cxnSpMkLst>
        </pc:cxnChg>
        <pc:cxnChg chg="add mod">
          <ac:chgData name="汤丰铭" userId="e9d9c79b-08f4-4b06-9318-18f6bf1a883f" providerId="ADAL" clId="{CD6CF5EC-3047-41EC-9002-18A0B80AFB50}" dt="2024-12-27T06:19:01.796" v="4872" actId="14100"/>
          <ac:cxnSpMkLst>
            <pc:docMk/>
            <pc:sldMk cId="2685600254" sldId="265"/>
            <ac:cxnSpMk id="57" creationId="{CABE30F2-AFC1-D461-0B16-A0CC2A1A5BBF}"/>
          </ac:cxnSpMkLst>
        </pc:cxnChg>
        <pc:cxnChg chg="add mod">
          <ac:chgData name="汤丰铭" userId="e9d9c79b-08f4-4b06-9318-18f6bf1a883f" providerId="ADAL" clId="{CD6CF5EC-3047-41EC-9002-18A0B80AFB50}" dt="2024-12-27T06:19:12.370" v="4875" actId="14100"/>
          <ac:cxnSpMkLst>
            <pc:docMk/>
            <pc:sldMk cId="2685600254" sldId="265"/>
            <ac:cxnSpMk id="61" creationId="{72E8C173-1553-9D42-ACC2-2C0A22668FCB}"/>
          </ac:cxnSpMkLst>
        </pc:cxnChg>
        <pc:cxnChg chg="add mod">
          <ac:chgData name="汤丰铭" userId="e9d9c79b-08f4-4b06-9318-18f6bf1a883f" providerId="ADAL" clId="{CD6CF5EC-3047-41EC-9002-18A0B80AFB50}" dt="2024-12-27T06:19:17.755" v="4878" actId="14100"/>
          <ac:cxnSpMkLst>
            <pc:docMk/>
            <pc:sldMk cId="2685600254" sldId="265"/>
            <ac:cxnSpMk id="64" creationId="{D811B149-AE6D-7807-738F-42AD7AB1CC48}"/>
          </ac:cxnSpMkLst>
        </pc:cxnChg>
        <pc:cxnChg chg="add mod">
          <ac:chgData name="汤丰铭" userId="e9d9c79b-08f4-4b06-9318-18f6bf1a883f" providerId="ADAL" clId="{CD6CF5EC-3047-41EC-9002-18A0B80AFB50}" dt="2024-12-27T06:19:22.920" v="4881" actId="14100"/>
          <ac:cxnSpMkLst>
            <pc:docMk/>
            <pc:sldMk cId="2685600254" sldId="265"/>
            <ac:cxnSpMk id="67" creationId="{36FC5314-9C75-3882-1BC0-FCF973DD74DD}"/>
          </ac:cxnSpMkLst>
        </pc:cxnChg>
        <pc:cxnChg chg="add mod">
          <ac:chgData name="汤丰铭" userId="e9d9c79b-08f4-4b06-9318-18f6bf1a883f" providerId="ADAL" clId="{CD6CF5EC-3047-41EC-9002-18A0B80AFB50}" dt="2024-12-27T06:19:33.436" v="4884" actId="14100"/>
          <ac:cxnSpMkLst>
            <pc:docMk/>
            <pc:sldMk cId="2685600254" sldId="265"/>
            <ac:cxnSpMk id="70" creationId="{2BF989D0-E632-32D4-48EF-89E93E7EC2E3}"/>
          </ac:cxnSpMkLst>
        </pc:cxnChg>
        <pc:cxnChg chg="add mod">
          <ac:chgData name="汤丰铭" userId="e9d9c79b-08f4-4b06-9318-18f6bf1a883f" providerId="ADAL" clId="{CD6CF5EC-3047-41EC-9002-18A0B80AFB50}" dt="2024-12-27T06:19:38.634" v="4887" actId="14100"/>
          <ac:cxnSpMkLst>
            <pc:docMk/>
            <pc:sldMk cId="2685600254" sldId="265"/>
            <ac:cxnSpMk id="74" creationId="{E5918F49-345C-EC5A-E3E5-D259B18CE33F}"/>
          </ac:cxnSpMkLst>
        </pc:cxnChg>
        <pc:cxnChg chg="add mod">
          <ac:chgData name="汤丰铭" userId="e9d9c79b-08f4-4b06-9318-18f6bf1a883f" providerId="ADAL" clId="{CD6CF5EC-3047-41EC-9002-18A0B80AFB50}" dt="2024-12-27T06:19:43.273" v="4890" actId="14100"/>
          <ac:cxnSpMkLst>
            <pc:docMk/>
            <pc:sldMk cId="2685600254" sldId="265"/>
            <ac:cxnSpMk id="77" creationId="{8208E71F-CB55-9BC4-E024-28E5AB5D7D74}"/>
          </ac:cxnSpMkLst>
        </pc:cxnChg>
        <pc:cxnChg chg="add mod">
          <ac:chgData name="汤丰铭" userId="e9d9c79b-08f4-4b06-9318-18f6bf1a883f" providerId="ADAL" clId="{CD6CF5EC-3047-41EC-9002-18A0B80AFB50}" dt="2024-12-27T06:19:48.063" v="4893" actId="14100"/>
          <ac:cxnSpMkLst>
            <pc:docMk/>
            <pc:sldMk cId="2685600254" sldId="265"/>
            <ac:cxnSpMk id="157" creationId="{7A4EFF84-1702-6B18-C6D6-A2EFF752D39D}"/>
          </ac:cxnSpMkLst>
        </pc:cxnChg>
        <pc:cxnChg chg="add mod">
          <ac:chgData name="汤丰铭" userId="e9d9c79b-08f4-4b06-9318-18f6bf1a883f" providerId="ADAL" clId="{CD6CF5EC-3047-41EC-9002-18A0B80AFB50}" dt="2024-12-27T06:19:54.448" v="4896" actId="14100"/>
          <ac:cxnSpMkLst>
            <pc:docMk/>
            <pc:sldMk cId="2685600254" sldId="265"/>
            <ac:cxnSpMk id="174" creationId="{7F844C65-31C8-AA8C-22CF-81607FB9641F}"/>
          </ac:cxnSpMkLst>
        </pc:cxnChg>
        <pc:cxnChg chg="add mod">
          <ac:chgData name="汤丰铭" userId="e9d9c79b-08f4-4b06-9318-18f6bf1a883f" providerId="ADAL" clId="{CD6CF5EC-3047-41EC-9002-18A0B80AFB50}" dt="2024-12-27T06:19:58.356" v="4899" actId="14100"/>
          <ac:cxnSpMkLst>
            <pc:docMk/>
            <pc:sldMk cId="2685600254" sldId="265"/>
            <ac:cxnSpMk id="208" creationId="{D2D09B66-3634-4356-A108-D4011AD1B355}"/>
          </ac:cxnSpMkLst>
        </pc:cxnChg>
        <pc:cxnChg chg="add mod">
          <ac:chgData name="汤丰铭" userId="e9d9c79b-08f4-4b06-9318-18f6bf1a883f" providerId="ADAL" clId="{CD6CF5EC-3047-41EC-9002-18A0B80AFB50}" dt="2024-12-27T06:20:04.429" v="4902" actId="14100"/>
          <ac:cxnSpMkLst>
            <pc:docMk/>
            <pc:sldMk cId="2685600254" sldId="265"/>
            <ac:cxnSpMk id="211" creationId="{8C314DEB-F7F0-6C10-323E-5D8F567CB78B}"/>
          </ac:cxnSpMkLst>
        </pc:cxnChg>
        <pc:cxnChg chg="add mod">
          <ac:chgData name="汤丰铭" userId="e9d9c79b-08f4-4b06-9318-18f6bf1a883f" providerId="ADAL" clId="{CD6CF5EC-3047-41EC-9002-18A0B80AFB50}" dt="2024-12-27T06:20:08.977" v="4905" actId="14100"/>
          <ac:cxnSpMkLst>
            <pc:docMk/>
            <pc:sldMk cId="2685600254" sldId="265"/>
            <ac:cxnSpMk id="214" creationId="{E6CEA439-7F59-793F-AF90-359AC84AD01B}"/>
          </ac:cxnSpMkLst>
        </pc:cxnChg>
        <pc:cxnChg chg="add mod">
          <ac:chgData name="汤丰铭" userId="e9d9c79b-08f4-4b06-9318-18f6bf1a883f" providerId="ADAL" clId="{CD6CF5EC-3047-41EC-9002-18A0B80AFB50}" dt="2024-12-27T06:20:12.759" v="4908" actId="14100"/>
          <ac:cxnSpMkLst>
            <pc:docMk/>
            <pc:sldMk cId="2685600254" sldId="265"/>
            <ac:cxnSpMk id="217" creationId="{6558CE63-A896-9668-ED13-93F0F65F96A0}"/>
          </ac:cxnSpMkLst>
        </pc:cxnChg>
        <pc:cxnChg chg="add mod">
          <ac:chgData name="汤丰铭" userId="e9d9c79b-08f4-4b06-9318-18f6bf1a883f" providerId="ADAL" clId="{CD6CF5EC-3047-41EC-9002-18A0B80AFB50}" dt="2024-12-27T06:20:18.046" v="4911" actId="14100"/>
          <ac:cxnSpMkLst>
            <pc:docMk/>
            <pc:sldMk cId="2685600254" sldId="265"/>
            <ac:cxnSpMk id="220" creationId="{7BB47E08-577B-98E8-4E5A-DEA2790BBBA4}"/>
          </ac:cxnSpMkLst>
        </pc:cxnChg>
        <pc:cxnChg chg="add mod">
          <ac:chgData name="汤丰铭" userId="e9d9c79b-08f4-4b06-9318-18f6bf1a883f" providerId="ADAL" clId="{CD6CF5EC-3047-41EC-9002-18A0B80AFB50}" dt="2024-12-27T06:20:22.841" v="4914" actId="14100"/>
          <ac:cxnSpMkLst>
            <pc:docMk/>
            <pc:sldMk cId="2685600254" sldId="265"/>
            <ac:cxnSpMk id="223" creationId="{1AA4F817-1FD7-7652-CB68-D5AEAFCE7FE1}"/>
          </ac:cxnSpMkLst>
        </pc:cxnChg>
        <pc:cxnChg chg="add mod">
          <ac:chgData name="汤丰铭" userId="e9d9c79b-08f4-4b06-9318-18f6bf1a883f" providerId="ADAL" clId="{CD6CF5EC-3047-41EC-9002-18A0B80AFB50}" dt="2024-12-27T06:20:26.871" v="4917" actId="14100"/>
          <ac:cxnSpMkLst>
            <pc:docMk/>
            <pc:sldMk cId="2685600254" sldId="265"/>
            <ac:cxnSpMk id="241" creationId="{C1718A03-CF9A-E4C4-6460-DB43983C7651}"/>
          </ac:cxnSpMkLst>
        </pc:cxnChg>
        <pc:cxnChg chg="add mod">
          <ac:chgData name="汤丰铭" userId="e9d9c79b-08f4-4b06-9318-18f6bf1a883f" providerId="ADAL" clId="{CD6CF5EC-3047-41EC-9002-18A0B80AFB50}" dt="2024-12-27T06:20:32.293" v="4920" actId="14100"/>
          <ac:cxnSpMkLst>
            <pc:docMk/>
            <pc:sldMk cId="2685600254" sldId="265"/>
            <ac:cxnSpMk id="244" creationId="{90E18B65-6F56-E81E-00FB-EEA7F0FB682F}"/>
          </ac:cxnSpMkLst>
        </pc:cxnChg>
        <pc:cxnChg chg="add mod">
          <ac:chgData name="汤丰铭" userId="e9d9c79b-08f4-4b06-9318-18f6bf1a883f" providerId="ADAL" clId="{CD6CF5EC-3047-41EC-9002-18A0B80AFB50}" dt="2024-12-27T06:20:41.199" v="4925" actId="14100"/>
          <ac:cxnSpMkLst>
            <pc:docMk/>
            <pc:sldMk cId="2685600254" sldId="265"/>
            <ac:cxnSpMk id="247" creationId="{E057EFDC-4600-7EE8-1993-C56259116AC7}"/>
          </ac:cxnSpMkLst>
        </pc:cxnChg>
        <pc:cxnChg chg="add mod">
          <ac:chgData name="汤丰铭" userId="e9d9c79b-08f4-4b06-9318-18f6bf1a883f" providerId="ADAL" clId="{CD6CF5EC-3047-41EC-9002-18A0B80AFB50}" dt="2024-12-27T06:20:47.105" v="4929" actId="14100"/>
          <ac:cxnSpMkLst>
            <pc:docMk/>
            <pc:sldMk cId="2685600254" sldId="265"/>
            <ac:cxnSpMk id="251" creationId="{4A52B4F5-C965-2CFF-E6D4-8C8F509CE0BE}"/>
          </ac:cxnSpMkLst>
        </pc:cxnChg>
        <pc:cxnChg chg="add mod">
          <ac:chgData name="汤丰铭" userId="e9d9c79b-08f4-4b06-9318-18f6bf1a883f" providerId="ADAL" clId="{CD6CF5EC-3047-41EC-9002-18A0B80AFB50}" dt="2024-12-27T06:20:54.991" v="4933" actId="14100"/>
          <ac:cxnSpMkLst>
            <pc:docMk/>
            <pc:sldMk cId="2685600254" sldId="265"/>
            <ac:cxnSpMk id="255" creationId="{F33FE707-845E-BC35-4A92-8F7E8919B15D}"/>
          </ac:cxnSpMkLst>
        </pc:cxnChg>
        <pc:cxnChg chg="add mod">
          <ac:chgData name="汤丰铭" userId="e9d9c79b-08f4-4b06-9318-18f6bf1a883f" providerId="ADAL" clId="{CD6CF5EC-3047-41EC-9002-18A0B80AFB50}" dt="2024-12-27T06:21:04.735" v="4937" actId="14100"/>
          <ac:cxnSpMkLst>
            <pc:docMk/>
            <pc:sldMk cId="2685600254" sldId="265"/>
            <ac:cxnSpMk id="274" creationId="{AAA7B394-5989-CCAC-C258-F465275F6158}"/>
          </ac:cxnSpMkLst>
        </pc:cxnChg>
      </pc:sldChg>
      <pc:sldChg chg="addSp delSp modSp add mod">
        <pc:chgData name="汤丰铭" userId="e9d9c79b-08f4-4b06-9318-18f6bf1a883f" providerId="ADAL" clId="{CD6CF5EC-3047-41EC-9002-18A0B80AFB50}" dt="2025-01-01T14:54:24.667" v="5547" actId="1037"/>
        <pc:sldMkLst>
          <pc:docMk/>
          <pc:sldMk cId="4042464393" sldId="266"/>
        </pc:sldMkLst>
        <pc:spChg chg="add mod">
          <ac:chgData name="汤丰铭" userId="e9d9c79b-08f4-4b06-9318-18f6bf1a883f" providerId="ADAL" clId="{CD6CF5EC-3047-41EC-9002-18A0B80AFB50}" dt="2025-01-01T14:48:42.904" v="5398" actId="1038"/>
          <ac:spMkLst>
            <pc:docMk/>
            <pc:sldMk cId="4042464393" sldId="266"/>
            <ac:spMk id="2" creationId="{F66A361F-AFA5-E394-1D40-0AA420FDAFE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5" creationId="{C8890E97-7A08-A472-57E4-E8E92DAC34F7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6" creationId="{D71273BE-A5E3-E8FD-E232-2C83B03CCC7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7" creationId="{23AD95F9-674A-7117-1E92-E5A70959A851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8" creationId="{BEDC20A7-0FB0-9932-C108-06431A375D9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9" creationId="{D96EDD96-2D8C-7720-AC7E-1E9DCD839EA2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1" creationId="{291F2411-F24A-A7F7-1844-6D457B5467FF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2" creationId="{0C1A2C3A-E30F-C797-2C52-3A37FBE2D765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3" creationId="{B8A0949F-02C0-690A-DCB1-F0D671DEBD5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4" creationId="{BA685C3C-0BD1-5933-220D-392801FFF96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" creationId="{666F089B-D0DA-8A12-C0B4-61F7B00BDFA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" creationId="{7D61A9EB-EC2E-4D23-8FEB-E7ABB44F02D4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7" creationId="{A92E1452-1D4A-2E93-4C15-93BB51CE0066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8" creationId="{DD12199A-6841-8C06-C64C-DF36EDD9AB7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9" creationId="{ADDE2083-A53D-3272-9C15-120405DE63CD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0" creationId="{AA459033-3E53-585D-A755-453513803E1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1" creationId="{6485A5A1-E9F9-B4CE-A3BF-6A5E3D597AA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2" creationId="{898DE36F-5CA0-18C1-BAAA-7526AADC3D3F}"/>
          </ac:spMkLst>
        </pc:spChg>
        <pc:spChg chg="mod">
          <ac:chgData name="汤丰铭" userId="e9d9c79b-08f4-4b06-9318-18f6bf1a883f" providerId="ADAL" clId="{CD6CF5EC-3047-41EC-9002-18A0B80AFB50}" dt="2024-12-28T04:45:03.309" v="5250" actId="1038"/>
          <ac:spMkLst>
            <pc:docMk/>
            <pc:sldMk cId="4042464393" sldId="266"/>
            <ac:spMk id="23" creationId="{A2A470D3-ADB8-45AF-6329-6E1731A099A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4" creationId="{ADBE0BFA-70A1-5997-E2DD-340DB270EB09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5" creationId="{FA5612A9-EF32-4F70-2493-768CC244B8C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6" creationId="{861A9DAF-A113-F592-CC33-12DE5E0C7322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7" creationId="{C10E3591-56A3-0345-4736-F0CFA1908FD7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8" creationId="{8C92D632-2F09-1545-0B68-78BEA1EB78D6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" creationId="{559C82A3-6329-49A0-AF1C-14AB408AA7A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" creationId="{527E7AD2-EED2-E6EF-E4F5-FCB120AB3A3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" creationId="{8E793EAA-D598-7A82-8CCC-BB312D2DCB8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2" creationId="{623A52C6-BD09-E461-3EBD-5BF5091F979E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3" creationId="{8DDF5EC8-2818-7F9B-2489-DF76A26860E5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4" creationId="{897D0D39-65CF-0EE5-45FB-FDFE03768D24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5" creationId="{0C848B00-ECD2-7120-958F-32554B5C047E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6" creationId="{58AEA98F-2447-6602-DCC6-F36917523644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7" creationId="{2EDFC8C7-6FDA-6640-C430-FC81869A29F5}"/>
          </ac:spMkLst>
        </pc:spChg>
        <pc:spChg chg="mod">
          <ac:chgData name="汤丰铭" userId="e9d9c79b-08f4-4b06-9318-18f6bf1a883f" providerId="ADAL" clId="{CD6CF5EC-3047-41EC-9002-18A0B80AFB50}" dt="2025-01-01T14:51:51.656" v="5472" actId="1036"/>
          <ac:spMkLst>
            <pc:docMk/>
            <pc:sldMk cId="4042464393" sldId="266"/>
            <ac:spMk id="38" creationId="{F294F864-05AC-370E-4A17-991733CD5A47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39" creationId="{752A22A1-6B5C-DAF5-4B05-71378D044FEC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0" creationId="{BF4C4FC8-6638-40DA-5DF4-D29B4D534F98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1" creationId="{A320732B-32CA-6AB2-3453-145AA17BB1DD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2" creationId="{49DAD10B-8B57-38AF-FBB9-A02B7C6571FD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3" creationId="{A9428B47-C416-06DC-8947-4D28FC62EF78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4" creationId="{1A9EAF33-212A-26D0-1FBB-DBF45DE4F660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45" creationId="{09920597-C67D-81A5-C5B7-CA5804A6A7BC}"/>
          </ac:spMkLst>
        </pc:spChg>
        <pc:spChg chg="add mod">
          <ac:chgData name="汤丰铭" userId="e9d9c79b-08f4-4b06-9318-18f6bf1a883f" providerId="ADAL" clId="{CD6CF5EC-3047-41EC-9002-18A0B80AFB50}" dt="2024-12-28T04:48:33.767" v="5299" actId="20577"/>
          <ac:spMkLst>
            <pc:docMk/>
            <pc:sldMk cId="4042464393" sldId="266"/>
            <ac:spMk id="50" creationId="{20893037-3B35-589C-03BF-A48AF5203FA3}"/>
          </ac:spMkLst>
        </pc:spChg>
        <pc:spChg chg="add mod">
          <ac:chgData name="汤丰铭" userId="e9d9c79b-08f4-4b06-9318-18f6bf1a883f" providerId="ADAL" clId="{CD6CF5EC-3047-41EC-9002-18A0B80AFB50}" dt="2024-12-28T04:48:36.812" v="5303" actId="20577"/>
          <ac:spMkLst>
            <pc:docMk/>
            <pc:sldMk cId="4042464393" sldId="266"/>
            <ac:spMk id="51" creationId="{D4CBFA67-75AD-8556-63E4-7DCF932B5F41}"/>
          </ac:spMkLst>
        </pc:spChg>
        <pc:spChg chg="add mod">
          <ac:chgData name="汤丰铭" userId="e9d9c79b-08f4-4b06-9318-18f6bf1a883f" providerId="ADAL" clId="{CD6CF5EC-3047-41EC-9002-18A0B80AFB50}" dt="2024-12-28T04:48:39.093" v="5305" actId="20577"/>
          <ac:spMkLst>
            <pc:docMk/>
            <pc:sldMk cId="4042464393" sldId="266"/>
            <ac:spMk id="52" creationId="{34E7F7D6-A6D2-0642-1E3B-ECA31888E064}"/>
          </ac:spMkLst>
        </pc:spChg>
        <pc:spChg chg="add mod">
          <ac:chgData name="汤丰铭" userId="e9d9c79b-08f4-4b06-9318-18f6bf1a883f" providerId="ADAL" clId="{CD6CF5EC-3047-41EC-9002-18A0B80AFB50}" dt="2024-12-28T04:48:41.783" v="5307" actId="20577"/>
          <ac:spMkLst>
            <pc:docMk/>
            <pc:sldMk cId="4042464393" sldId="266"/>
            <ac:spMk id="53" creationId="{9392368C-4F93-D753-E3C4-E1B47FE57920}"/>
          </ac:spMkLst>
        </pc:spChg>
        <pc:spChg chg="add mod">
          <ac:chgData name="汤丰铭" userId="e9d9c79b-08f4-4b06-9318-18f6bf1a883f" providerId="ADAL" clId="{CD6CF5EC-3047-41EC-9002-18A0B80AFB50}" dt="2024-12-28T04:48:45.407" v="5311" actId="20577"/>
          <ac:spMkLst>
            <pc:docMk/>
            <pc:sldMk cId="4042464393" sldId="266"/>
            <ac:spMk id="54" creationId="{37A9B253-5841-51B4-4F6D-4AA8C7F0CF94}"/>
          </ac:spMkLst>
        </pc:spChg>
        <pc:spChg chg="add mod">
          <ac:chgData name="汤丰铭" userId="e9d9c79b-08f4-4b06-9318-18f6bf1a883f" providerId="ADAL" clId="{CD6CF5EC-3047-41EC-9002-18A0B80AFB50}" dt="2025-01-01T14:54:24.667" v="5547" actId="1037"/>
          <ac:spMkLst>
            <pc:docMk/>
            <pc:sldMk cId="4042464393" sldId="266"/>
            <ac:spMk id="55" creationId="{1695E0B7-22AE-C0B6-CD84-532E87462959}"/>
          </ac:spMkLst>
        </pc:spChg>
        <pc:spChg chg="add mod">
          <ac:chgData name="汤丰铭" userId="e9d9c79b-08f4-4b06-9318-18f6bf1a883f" providerId="ADAL" clId="{CD6CF5EC-3047-41EC-9002-18A0B80AFB50}" dt="2024-12-28T04:48:48.132" v="5313" actId="20577"/>
          <ac:spMkLst>
            <pc:docMk/>
            <pc:sldMk cId="4042464393" sldId="266"/>
            <ac:spMk id="56" creationId="{296C7171-87ED-D083-29D3-20EA109AEDD7}"/>
          </ac:spMkLst>
        </pc:spChg>
        <pc:spChg chg="add mod">
          <ac:chgData name="汤丰铭" userId="e9d9c79b-08f4-4b06-9318-18f6bf1a883f" providerId="ADAL" clId="{CD6CF5EC-3047-41EC-9002-18A0B80AFB50}" dt="2024-12-28T04:49:27.028" v="5320" actId="20577"/>
          <ac:spMkLst>
            <pc:docMk/>
            <pc:sldMk cId="4042464393" sldId="266"/>
            <ac:spMk id="57" creationId="{B67C945D-EA1E-212B-9F89-A1FC709DC9EE}"/>
          </ac:spMkLst>
        </pc:spChg>
        <pc:spChg chg="add mod">
          <ac:chgData name="汤丰铭" userId="e9d9c79b-08f4-4b06-9318-18f6bf1a883f" providerId="ADAL" clId="{CD6CF5EC-3047-41EC-9002-18A0B80AFB50}" dt="2024-12-28T04:49:29.021" v="5322" actId="20577"/>
          <ac:spMkLst>
            <pc:docMk/>
            <pc:sldMk cId="4042464393" sldId="266"/>
            <ac:spMk id="58" creationId="{E403875B-3BB0-59B3-060E-CF2E2F08C518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60" creationId="{DE8E5EBC-85F4-74B8-DF53-E07E1C31EF11}"/>
          </ac:spMkLst>
        </pc:spChg>
        <pc:spChg chg="mod">
          <ac:chgData name="汤丰铭" userId="e9d9c79b-08f4-4b06-9318-18f6bf1a883f" providerId="ADAL" clId="{CD6CF5EC-3047-41EC-9002-18A0B80AFB50}" dt="2025-01-01T14:51:41.286" v="5464" actId="1076"/>
          <ac:spMkLst>
            <pc:docMk/>
            <pc:sldMk cId="4042464393" sldId="266"/>
            <ac:spMk id="73" creationId="{49E37C8B-5427-B23A-A8E2-234357D4D803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76" creationId="{62F7FBD1-D57E-6963-727E-73BAD33DCEF9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77" creationId="{AE29F05B-202C-9EE0-4FEA-841F6C3043C7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78" creationId="{DFC42B40-D5FF-8EC1-2BF6-A3C79AF96856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79" creationId="{0B4A6577-7EED-A675-E8FC-6EC5B35DAAB6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80" creationId="{EB297E88-2233-92D3-471A-1FA071EA90AD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83" creationId="{BD1842C2-3574-BD4F-3BF6-A8B48663CA23}"/>
          </ac:spMkLst>
        </pc:spChg>
        <pc:spChg chg="mod">
          <ac:chgData name="汤丰铭" userId="e9d9c79b-08f4-4b06-9318-18f6bf1a883f" providerId="ADAL" clId="{CD6CF5EC-3047-41EC-9002-18A0B80AFB50}" dt="2025-01-01T14:52:03.766" v="5473" actId="1076"/>
          <ac:spMkLst>
            <pc:docMk/>
            <pc:sldMk cId="4042464393" sldId="266"/>
            <ac:spMk id="84" creationId="{813FD5F3-E412-ED9C-F765-F2B331840353}"/>
          </ac:spMkLst>
        </pc:spChg>
        <pc:spChg chg="mod">
          <ac:chgData name="汤丰铭" userId="e9d9c79b-08f4-4b06-9318-18f6bf1a883f" providerId="ADAL" clId="{CD6CF5EC-3047-41EC-9002-18A0B80AFB50}" dt="2025-01-01T14:52:08.715" v="5478" actId="1036"/>
          <ac:spMkLst>
            <pc:docMk/>
            <pc:sldMk cId="4042464393" sldId="266"/>
            <ac:spMk id="85" creationId="{B47D7195-E431-79E2-5296-E256D963FDEC}"/>
          </ac:spMkLst>
        </pc:spChg>
        <pc:spChg chg="mod">
          <ac:chgData name="汤丰铭" userId="e9d9c79b-08f4-4b06-9318-18f6bf1a883f" providerId="ADAL" clId="{CD6CF5EC-3047-41EC-9002-18A0B80AFB50}" dt="2025-01-01T14:52:44.757" v="5498" actId="1037"/>
          <ac:spMkLst>
            <pc:docMk/>
            <pc:sldMk cId="4042464393" sldId="266"/>
            <ac:spMk id="86" creationId="{F935D7B1-22CE-D5F5-642F-8EDEF9ECA03C}"/>
          </ac:spMkLst>
        </pc:spChg>
        <pc:spChg chg="mod">
          <ac:chgData name="汤丰铭" userId="e9d9c79b-08f4-4b06-9318-18f6bf1a883f" providerId="ADAL" clId="{CD6CF5EC-3047-41EC-9002-18A0B80AFB50}" dt="2025-01-01T14:52:31.590" v="5495" actId="1036"/>
          <ac:spMkLst>
            <pc:docMk/>
            <pc:sldMk cId="4042464393" sldId="266"/>
            <ac:spMk id="87" creationId="{9D221F94-CF59-CA22-558A-A65A22F096B1}"/>
          </ac:spMkLst>
        </pc:spChg>
        <pc:spChg chg="mod">
          <ac:chgData name="汤丰铭" userId="e9d9c79b-08f4-4b06-9318-18f6bf1a883f" providerId="ADAL" clId="{CD6CF5EC-3047-41EC-9002-18A0B80AFB50}" dt="2025-01-01T14:52:27.851" v="5493" actId="1037"/>
          <ac:spMkLst>
            <pc:docMk/>
            <pc:sldMk cId="4042464393" sldId="266"/>
            <ac:spMk id="88" creationId="{6626CE74-2F5A-4BE9-079F-CE92A37616B5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89" creationId="{FD63ED21-9235-56AD-49DC-50C0B0AD5280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90" creationId="{AC870482-3520-1671-B844-05A94EDF54FB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91" creationId="{2F0F1CFA-DEA2-CEC6-7A87-331A8072234A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92" creationId="{C048AF6B-8017-73C3-A688-A03EF0641EF5}"/>
          </ac:spMkLst>
        </pc:spChg>
        <pc:spChg chg="mod">
          <ac:chgData name="汤丰铭" userId="e9d9c79b-08f4-4b06-9318-18f6bf1a883f" providerId="ADAL" clId="{CD6CF5EC-3047-41EC-9002-18A0B80AFB50}" dt="2024-12-28T04:44:30.015" v="5230" actId="1038"/>
          <ac:spMkLst>
            <pc:docMk/>
            <pc:sldMk cId="4042464393" sldId="266"/>
            <ac:spMk id="93" creationId="{1F4ED8F5-D47A-6D30-22D2-CFDB4A304925}"/>
          </ac:spMkLst>
        </pc:spChg>
        <pc:spChg chg="mod">
          <ac:chgData name="汤丰铭" userId="e9d9c79b-08f4-4b06-9318-18f6bf1a883f" providerId="ADAL" clId="{CD6CF5EC-3047-41EC-9002-18A0B80AFB50}" dt="2025-01-01T14:53:42.992" v="5525" actId="1076"/>
          <ac:spMkLst>
            <pc:docMk/>
            <pc:sldMk cId="4042464393" sldId="266"/>
            <ac:spMk id="94" creationId="{5560BE8F-29D0-198D-4481-7BB67BD4E9FB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95" creationId="{E50347C6-5D4F-025C-099A-64C1034C009E}"/>
          </ac:spMkLst>
        </pc:spChg>
        <pc:spChg chg="mod">
          <ac:chgData name="汤丰铭" userId="e9d9c79b-08f4-4b06-9318-18f6bf1a883f" providerId="ADAL" clId="{CD6CF5EC-3047-41EC-9002-18A0B80AFB50}" dt="2025-01-01T14:52:17.179" v="5482" actId="1036"/>
          <ac:spMkLst>
            <pc:docMk/>
            <pc:sldMk cId="4042464393" sldId="266"/>
            <ac:spMk id="96" creationId="{EAA793E7-CD95-B93F-62AB-BC1606E2AA57}"/>
          </ac:spMkLst>
        </pc:spChg>
        <pc:spChg chg="mod">
          <ac:chgData name="汤丰铭" userId="e9d9c79b-08f4-4b06-9318-18f6bf1a883f" providerId="ADAL" clId="{CD6CF5EC-3047-41EC-9002-18A0B80AFB50}" dt="2025-01-01T14:52:22.943" v="5490" actId="1038"/>
          <ac:spMkLst>
            <pc:docMk/>
            <pc:sldMk cId="4042464393" sldId="266"/>
            <ac:spMk id="98" creationId="{CA2129C0-CA6D-13BA-D157-CE00967CFA93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99" creationId="{4EE498A6-D8F3-FCCF-063E-F9C372A67B5E}"/>
          </ac:spMkLst>
        </pc:spChg>
        <pc:spChg chg="mod">
          <ac:chgData name="汤丰铭" userId="e9d9c79b-08f4-4b06-9318-18f6bf1a883f" providerId="ADAL" clId="{CD6CF5EC-3047-41EC-9002-18A0B80AFB50}" dt="2025-01-01T14:52:46.045" v="5499" actId="1037"/>
          <ac:spMkLst>
            <pc:docMk/>
            <pc:sldMk cId="4042464393" sldId="266"/>
            <ac:spMk id="100" creationId="{1E36BC63-69F6-56B6-56D9-94CD4F243E81}"/>
          </ac:spMkLst>
        </pc:spChg>
        <pc:spChg chg="mod">
          <ac:chgData name="汤丰铭" userId="e9d9c79b-08f4-4b06-9318-18f6bf1a883f" providerId="ADAL" clId="{CD6CF5EC-3047-41EC-9002-18A0B80AFB50}" dt="2025-01-01T14:52:43.153" v="5497" actId="1037"/>
          <ac:spMkLst>
            <pc:docMk/>
            <pc:sldMk cId="4042464393" sldId="266"/>
            <ac:spMk id="101" creationId="{8FAB4516-F320-D769-98FC-8ED54E1D9C03}"/>
          </ac:spMkLst>
        </pc:spChg>
        <pc:spChg chg="mod">
          <ac:chgData name="汤丰铭" userId="e9d9c79b-08f4-4b06-9318-18f6bf1a883f" providerId="ADAL" clId="{CD6CF5EC-3047-41EC-9002-18A0B80AFB50}" dt="2025-01-01T14:52:43.153" v="5497" actId="1037"/>
          <ac:spMkLst>
            <pc:docMk/>
            <pc:sldMk cId="4042464393" sldId="266"/>
            <ac:spMk id="102" creationId="{654C7A2F-519C-2904-249A-C44A2079AFA9}"/>
          </ac:spMkLst>
        </pc:spChg>
        <pc:spChg chg="mod">
          <ac:chgData name="汤丰铭" userId="e9d9c79b-08f4-4b06-9318-18f6bf1a883f" providerId="ADAL" clId="{CD6CF5EC-3047-41EC-9002-18A0B80AFB50}" dt="2025-01-01T14:52:43.153" v="5497" actId="1037"/>
          <ac:spMkLst>
            <pc:docMk/>
            <pc:sldMk cId="4042464393" sldId="266"/>
            <ac:spMk id="103" creationId="{0D0D9BEF-29B8-C73F-5501-7304EE336B66}"/>
          </ac:spMkLst>
        </pc:spChg>
        <pc:spChg chg="mod">
          <ac:chgData name="汤丰铭" userId="e9d9c79b-08f4-4b06-9318-18f6bf1a883f" providerId="ADAL" clId="{CD6CF5EC-3047-41EC-9002-18A0B80AFB50}" dt="2025-01-01T14:54:15.501" v="5542" actId="1038"/>
          <ac:spMkLst>
            <pc:docMk/>
            <pc:sldMk cId="4042464393" sldId="266"/>
            <ac:spMk id="104" creationId="{E5FD10AF-E297-7998-C775-14B9549F972D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05" creationId="{3E0ED324-3BC6-7E43-50E9-EF505BE1EB41}"/>
          </ac:spMkLst>
        </pc:spChg>
        <pc:spChg chg="mod">
          <ac:chgData name="汤丰铭" userId="e9d9c79b-08f4-4b06-9318-18f6bf1a883f" providerId="ADAL" clId="{CD6CF5EC-3047-41EC-9002-18A0B80AFB50}" dt="2025-01-01T14:52:43.153" v="5497" actId="1037"/>
          <ac:spMkLst>
            <pc:docMk/>
            <pc:sldMk cId="4042464393" sldId="266"/>
            <ac:spMk id="112" creationId="{101A47D1-9926-F16C-0126-011C925662E1}"/>
          </ac:spMkLst>
        </pc:spChg>
        <pc:spChg chg="mod">
          <ac:chgData name="汤丰铭" userId="e9d9c79b-08f4-4b06-9318-18f6bf1a883f" providerId="ADAL" clId="{CD6CF5EC-3047-41EC-9002-18A0B80AFB50}" dt="2025-01-01T14:52:43.153" v="5497" actId="1037"/>
          <ac:spMkLst>
            <pc:docMk/>
            <pc:sldMk cId="4042464393" sldId="266"/>
            <ac:spMk id="113" creationId="{D1EFD25E-70D1-612F-DD5F-0714917750AC}"/>
          </ac:spMkLst>
        </pc:spChg>
        <pc:spChg chg="mod">
          <ac:chgData name="汤丰铭" userId="e9d9c79b-08f4-4b06-9318-18f6bf1a883f" providerId="ADAL" clId="{CD6CF5EC-3047-41EC-9002-18A0B80AFB50}" dt="2025-01-01T14:52:54.894" v="5505" actId="1035"/>
          <ac:spMkLst>
            <pc:docMk/>
            <pc:sldMk cId="4042464393" sldId="266"/>
            <ac:spMk id="114" creationId="{DCC2874F-A123-5917-63D7-151985968FCF}"/>
          </ac:spMkLst>
        </pc:spChg>
        <pc:spChg chg="mod">
          <ac:chgData name="汤丰铭" userId="e9d9c79b-08f4-4b06-9318-18f6bf1a883f" providerId="ADAL" clId="{CD6CF5EC-3047-41EC-9002-18A0B80AFB50}" dt="2025-01-01T14:52:54.894" v="5505" actId="1035"/>
          <ac:spMkLst>
            <pc:docMk/>
            <pc:sldMk cId="4042464393" sldId="266"/>
            <ac:spMk id="115" creationId="{EB209D2F-B320-AF05-ADB3-5D37B2D74D53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16" creationId="{1EB6BCBA-5888-C4EB-3F5F-91927737729D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17" creationId="{DF8AC918-EE98-42CB-4F82-E82E337FFE3A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18" creationId="{51B5C0AA-9C75-DB7F-9C2B-CE9BE544C003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19" creationId="{B385D7E9-0CAC-CD26-DF39-7B4854078E6F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21" creationId="{F06FEF76-0F2D-964C-0BA0-0CA506E95F83}"/>
          </ac:spMkLst>
        </pc:spChg>
        <pc:spChg chg="mod">
          <ac:chgData name="汤丰铭" userId="e9d9c79b-08f4-4b06-9318-18f6bf1a883f" providerId="ADAL" clId="{CD6CF5EC-3047-41EC-9002-18A0B80AFB50}" dt="2025-01-01T14:53:28.095" v="5516" actId="1036"/>
          <ac:spMkLst>
            <pc:docMk/>
            <pc:sldMk cId="4042464393" sldId="266"/>
            <ac:spMk id="122" creationId="{B05C4B2C-BA42-C37A-7A9B-0C1004776069}"/>
          </ac:spMkLst>
        </pc:spChg>
        <pc:spChg chg="mod">
          <ac:chgData name="汤丰铭" userId="e9d9c79b-08f4-4b06-9318-18f6bf1a883f" providerId="ADAL" clId="{CD6CF5EC-3047-41EC-9002-18A0B80AFB50}" dt="2025-01-01T14:53:30.242" v="5518" actId="1037"/>
          <ac:spMkLst>
            <pc:docMk/>
            <pc:sldMk cId="4042464393" sldId="266"/>
            <ac:spMk id="123" creationId="{7106703C-4CD9-6BE4-CA01-F2B5385A1231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26" creationId="{9A42838A-2D55-6FB6-6320-7C3B09BD248D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27" creationId="{D0FB7B77-9B93-9141-2A2A-7484C336EE57}"/>
          </ac:spMkLst>
        </pc:spChg>
        <pc:spChg chg="mod">
          <ac:chgData name="汤丰铭" userId="e9d9c79b-08f4-4b06-9318-18f6bf1a883f" providerId="ADAL" clId="{CD6CF5EC-3047-41EC-9002-18A0B80AFB50}" dt="2025-01-01T14:53:03.187" v="5506" actId="1076"/>
          <ac:spMkLst>
            <pc:docMk/>
            <pc:sldMk cId="4042464393" sldId="266"/>
            <ac:spMk id="128" creationId="{9BA675EA-A820-1AB7-15EA-4303B3375136}"/>
          </ac:spMkLst>
        </pc:spChg>
        <pc:spChg chg="mod">
          <ac:chgData name="汤丰铭" userId="e9d9c79b-08f4-4b06-9318-18f6bf1a883f" providerId="ADAL" clId="{CD6CF5EC-3047-41EC-9002-18A0B80AFB50}" dt="2025-01-01T14:53:09.614" v="5507" actId="1076"/>
          <ac:spMkLst>
            <pc:docMk/>
            <pc:sldMk cId="4042464393" sldId="266"/>
            <ac:spMk id="129" creationId="{C877A422-DDB9-CDD7-23A7-2830FD811DDE}"/>
          </ac:spMkLst>
        </pc:spChg>
        <pc:spChg chg="mod">
          <ac:chgData name="汤丰铭" userId="e9d9c79b-08f4-4b06-9318-18f6bf1a883f" providerId="ADAL" clId="{CD6CF5EC-3047-41EC-9002-18A0B80AFB50}" dt="2025-01-01T14:53:09.614" v="5507" actId="1076"/>
          <ac:spMkLst>
            <pc:docMk/>
            <pc:sldMk cId="4042464393" sldId="266"/>
            <ac:spMk id="130" creationId="{DA985EDA-25F3-3905-0EDA-49B5D15FBFC4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1" creationId="{B0B45479-56CC-3CF1-EEDB-44DB42CC1A04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2" creationId="{955F85E9-2A9F-EB7E-78EF-44BD086E5AE7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3" creationId="{73399C82-4127-BC03-EE25-441991B95BBE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4" creationId="{F0C9F90E-7049-DD71-F328-94D91EF60EEB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5" creationId="{4BB80900-656F-AB16-36BB-007A19DC52B9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6" creationId="{EE948D49-7B6A-EF49-93F2-6737F76AA5F7}"/>
          </ac:spMkLst>
        </pc:spChg>
        <pc:spChg chg="mod">
          <ac:chgData name="汤丰铭" userId="e9d9c79b-08f4-4b06-9318-18f6bf1a883f" providerId="ADAL" clId="{CD6CF5EC-3047-41EC-9002-18A0B80AFB50}" dt="2025-01-01T14:54:04.445" v="5534" actId="1036"/>
          <ac:spMkLst>
            <pc:docMk/>
            <pc:sldMk cId="4042464393" sldId="266"/>
            <ac:spMk id="137" creationId="{2DE419C9-5EE3-0A69-1174-CA865C768925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8" creationId="{C8723E8D-853D-1E9E-7CBF-D3F0BD880E31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39" creationId="{0D89DD6F-56EA-8F53-B092-CE34B59430FB}"/>
          </ac:spMkLst>
        </pc:spChg>
        <pc:spChg chg="mod">
          <ac:chgData name="汤丰铭" userId="e9d9c79b-08f4-4b06-9318-18f6bf1a883f" providerId="ADAL" clId="{CD6CF5EC-3047-41EC-9002-18A0B80AFB50}" dt="2025-01-01T14:53:54.104" v="5528" actId="1036"/>
          <ac:spMkLst>
            <pc:docMk/>
            <pc:sldMk cId="4042464393" sldId="266"/>
            <ac:spMk id="140" creationId="{7DF868FA-11B3-7E29-E212-8A6DD5205336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1" creationId="{E092ED0A-B94B-6C77-289D-ADDD7EC2C146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2" creationId="{8EA8CC68-309B-713A-7CD8-FDA61CB382E1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3" creationId="{B2A39CA0-F10D-116E-52B3-DD0751BD6664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4" creationId="{ADD92B5D-91FD-C53C-F804-C22A91B7FA39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5" creationId="{F9D6581C-A17D-5815-8990-3038528933AE}"/>
          </ac:spMkLst>
        </pc:spChg>
        <pc:spChg chg="mod">
          <ac:chgData name="汤丰铭" userId="e9d9c79b-08f4-4b06-9318-18f6bf1a883f" providerId="ADAL" clId="{CD6CF5EC-3047-41EC-9002-18A0B80AFB50}" dt="2025-01-01T14:53:48.820" v="5526" actId="1076"/>
          <ac:spMkLst>
            <pc:docMk/>
            <pc:sldMk cId="4042464393" sldId="266"/>
            <ac:spMk id="146" creationId="{DEFCAC5E-3E75-35FA-DB59-A15F76ACBC92}"/>
          </ac:spMkLst>
        </pc:spChg>
        <pc:spChg chg="mod">
          <ac:chgData name="汤丰铭" userId="e9d9c79b-08f4-4b06-9318-18f6bf1a883f" providerId="ADAL" clId="{CD6CF5EC-3047-41EC-9002-18A0B80AFB50}" dt="2025-01-01T14:54:11.293" v="5540" actId="1036"/>
          <ac:spMkLst>
            <pc:docMk/>
            <pc:sldMk cId="4042464393" sldId="266"/>
            <ac:spMk id="147" creationId="{573B4C40-7132-F86C-40C8-559763AC2CF0}"/>
          </ac:spMkLst>
        </pc:spChg>
        <pc:spChg chg="mod">
          <ac:chgData name="汤丰铭" userId="e9d9c79b-08f4-4b06-9318-18f6bf1a883f" providerId="ADAL" clId="{CD6CF5EC-3047-41EC-9002-18A0B80AFB50}" dt="2025-01-01T14:54:13.164" v="5541" actId="1038"/>
          <ac:spMkLst>
            <pc:docMk/>
            <pc:sldMk cId="4042464393" sldId="266"/>
            <ac:spMk id="148" creationId="{4F23F4A8-6B83-F23D-5706-3F75ED124B14}"/>
          </ac:spMkLst>
        </pc:spChg>
        <pc:spChg chg="mod">
          <ac:chgData name="汤丰铭" userId="e9d9c79b-08f4-4b06-9318-18f6bf1a883f" providerId="ADAL" clId="{CD6CF5EC-3047-41EC-9002-18A0B80AFB50}" dt="2025-01-01T14:54:09.256" v="5538" actId="1036"/>
          <ac:spMkLst>
            <pc:docMk/>
            <pc:sldMk cId="4042464393" sldId="266"/>
            <ac:spMk id="149" creationId="{A89BC1B3-F159-0AB0-A8C5-9E6E291B98E1}"/>
          </ac:spMkLst>
        </pc:spChg>
        <pc:spChg chg="mod">
          <ac:chgData name="汤丰铭" userId="e9d9c79b-08f4-4b06-9318-18f6bf1a883f" providerId="ADAL" clId="{CD6CF5EC-3047-41EC-9002-18A0B80AFB50}" dt="2025-01-01T14:54:24.667" v="5547" actId="1037"/>
          <ac:spMkLst>
            <pc:docMk/>
            <pc:sldMk cId="4042464393" sldId="266"/>
            <ac:spMk id="150" creationId="{58728D33-4C07-5422-77E0-E65FC35F4DE0}"/>
          </ac:spMkLst>
        </pc:spChg>
        <pc:spChg chg="mod">
          <ac:chgData name="汤丰铭" userId="e9d9c79b-08f4-4b06-9318-18f6bf1a883f" providerId="ADAL" clId="{CD6CF5EC-3047-41EC-9002-18A0B80AFB50}" dt="2025-01-01T14:54:24.667" v="5547" actId="1037"/>
          <ac:spMkLst>
            <pc:docMk/>
            <pc:sldMk cId="4042464393" sldId="266"/>
            <ac:spMk id="151" creationId="{5085045B-BD6E-AA63-1CF4-192919A93FF1}"/>
          </ac:spMkLst>
        </pc:spChg>
        <pc:spChg chg="mod">
          <ac:chgData name="汤丰铭" userId="e9d9c79b-08f4-4b06-9318-18f6bf1a883f" providerId="ADAL" clId="{CD6CF5EC-3047-41EC-9002-18A0B80AFB50}" dt="2025-01-01T14:54:24.667" v="5547" actId="1037"/>
          <ac:spMkLst>
            <pc:docMk/>
            <pc:sldMk cId="4042464393" sldId="266"/>
            <ac:spMk id="152" creationId="{8B835F9B-9382-90A3-C2E0-F34F68D33D37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3" creationId="{FB15D257-725B-58F9-D7A3-CDA6A04E58A3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4" creationId="{A64C5A2F-5812-63B4-CF3A-8DFAD346D0E2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5" creationId="{25F021BA-8C55-3391-A8AA-5453E3D80CAD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6" creationId="{8C08452E-5D7B-DEC0-37C3-57A50D00B6B0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7" creationId="{0ED138F4-9ED2-F486-3BFA-10F3EEB5E80C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8" creationId="{321D0907-CBD3-DDEC-6B90-F488398F57FE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59" creationId="{F142FF3E-3D19-7633-6553-F07958F1868D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0" creationId="{1BA9D163-1C62-F243-613A-8980F232E25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1" creationId="{22637FE3-944B-1088-0360-742C3E2A353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2" creationId="{C5809743-B0FE-3BC1-ACDC-E40D9AA6FA5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3" creationId="{DBD9CEA1-3457-09DF-E617-D6603DAC7C01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4" creationId="{3BF9B21D-7191-B850-34AF-9035401932D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5" creationId="{132AD838-EBAF-FD40-316E-EA1B1F768469}"/>
          </ac:spMkLst>
        </pc:spChg>
        <pc:spChg chg="mod">
          <ac:chgData name="汤丰铭" userId="e9d9c79b-08f4-4b06-9318-18f6bf1a883f" providerId="ADAL" clId="{CD6CF5EC-3047-41EC-9002-18A0B80AFB50}" dt="2024-12-27T06:10:30.614" v="4699" actId="1037"/>
          <ac:spMkLst>
            <pc:docMk/>
            <pc:sldMk cId="4042464393" sldId="266"/>
            <ac:spMk id="166" creationId="{0EF13475-C255-9D90-2BF7-589E17757C7E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7" creationId="{CE0EB4C6-3E4A-5CCD-D1BA-64AC7BE803F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8" creationId="{94B9660E-9127-A398-EBA6-1647B93C6EA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69" creationId="{292EE042-F293-C01B-3AC6-3D8DC0881575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70" creationId="{12F14FA7-21D6-3E16-25C8-26114E512BDE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71" creationId="{0AE22141-200C-329D-603E-6B9F82CAB24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72" creationId="{A5C57BDE-AB9B-41DD-5E29-5E6870C4A79D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173" creationId="{C15A3199-28D2-E526-40C1-1ECE16ED0A55}"/>
          </ac:spMkLst>
        </pc:spChg>
        <pc:spChg chg="add mod">
          <ac:chgData name="汤丰铭" userId="e9d9c79b-08f4-4b06-9318-18f6bf1a883f" providerId="ADAL" clId="{CD6CF5EC-3047-41EC-9002-18A0B80AFB50}" dt="2024-12-28T04:33:27.959" v="5196" actId="20577"/>
          <ac:spMkLst>
            <pc:docMk/>
            <pc:sldMk cId="4042464393" sldId="266"/>
            <ac:spMk id="174" creationId="{8153703D-6893-8C29-6879-5348C51C033F}"/>
          </ac:spMkLst>
        </pc:spChg>
        <pc:spChg chg="del mod">
          <ac:chgData name="汤丰铭" userId="e9d9c79b-08f4-4b06-9318-18f6bf1a883f" providerId="ADAL" clId="{CD6CF5EC-3047-41EC-9002-18A0B80AFB50}" dt="2025-01-01T14:49:15.642" v="5403" actId="21"/>
          <ac:spMkLst>
            <pc:docMk/>
            <pc:sldMk cId="4042464393" sldId="266"/>
            <ac:spMk id="176" creationId="{09E6F321-F416-4A64-079F-1615FC78DDD1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77" creationId="{0B2DA1AB-2040-56FB-DC12-E2972F0BE9D6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78" creationId="{DA140DCF-DF95-F46D-EB27-0CA94D96A6F7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79" creationId="{886AF991-10FB-AEA7-90EB-C3B6B69CF080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80" creationId="{4E6B4AC2-4227-F0E5-11BF-E8585B82210B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81" creationId="{B5DECBAD-DEF2-614B-E4A6-1FF22C3FDAD7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82" creationId="{CC2F51A2-DA8B-B06D-4F08-51CC6CE5D47F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83" creationId="{BF909AC1-F235-1F8C-3935-8E3DE966D328}"/>
          </ac:spMkLst>
        </pc:spChg>
        <pc:spChg chg="mod">
          <ac:chgData name="汤丰铭" userId="e9d9c79b-08f4-4b06-9318-18f6bf1a883f" providerId="ADAL" clId="{CD6CF5EC-3047-41EC-9002-18A0B80AFB50}" dt="2025-01-01T14:49:27.818" v="5404" actId="1076"/>
          <ac:spMkLst>
            <pc:docMk/>
            <pc:sldMk cId="4042464393" sldId="266"/>
            <ac:spMk id="184" creationId="{5A255F89-DCA9-EB24-02F2-0932120B82EA}"/>
          </ac:spMkLst>
        </pc:spChg>
        <pc:spChg chg="mod">
          <ac:chgData name="汤丰铭" userId="e9d9c79b-08f4-4b06-9318-18f6bf1a883f" providerId="ADAL" clId="{CD6CF5EC-3047-41EC-9002-18A0B80AFB50}" dt="2025-01-01T14:49:37.223" v="5410" actId="1036"/>
          <ac:spMkLst>
            <pc:docMk/>
            <pc:sldMk cId="4042464393" sldId="266"/>
            <ac:spMk id="185" creationId="{5E65D5C5-F046-EE58-C006-6A35A01BE75D}"/>
          </ac:spMkLst>
        </pc:spChg>
        <pc:spChg chg="mod">
          <ac:chgData name="汤丰铭" userId="e9d9c79b-08f4-4b06-9318-18f6bf1a883f" providerId="ADAL" clId="{CD6CF5EC-3047-41EC-9002-18A0B80AFB50}" dt="2025-01-01T14:49:36.497" v="5409" actId="1076"/>
          <ac:spMkLst>
            <pc:docMk/>
            <pc:sldMk cId="4042464393" sldId="266"/>
            <ac:spMk id="186" creationId="{98CB189E-C56C-0A50-6354-34C132FC2230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87" creationId="{C9D2F6FB-29AB-7056-4052-9C7B4E02CF2E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88" creationId="{CBD85C2B-F5AD-E8B5-E7B0-4433108F3EF2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89" creationId="{0A5F8586-235B-5BD1-F225-119C1C209F32}"/>
          </ac:spMkLst>
        </pc:spChg>
        <pc:spChg chg="add mod">
          <ac:chgData name="汤丰铭" userId="e9d9c79b-08f4-4b06-9318-18f6bf1a883f" providerId="ADAL" clId="{CD6CF5EC-3047-41EC-9002-18A0B80AFB50}" dt="2024-12-28T04:33:29.873" v="5198" actId="20577"/>
          <ac:spMkLst>
            <pc:docMk/>
            <pc:sldMk cId="4042464393" sldId="266"/>
            <ac:spMk id="190" creationId="{772FB869-016A-CC15-7BEC-CD651554F702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92" creationId="{6C70829E-9716-B4F4-FA1E-126129FA0BC6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93" creationId="{21BE133B-A956-4C73-49A8-7CCFDAD8079E}"/>
          </ac:spMkLst>
        </pc:spChg>
        <pc:spChg chg="mod">
          <ac:chgData name="汤丰铭" userId="e9d9c79b-08f4-4b06-9318-18f6bf1a883f" providerId="ADAL" clId="{CD6CF5EC-3047-41EC-9002-18A0B80AFB50}" dt="2025-01-01T14:49:50.827" v="5412" actId="1038"/>
          <ac:spMkLst>
            <pc:docMk/>
            <pc:sldMk cId="4042464393" sldId="266"/>
            <ac:spMk id="194" creationId="{C359319F-DC16-3905-FDD0-B781F652B673}"/>
          </ac:spMkLst>
        </pc:spChg>
        <pc:spChg chg="mod">
          <ac:chgData name="汤丰铭" userId="e9d9c79b-08f4-4b06-9318-18f6bf1a883f" providerId="ADAL" clId="{CD6CF5EC-3047-41EC-9002-18A0B80AFB50}" dt="2025-01-01T14:49:55.769" v="5419" actId="1038"/>
          <ac:spMkLst>
            <pc:docMk/>
            <pc:sldMk cId="4042464393" sldId="266"/>
            <ac:spMk id="195" creationId="{92D7B247-9526-20EC-C5AC-62B402995CC7}"/>
          </ac:spMkLst>
        </pc:spChg>
        <pc:spChg chg="mod">
          <ac:chgData name="汤丰铭" userId="e9d9c79b-08f4-4b06-9318-18f6bf1a883f" providerId="ADAL" clId="{CD6CF5EC-3047-41EC-9002-18A0B80AFB50}" dt="2025-01-01T14:49:54.744" v="5418" actId="1038"/>
          <ac:spMkLst>
            <pc:docMk/>
            <pc:sldMk cId="4042464393" sldId="266"/>
            <ac:spMk id="196" creationId="{095C83D9-15E9-7FE2-F5E3-BC8DA6F2245F}"/>
          </ac:spMkLst>
        </pc:spChg>
        <pc:spChg chg="mod">
          <ac:chgData name="汤丰铭" userId="e9d9c79b-08f4-4b06-9318-18f6bf1a883f" providerId="ADAL" clId="{CD6CF5EC-3047-41EC-9002-18A0B80AFB50}" dt="2025-01-01T14:49:52.771" v="5416" actId="1037"/>
          <ac:spMkLst>
            <pc:docMk/>
            <pc:sldMk cId="4042464393" sldId="266"/>
            <ac:spMk id="197" creationId="{C29CBD0C-256F-DC47-E203-22EEA77E0983}"/>
          </ac:spMkLst>
        </pc:spChg>
        <pc:spChg chg="mod">
          <ac:chgData name="汤丰铭" userId="e9d9c79b-08f4-4b06-9318-18f6bf1a883f" providerId="ADAL" clId="{CD6CF5EC-3047-41EC-9002-18A0B80AFB50}" dt="2025-01-01T14:50:01.458" v="5423" actId="1035"/>
          <ac:spMkLst>
            <pc:docMk/>
            <pc:sldMk cId="4042464393" sldId="266"/>
            <ac:spMk id="198" creationId="{8041CD89-EC4A-7FA2-BA19-D4878EC9D504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199" creationId="{0347C0D5-64C5-6098-C576-F673BEA7F6BC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0" creationId="{77566C0E-91BB-CE29-2A16-6D042DE30C0F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1" creationId="{66D58107-F16E-4AB1-CB6C-A62EB5E2C1D7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2" creationId="{3843C8E1-B61F-2382-A601-57916D751DC7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3" creationId="{22D7DB95-598B-2F5B-7BDD-815C10BB15B1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4" creationId="{8ADB2D21-EFFB-85B8-D683-3612334F3772}"/>
          </ac:spMkLst>
        </pc:spChg>
        <pc:spChg chg="mod">
          <ac:chgData name="汤丰铭" userId="e9d9c79b-08f4-4b06-9318-18f6bf1a883f" providerId="ADAL" clId="{CD6CF5EC-3047-41EC-9002-18A0B80AFB50}" dt="2025-01-01T14:50:07.664" v="5424" actId="1076"/>
          <ac:spMkLst>
            <pc:docMk/>
            <pc:sldMk cId="4042464393" sldId="266"/>
            <ac:spMk id="205" creationId="{D7ECE753-0049-EF42-FB8D-F08F71DC3CF4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06" creationId="{002674A9-93D7-B29E-4830-AC3248413E87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08" creationId="{68B6CA55-A65A-D7E6-BAD5-D27ED84FEFD5}"/>
          </ac:spMkLst>
        </pc:spChg>
        <pc:spChg chg="add mod">
          <ac:chgData name="汤丰铭" userId="e9d9c79b-08f4-4b06-9318-18f6bf1a883f" providerId="ADAL" clId="{CD6CF5EC-3047-41EC-9002-18A0B80AFB50}" dt="2024-12-28T04:33:22.975" v="5188" actId="20577"/>
          <ac:spMkLst>
            <pc:docMk/>
            <pc:sldMk cId="4042464393" sldId="266"/>
            <ac:spMk id="209" creationId="{47D04F05-083F-4D6C-7E5D-87A49B3206BA}"/>
          </ac:spMkLst>
        </pc:spChg>
        <pc:spChg chg="add mod">
          <ac:chgData name="汤丰铭" userId="e9d9c79b-08f4-4b06-9318-18f6bf1a883f" providerId="ADAL" clId="{CD6CF5EC-3047-41EC-9002-18A0B80AFB50}" dt="2024-12-28T04:33:25.890" v="5192" actId="20577"/>
          <ac:spMkLst>
            <pc:docMk/>
            <pc:sldMk cId="4042464393" sldId="266"/>
            <ac:spMk id="210" creationId="{55748DBD-C4E6-9F52-97F3-706C30B2A0FF}"/>
          </ac:spMkLst>
        </pc:spChg>
        <pc:spChg chg="add 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12" creationId="{3545A8E0-10D2-1034-A312-28214C71DBC5}"/>
          </ac:spMkLst>
        </pc:spChg>
        <pc:spChg chg="mod">
          <ac:chgData name="汤丰铭" userId="e9d9c79b-08f4-4b06-9318-18f6bf1a883f" providerId="ADAL" clId="{CD6CF5EC-3047-41EC-9002-18A0B80AFB50}" dt="2025-01-01T14:50:16.368" v="5429" actId="1036"/>
          <ac:spMkLst>
            <pc:docMk/>
            <pc:sldMk cId="4042464393" sldId="266"/>
            <ac:spMk id="224" creationId="{98BC2125-B051-C40B-721B-01CE0B004BF3}"/>
          </ac:spMkLst>
        </pc:spChg>
        <pc:spChg chg="mod">
          <ac:chgData name="汤丰铭" userId="e9d9c79b-08f4-4b06-9318-18f6bf1a883f" providerId="ADAL" clId="{CD6CF5EC-3047-41EC-9002-18A0B80AFB50}" dt="2025-01-01T14:50:23.310" v="5434" actId="1036"/>
          <ac:spMkLst>
            <pc:docMk/>
            <pc:sldMk cId="4042464393" sldId="266"/>
            <ac:spMk id="225" creationId="{77506AD9-646C-2360-8500-8BE9CA611C4D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26" creationId="{A565D571-3F6F-55D3-68D4-7A77BE3B544D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27" creationId="{4D95316F-FB1A-1766-5428-2BB695A38AC2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28" creationId="{D0C18D18-C8D2-CB79-5FA4-032477FF88AF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29" creationId="{326C6154-1044-21BA-0473-D73FB0B92C47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30" creationId="{57F10543-74A1-2E1A-607C-5B83A9D7161C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31" creationId="{853D0F12-1AC5-0583-B3FC-124A0519CAD3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32" creationId="{9AED021B-C1D0-D6E9-1D1F-9A68221D881B}"/>
          </ac:spMkLst>
        </pc:spChg>
        <pc:spChg chg="mod">
          <ac:chgData name="汤丰铭" userId="e9d9c79b-08f4-4b06-9318-18f6bf1a883f" providerId="ADAL" clId="{CD6CF5EC-3047-41EC-9002-18A0B80AFB50}" dt="2025-01-01T14:50:33.577" v="5435" actId="1076"/>
          <ac:spMkLst>
            <pc:docMk/>
            <pc:sldMk cId="4042464393" sldId="266"/>
            <ac:spMk id="233" creationId="{F390AD24-D6AE-90E0-0C98-01F4EA32B987}"/>
          </ac:spMkLst>
        </pc:spChg>
        <pc:spChg chg="mod">
          <ac:chgData name="汤丰铭" userId="e9d9c79b-08f4-4b06-9318-18f6bf1a883f" providerId="ADAL" clId="{CD6CF5EC-3047-41EC-9002-18A0B80AFB50}" dt="2025-01-01T14:50:40.348" v="5438" actId="1035"/>
          <ac:spMkLst>
            <pc:docMk/>
            <pc:sldMk cId="4042464393" sldId="266"/>
            <ac:spMk id="234" creationId="{5E9C83E4-B8F9-315D-4126-682D6C5DAC16}"/>
          </ac:spMkLst>
        </pc:spChg>
        <pc:spChg chg="mod">
          <ac:chgData name="汤丰铭" userId="e9d9c79b-08f4-4b06-9318-18f6bf1a883f" providerId="ADAL" clId="{CD6CF5EC-3047-41EC-9002-18A0B80AFB50}" dt="2025-01-01T14:50:40.348" v="5438" actId="1035"/>
          <ac:spMkLst>
            <pc:docMk/>
            <pc:sldMk cId="4042464393" sldId="266"/>
            <ac:spMk id="235" creationId="{6213E185-7462-1F24-7EB2-16FBAE428EB8}"/>
          </ac:spMkLst>
        </pc:spChg>
        <pc:spChg chg="mod">
          <ac:chgData name="汤丰铭" userId="e9d9c79b-08f4-4b06-9318-18f6bf1a883f" providerId="ADAL" clId="{CD6CF5EC-3047-41EC-9002-18A0B80AFB50}" dt="2025-01-01T14:51:17.823" v="5453" actId="1038"/>
          <ac:spMkLst>
            <pc:docMk/>
            <pc:sldMk cId="4042464393" sldId="266"/>
            <ac:spMk id="236" creationId="{B9AB1ADF-CCED-9879-2B3F-30A9F2E418AD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37" creationId="{4B102772-23C5-046F-4ABF-32C543C64280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56" creationId="{54F9A06F-5AA9-6A41-1D6C-3EA80282915F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57" creationId="{83A7BECA-7665-43CE-E9E6-BFD227D310C3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58" creationId="{CDC3BEC8-0847-7795-F176-4A07847C1692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59" creationId="{2370A58E-2628-D2D2-2113-8554BAF3BEE6}"/>
          </ac:spMkLst>
        </pc:spChg>
        <pc:spChg chg="mod">
          <ac:chgData name="汤丰铭" userId="e9d9c79b-08f4-4b06-9318-18f6bf1a883f" providerId="ADAL" clId="{CD6CF5EC-3047-41EC-9002-18A0B80AFB50}" dt="2025-01-01T14:50:52.451" v="5444" actId="1037"/>
          <ac:spMkLst>
            <pc:docMk/>
            <pc:sldMk cId="4042464393" sldId="266"/>
            <ac:spMk id="260" creationId="{53F863C5-7E72-56E2-0C48-257DE464CA7F}"/>
          </ac:spMkLst>
        </pc:spChg>
        <pc:spChg chg="mod">
          <ac:chgData name="汤丰铭" userId="e9d9c79b-08f4-4b06-9318-18f6bf1a883f" providerId="ADAL" clId="{CD6CF5EC-3047-41EC-9002-18A0B80AFB50}" dt="2025-01-01T14:50:54.740" v="5447" actId="1037"/>
          <ac:spMkLst>
            <pc:docMk/>
            <pc:sldMk cId="4042464393" sldId="266"/>
            <ac:spMk id="261" creationId="{D595FED7-4F22-914B-0286-57C9E5ED21A5}"/>
          </ac:spMkLst>
        </pc:spChg>
        <pc:spChg chg="mod">
          <ac:chgData name="汤丰铭" userId="e9d9c79b-08f4-4b06-9318-18f6bf1a883f" providerId="ADAL" clId="{CD6CF5EC-3047-41EC-9002-18A0B80AFB50}" dt="2025-01-01T14:51:01.716" v="5450" actId="1035"/>
          <ac:spMkLst>
            <pc:docMk/>
            <pc:sldMk cId="4042464393" sldId="266"/>
            <ac:spMk id="262" creationId="{0F7754A2-66E1-E885-B43E-BF85ADBA40F3}"/>
          </ac:spMkLst>
        </pc:spChg>
        <pc:spChg chg="mod">
          <ac:chgData name="汤丰铭" userId="e9d9c79b-08f4-4b06-9318-18f6bf1a883f" providerId="ADAL" clId="{CD6CF5EC-3047-41EC-9002-18A0B80AFB50}" dt="2025-01-01T14:51:01.716" v="5450" actId="1035"/>
          <ac:spMkLst>
            <pc:docMk/>
            <pc:sldMk cId="4042464393" sldId="266"/>
            <ac:spMk id="263" creationId="{B8198C79-6BBD-F53D-218A-D99A395CF759}"/>
          </ac:spMkLst>
        </pc:spChg>
        <pc:spChg chg="mod">
          <ac:chgData name="汤丰铭" userId="e9d9c79b-08f4-4b06-9318-18f6bf1a883f" providerId="ADAL" clId="{CD6CF5EC-3047-41EC-9002-18A0B80AFB50}" dt="2025-01-01T14:51:12.628" v="5451" actId="1076"/>
          <ac:spMkLst>
            <pc:docMk/>
            <pc:sldMk cId="4042464393" sldId="266"/>
            <ac:spMk id="264" creationId="{45539438-4013-1ED1-C41A-E588988CF1E3}"/>
          </ac:spMkLst>
        </pc:spChg>
        <pc:spChg chg="mod">
          <ac:chgData name="汤丰铭" userId="e9d9c79b-08f4-4b06-9318-18f6bf1a883f" providerId="ADAL" clId="{CD6CF5EC-3047-41EC-9002-18A0B80AFB50}" dt="2025-01-01T14:51:12.628" v="5451" actId="1076"/>
          <ac:spMkLst>
            <pc:docMk/>
            <pc:sldMk cId="4042464393" sldId="266"/>
            <ac:spMk id="265" creationId="{860941EB-0626-801B-0B01-F5A7797B6E41}"/>
          </ac:spMkLst>
        </pc:spChg>
        <pc:spChg chg="mod">
          <ac:chgData name="汤丰铭" userId="e9d9c79b-08f4-4b06-9318-18f6bf1a883f" providerId="ADAL" clId="{CD6CF5EC-3047-41EC-9002-18A0B80AFB50}" dt="2025-01-01T14:51:24.655" v="5461" actId="1037"/>
          <ac:spMkLst>
            <pc:docMk/>
            <pc:sldMk cId="4042464393" sldId="266"/>
            <ac:spMk id="266" creationId="{0FAC5AE9-8FED-87F0-DAD0-A7DACF06B827}"/>
          </ac:spMkLst>
        </pc:spChg>
        <pc:spChg chg="mod">
          <ac:chgData name="汤丰铭" userId="e9d9c79b-08f4-4b06-9318-18f6bf1a883f" providerId="ADAL" clId="{CD6CF5EC-3047-41EC-9002-18A0B80AFB50}" dt="2025-01-01T14:51:25.406" v="5462" actId="1037"/>
          <ac:spMkLst>
            <pc:docMk/>
            <pc:sldMk cId="4042464393" sldId="266"/>
            <ac:spMk id="267" creationId="{6346E3F3-A172-28D5-2604-211D4676D6D0}"/>
          </ac:spMkLst>
        </pc:spChg>
        <pc:spChg chg="mod">
          <ac:chgData name="汤丰铭" userId="e9d9c79b-08f4-4b06-9318-18f6bf1a883f" providerId="ADAL" clId="{CD6CF5EC-3047-41EC-9002-18A0B80AFB50}" dt="2025-01-01T14:51:21.556" v="5456" actId="1037"/>
          <ac:spMkLst>
            <pc:docMk/>
            <pc:sldMk cId="4042464393" sldId="266"/>
            <ac:spMk id="268" creationId="{DC7BE369-536F-DD0A-550C-492A9F3E3106}"/>
          </ac:spMkLst>
        </pc:spChg>
        <pc:spChg chg="mod">
          <ac:chgData name="汤丰铭" userId="e9d9c79b-08f4-4b06-9318-18f6bf1a883f" providerId="ADAL" clId="{CD6CF5EC-3047-41EC-9002-18A0B80AFB50}" dt="2025-01-01T14:51:23.274" v="5460" actId="1036"/>
          <ac:spMkLst>
            <pc:docMk/>
            <pc:sldMk cId="4042464393" sldId="266"/>
            <ac:spMk id="269" creationId="{87F28668-615F-7D1C-9825-1BC15DE3D675}"/>
          </ac:spMkLst>
        </pc:spChg>
        <pc:spChg chg="mod">
          <ac:chgData name="汤丰铭" userId="e9d9c79b-08f4-4b06-9318-18f6bf1a883f" providerId="ADAL" clId="{CD6CF5EC-3047-41EC-9002-18A0B80AFB50}" dt="2025-01-01T14:51:33.502" v="5463" actId="1076"/>
          <ac:spMkLst>
            <pc:docMk/>
            <pc:sldMk cId="4042464393" sldId="266"/>
            <ac:spMk id="288" creationId="{128FECF5-5F92-BDC8-8F1E-17C970E55862}"/>
          </ac:spMkLst>
        </pc:spChg>
        <pc:spChg chg="mod">
          <ac:chgData name="汤丰铭" userId="e9d9c79b-08f4-4b06-9318-18f6bf1a883f" providerId="ADAL" clId="{CD6CF5EC-3047-41EC-9002-18A0B80AFB50}" dt="2025-01-01T14:51:33.502" v="5463" actId="1076"/>
          <ac:spMkLst>
            <pc:docMk/>
            <pc:sldMk cId="4042464393" sldId="266"/>
            <ac:spMk id="289" creationId="{6B858A40-36F1-5B15-683B-D858DC562211}"/>
          </ac:spMkLst>
        </pc:spChg>
        <pc:spChg chg="mod">
          <ac:chgData name="汤丰铭" userId="e9d9c79b-08f4-4b06-9318-18f6bf1a883f" providerId="ADAL" clId="{CD6CF5EC-3047-41EC-9002-18A0B80AFB50}" dt="2025-01-01T14:51:33.502" v="5463" actId="1076"/>
          <ac:spMkLst>
            <pc:docMk/>
            <pc:sldMk cId="4042464393" sldId="266"/>
            <ac:spMk id="290" creationId="{40BD139B-6772-C19E-2FF0-918B9107ECAD}"/>
          </ac:spMkLst>
        </pc:spChg>
        <pc:spChg chg="mod">
          <ac:chgData name="汤丰铭" userId="e9d9c79b-08f4-4b06-9318-18f6bf1a883f" providerId="ADAL" clId="{CD6CF5EC-3047-41EC-9002-18A0B80AFB50}" dt="2025-01-01T14:51:41.286" v="5464" actId="1076"/>
          <ac:spMkLst>
            <pc:docMk/>
            <pc:sldMk cId="4042464393" sldId="266"/>
            <ac:spMk id="291" creationId="{01A7CAB4-EEA1-293C-71F2-1C8DCEFDEAFF}"/>
          </ac:spMkLst>
        </pc:spChg>
        <pc:spChg chg="mod">
          <ac:chgData name="汤丰铭" userId="e9d9c79b-08f4-4b06-9318-18f6bf1a883f" providerId="ADAL" clId="{CD6CF5EC-3047-41EC-9002-18A0B80AFB50}" dt="2025-01-01T14:51:41.286" v="5464" actId="1076"/>
          <ac:spMkLst>
            <pc:docMk/>
            <pc:sldMk cId="4042464393" sldId="266"/>
            <ac:spMk id="292" creationId="{D8F0800D-ECA1-39F7-9DA0-C9EDA3F8D703}"/>
          </ac:spMkLst>
        </pc:spChg>
        <pc:spChg chg="mod">
          <ac:chgData name="汤丰铭" userId="e9d9c79b-08f4-4b06-9318-18f6bf1a883f" providerId="ADAL" clId="{CD6CF5EC-3047-41EC-9002-18A0B80AFB50}" dt="2025-01-01T14:51:41.286" v="5464" actId="1076"/>
          <ac:spMkLst>
            <pc:docMk/>
            <pc:sldMk cId="4042464393" sldId="266"/>
            <ac:spMk id="293" creationId="{C7150066-3912-58F2-32E3-5B1D07CA058A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4" creationId="{4107B184-684A-B57B-6E55-56CC70279FB2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5" creationId="{F109BE99-3B83-095E-02BB-291B2A2F1E66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6" creationId="{2E72EDE4-AF34-5101-E773-517DB0D48829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7" creationId="{D5D25C26-5ACB-35AE-A29A-27634B1A7F0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8" creationId="{565E8E70-22A9-FD77-5C61-8B2A86B8EAD5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299" creationId="{D3C9DF94-ED6E-05A3-04A9-8519E0E1A00B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0" creationId="{A56A8CCA-8641-963D-A557-505A2329FA1B}"/>
          </ac:spMkLst>
        </pc:spChg>
        <pc:spChg chg="mod">
          <ac:chgData name="汤丰铭" userId="e9d9c79b-08f4-4b06-9318-18f6bf1a883f" providerId="ADAL" clId="{CD6CF5EC-3047-41EC-9002-18A0B80AFB50}" dt="2024-12-28T04:44:21.583" v="5224" actId="1037"/>
          <ac:spMkLst>
            <pc:docMk/>
            <pc:sldMk cId="4042464393" sldId="266"/>
            <ac:spMk id="301" creationId="{751BE204-DEE2-633E-6133-40A2C2A28B12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4" creationId="{A79F5F9B-81FB-65A9-9C8D-26EBF0894F81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5" creationId="{EEB8DEBA-762B-F6EC-A2CA-7FBA40527BD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6" creationId="{CF6BC058-D615-07EA-E3ED-CF04CBD435CE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7" creationId="{9CA84C33-D9C2-7ADC-11F8-6DD08CB7F7A5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8" creationId="{844726D0-0A91-BFFA-0F13-CE3EE974193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09" creationId="{7319B24C-84C2-6FB3-F146-AAE2D45316A0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0" creationId="{455211B0-59F7-B76A-CEB5-8CB9633CC48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1" creationId="{222126B6-4C15-E2FF-4D21-03840CFE0A43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2" creationId="{22131724-5B71-1CC1-E56E-095AFA61BF99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3" creationId="{44C57088-262C-A599-015C-2D3F81F9C26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4" creationId="{A36628BF-F677-66D6-737A-AFF4A908523D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5" creationId="{B5259B5C-6A2E-C12F-0594-4796334C59F4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6" creationId="{C1AAF18E-3777-4286-7534-A77907899ADC}"/>
          </ac:spMkLst>
        </pc:spChg>
        <pc:spChg chg="mod">
          <ac:chgData name="汤丰铭" userId="e9d9c79b-08f4-4b06-9318-18f6bf1a883f" providerId="ADAL" clId="{CD6CF5EC-3047-41EC-9002-18A0B80AFB50}" dt="2024-12-27T06:06:59.984" v="4616" actId="1076"/>
          <ac:spMkLst>
            <pc:docMk/>
            <pc:sldMk cId="4042464393" sldId="266"/>
            <ac:spMk id="317" creationId="{53C901CB-BB13-FAB4-3311-458E076C3BD2}"/>
          </ac:spMkLst>
        </pc:spChg>
        <pc:spChg chg="add mod">
          <ac:chgData name="汤丰铭" userId="e9d9c79b-08f4-4b06-9318-18f6bf1a883f" providerId="ADAL" clId="{CD6CF5EC-3047-41EC-9002-18A0B80AFB50}" dt="2024-12-27T06:25:44.055" v="5108" actId="20577"/>
          <ac:spMkLst>
            <pc:docMk/>
            <pc:sldMk cId="4042464393" sldId="266"/>
            <ac:spMk id="383" creationId="{1DD0BD76-E3BE-0A7E-E9D7-C85622F7655A}"/>
          </ac:spMkLst>
        </pc:spChg>
        <pc:cxnChg chg="add mod">
          <ac:chgData name="汤丰铭" userId="e9d9c79b-08f4-4b06-9318-18f6bf1a883f" providerId="ADAL" clId="{CD6CF5EC-3047-41EC-9002-18A0B80AFB50}" dt="2025-01-01T14:49:09.086" v="5402" actId="14100"/>
          <ac:cxnSpMkLst>
            <pc:docMk/>
            <pc:sldMk cId="4042464393" sldId="266"/>
            <ac:cxnSpMk id="3" creationId="{808DDAE4-D047-9336-F0A4-D962FD79ADAB}"/>
          </ac:cxnSpMkLst>
        </pc:cxnChg>
        <pc:cxnChg chg="add mod">
          <ac:chgData name="汤丰铭" userId="e9d9c79b-08f4-4b06-9318-18f6bf1a883f" providerId="ADAL" clId="{CD6CF5EC-3047-41EC-9002-18A0B80AFB50}" dt="2024-12-27T06:06:59.984" v="4616" actId="1076"/>
          <ac:cxnSpMkLst>
            <pc:docMk/>
            <pc:sldMk cId="4042464393" sldId="266"/>
            <ac:cxnSpMk id="211" creationId="{FB64231C-1DCD-909C-E621-A51CC31E6DB2}"/>
          </ac:cxnSpMkLst>
        </pc:cxnChg>
        <pc:cxnChg chg="add mod">
          <ac:chgData name="汤丰铭" userId="e9d9c79b-08f4-4b06-9318-18f6bf1a883f" providerId="ADAL" clId="{CD6CF5EC-3047-41EC-9002-18A0B80AFB50}" dt="2024-12-27T06:07:09.532" v="4620" actId="1076"/>
          <ac:cxnSpMkLst>
            <pc:docMk/>
            <pc:sldMk cId="4042464393" sldId="266"/>
            <ac:cxnSpMk id="213" creationId="{D80591B6-8BA7-4353-0C88-50ABE98286E4}"/>
          </ac:cxnSpMkLst>
        </pc:cxnChg>
        <pc:cxnChg chg="add mod">
          <ac:chgData name="汤丰铭" userId="e9d9c79b-08f4-4b06-9318-18f6bf1a883f" providerId="ADAL" clId="{CD6CF5EC-3047-41EC-9002-18A0B80AFB50}" dt="2024-12-28T04:45:03.309" v="5250" actId="1038"/>
          <ac:cxnSpMkLst>
            <pc:docMk/>
            <pc:sldMk cId="4042464393" sldId="266"/>
            <ac:cxnSpMk id="215" creationId="{11C93E0C-5E06-D168-6E9B-4B4040579946}"/>
          </ac:cxnSpMkLst>
        </pc:cxnChg>
        <pc:cxnChg chg="add mod">
          <ac:chgData name="汤丰铭" userId="e9d9c79b-08f4-4b06-9318-18f6bf1a883f" providerId="ADAL" clId="{CD6CF5EC-3047-41EC-9002-18A0B80AFB50}" dt="2024-12-27T06:07:57.791" v="4628" actId="14100"/>
          <ac:cxnSpMkLst>
            <pc:docMk/>
            <pc:sldMk cId="4042464393" sldId="266"/>
            <ac:cxnSpMk id="219" creationId="{536BFFE3-E98E-E92B-7D7E-A2161DD90121}"/>
          </ac:cxnSpMkLst>
        </pc:cxnChg>
        <pc:cxnChg chg="add mod">
          <ac:chgData name="汤丰铭" userId="e9d9c79b-08f4-4b06-9318-18f6bf1a883f" providerId="ADAL" clId="{CD6CF5EC-3047-41EC-9002-18A0B80AFB50}" dt="2024-12-27T06:08:04.791" v="4632" actId="14100"/>
          <ac:cxnSpMkLst>
            <pc:docMk/>
            <pc:sldMk cId="4042464393" sldId="266"/>
            <ac:cxnSpMk id="222" creationId="{6E7753BA-BD5B-079D-5D1B-BA61105D8C08}"/>
          </ac:cxnSpMkLst>
        </pc:cxnChg>
        <pc:cxnChg chg="add mod">
          <ac:chgData name="汤丰铭" userId="e9d9c79b-08f4-4b06-9318-18f6bf1a883f" providerId="ADAL" clId="{CD6CF5EC-3047-41EC-9002-18A0B80AFB50}" dt="2025-01-01T14:53:32.784" v="5520" actId="1076"/>
          <ac:cxnSpMkLst>
            <pc:docMk/>
            <pc:sldMk cId="4042464393" sldId="266"/>
            <ac:cxnSpMk id="240" creationId="{F855C9A5-8A29-FE34-1FB9-6B6934F52996}"/>
          </ac:cxnSpMkLst>
        </pc:cxnChg>
        <pc:cxnChg chg="add mod">
          <ac:chgData name="汤丰铭" userId="e9d9c79b-08f4-4b06-9318-18f6bf1a883f" providerId="ADAL" clId="{CD6CF5EC-3047-41EC-9002-18A0B80AFB50}" dt="2024-12-27T06:08:35.513" v="4640" actId="14100"/>
          <ac:cxnSpMkLst>
            <pc:docMk/>
            <pc:sldMk cId="4042464393" sldId="266"/>
            <ac:cxnSpMk id="245" creationId="{2B214E84-BAC9-85D0-C146-0D91FA743319}"/>
          </ac:cxnSpMkLst>
        </pc:cxnChg>
        <pc:cxnChg chg="add mod">
          <ac:chgData name="汤丰铭" userId="e9d9c79b-08f4-4b06-9318-18f6bf1a883f" providerId="ADAL" clId="{CD6CF5EC-3047-41EC-9002-18A0B80AFB50}" dt="2024-12-27T06:08:41.343" v="4643" actId="14100"/>
          <ac:cxnSpMkLst>
            <pc:docMk/>
            <pc:sldMk cId="4042464393" sldId="266"/>
            <ac:cxnSpMk id="248" creationId="{9CE0C0F3-7AB0-A60D-3B60-B21A45072FD9}"/>
          </ac:cxnSpMkLst>
        </pc:cxnChg>
        <pc:cxnChg chg="add mod">
          <ac:chgData name="汤丰铭" userId="e9d9c79b-08f4-4b06-9318-18f6bf1a883f" providerId="ADAL" clId="{CD6CF5EC-3047-41EC-9002-18A0B80AFB50}" dt="2024-12-27T06:08:45.795" v="4646" actId="14100"/>
          <ac:cxnSpMkLst>
            <pc:docMk/>
            <pc:sldMk cId="4042464393" sldId="266"/>
            <ac:cxnSpMk id="251" creationId="{87B47F7D-2EA1-C58F-3F0D-0768CA34CFCE}"/>
          </ac:cxnSpMkLst>
        </pc:cxnChg>
        <pc:cxnChg chg="add mod">
          <ac:chgData name="汤丰铭" userId="e9d9c79b-08f4-4b06-9318-18f6bf1a883f" providerId="ADAL" clId="{CD6CF5EC-3047-41EC-9002-18A0B80AFB50}" dt="2024-12-27T06:08:51.727" v="4649" actId="14100"/>
          <ac:cxnSpMkLst>
            <pc:docMk/>
            <pc:sldMk cId="4042464393" sldId="266"/>
            <ac:cxnSpMk id="254" creationId="{A828D309-E866-176C-627C-6120ED40EB55}"/>
          </ac:cxnSpMkLst>
        </pc:cxnChg>
        <pc:cxnChg chg="add mod">
          <ac:chgData name="汤丰铭" userId="e9d9c79b-08f4-4b06-9318-18f6bf1a883f" providerId="ADAL" clId="{CD6CF5EC-3047-41EC-9002-18A0B80AFB50}" dt="2024-12-27T06:08:56.183" v="4652" actId="14100"/>
          <ac:cxnSpMkLst>
            <pc:docMk/>
            <pc:sldMk cId="4042464393" sldId="266"/>
            <ac:cxnSpMk id="272" creationId="{8FA22E54-2F8C-CEC7-4C57-51F2E921F179}"/>
          </ac:cxnSpMkLst>
        </pc:cxnChg>
        <pc:cxnChg chg="add mod">
          <ac:chgData name="汤丰铭" userId="e9d9c79b-08f4-4b06-9318-18f6bf1a883f" providerId="ADAL" clId="{CD6CF5EC-3047-41EC-9002-18A0B80AFB50}" dt="2024-12-27T06:09:00.314" v="4655" actId="14100"/>
          <ac:cxnSpMkLst>
            <pc:docMk/>
            <pc:sldMk cId="4042464393" sldId="266"/>
            <ac:cxnSpMk id="275" creationId="{9C673F95-3E01-C979-E0E9-8CCF2C494B22}"/>
          </ac:cxnSpMkLst>
        </pc:cxnChg>
        <pc:cxnChg chg="add mod">
          <ac:chgData name="汤丰铭" userId="e9d9c79b-08f4-4b06-9318-18f6bf1a883f" providerId="ADAL" clId="{CD6CF5EC-3047-41EC-9002-18A0B80AFB50}" dt="2024-12-27T06:09:08.274" v="4658" actId="14100"/>
          <ac:cxnSpMkLst>
            <pc:docMk/>
            <pc:sldMk cId="4042464393" sldId="266"/>
            <ac:cxnSpMk id="278" creationId="{736EB972-D058-1C5B-83C4-90E510DC70F4}"/>
          </ac:cxnSpMkLst>
        </pc:cxnChg>
        <pc:cxnChg chg="add mod">
          <ac:chgData name="汤丰铭" userId="e9d9c79b-08f4-4b06-9318-18f6bf1a883f" providerId="ADAL" clId="{CD6CF5EC-3047-41EC-9002-18A0B80AFB50}" dt="2024-12-27T06:09:13.683" v="4661" actId="14100"/>
          <ac:cxnSpMkLst>
            <pc:docMk/>
            <pc:sldMk cId="4042464393" sldId="266"/>
            <ac:cxnSpMk id="281" creationId="{9D75EC11-5FF3-356E-A285-8A9472906A2C}"/>
          </ac:cxnSpMkLst>
        </pc:cxnChg>
        <pc:cxnChg chg="add mod">
          <ac:chgData name="汤丰铭" userId="e9d9c79b-08f4-4b06-9318-18f6bf1a883f" providerId="ADAL" clId="{CD6CF5EC-3047-41EC-9002-18A0B80AFB50}" dt="2024-12-27T06:09:18.653" v="4664" actId="14100"/>
          <ac:cxnSpMkLst>
            <pc:docMk/>
            <pc:sldMk cId="4042464393" sldId="266"/>
            <ac:cxnSpMk id="284" creationId="{8E6B9FF8-A377-83E1-F256-6B45799E5DD2}"/>
          </ac:cxnSpMkLst>
        </pc:cxnChg>
        <pc:cxnChg chg="add mod">
          <ac:chgData name="汤丰铭" userId="e9d9c79b-08f4-4b06-9318-18f6bf1a883f" providerId="ADAL" clId="{CD6CF5EC-3047-41EC-9002-18A0B80AFB50}" dt="2024-12-27T06:09:27.873" v="4668" actId="14100"/>
          <ac:cxnSpMkLst>
            <pc:docMk/>
            <pc:sldMk cId="4042464393" sldId="266"/>
            <ac:cxnSpMk id="287" creationId="{502E888C-2AC3-483F-6361-F4C4B980A603}"/>
          </ac:cxnSpMkLst>
        </pc:cxnChg>
        <pc:cxnChg chg="add mod">
          <ac:chgData name="汤丰铭" userId="e9d9c79b-08f4-4b06-9318-18f6bf1a883f" providerId="ADAL" clId="{CD6CF5EC-3047-41EC-9002-18A0B80AFB50}" dt="2024-12-27T06:09:40.063" v="4672" actId="14100"/>
          <ac:cxnSpMkLst>
            <pc:docMk/>
            <pc:sldMk cId="4042464393" sldId="266"/>
            <ac:cxnSpMk id="320" creationId="{1C5FFFDF-DF38-81A3-2F49-1F1E090E362D}"/>
          </ac:cxnSpMkLst>
        </pc:cxnChg>
        <pc:cxnChg chg="add mod">
          <ac:chgData name="汤丰铭" userId="e9d9c79b-08f4-4b06-9318-18f6bf1a883f" providerId="ADAL" clId="{CD6CF5EC-3047-41EC-9002-18A0B80AFB50}" dt="2024-12-27T06:09:46.546" v="4675" actId="14100"/>
          <ac:cxnSpMkLst>
            <pc:docMk/>
            <pc:sldMk cId="4042464393" sldId="266"/>
            <ac:cxnSpMk id="324" creationId="{BBD85895-20E0-654E-AA6F-E09690ACF8C6}"/>
          </ac:cxnSpMkLst>
        </pc:cxnChg>
        <pc:cxnChg chg="add mod">
          <ac:chgData name="汤丰铭" userId="e9d9c79b-08f4-4b06-9318-18f6bf1a883f" providerId="ADAL" clId="{CD6CF5EC-3047-41EC-9002-18A0B80AFB50}" dt="2024-12-27T06:09:51.890" v="4678" actId="14100"/>
          <ac:cxnSpMkLst>
            <pc:docMk/>
            <pc:sldMk cId="4042464393" sldId="266"/>
            <ac:cxnSpMk id="327" creationId="{95816573-C1B4-B384-33D7-6F7D4D0C55C3}"/>
          </ac:cxnSpMkLst>
        </pc:cxnChg>
        <pc:cxnChg chg="add mod">
          <ac:chgData name="汤丰铭" userId="e9d9c79b-08f4-4b06-9318-18f6bf1a883f" providerId="ADAL" clId="{CD6CF5EC-3047-41EC-9002-18A0B80AFB50}" dt="2024-12-27T06:09:56.127" v="4681" actId="14100"/>
          <ac:cxnSpMkLst>
            <pc:docMk/>
            <pc:sldMk cId="4042464393" sldId="266"/>
            <ac:cxnSpMk id="330" creationId="{BB80B50D-AF61-A7F3-85AC-B85442A43D65}"/>
          </ac:cxnSpMkLst>
        </pc:cxnChg>
        <pc:cxnChg chg="add mod">
          <ac:chgData name="汤丰铭" userId="e9d9c79b-08f4-4b06-9318-18f6bf1a883f" providerId="ADAL" clId="{CD6CF5EC-3047-41EC-9002-18A0B80AFB50}" dt="2024-12-27T06:10:00.837" v="4684" actId="14100"/>
          <ac:cxnSpMkLst>
            <pc:docMk/>
            <pc:sldMk cId="4042464393" sldId="266"/>
            <ac:cxnSpMk id="333" creationId="{AD256422-8C26-345D-31FD-ACAC6A4C4694}"/>
          </ac:cxnSpMkLst>
        </pc:cxnChg>
        <pc:cxnChg chg="add mod">
          <ac:chgData name="汤丰铭" userId="e9d9c79b-08f4-4b06-9318-18f6bf1a883f" providerId="ADAL" clId="{CD6CF5EC-3047-41EC-9002-18A0B80AFB50}" dt="2024-12-27T06:10:07.183" v="4688" actId="14100"/>
          <ac:cxnSpMkLst>
            <pc:docMk/>
            <pc:sldMk cId="4042464393" sldId="266"/>
            <ac:cxnSpMk id="336" creationId="{CD56C2C3-E5A9-1ED7-1ABE-7552B078EFC2}"/>
          </ac:cxnSpMkLst>
        </pc:cxnChg>
        <pc:cxnChg chg="add mod">
          <ac:chgData name="汤丰铭" userId="e9d9c79b-08f4-4b06-9318-18f6bf1a883f" providerId="ADAL" clId="{CD6CF5EC-3047-41EC-9002-18A0B80AFB50}" dt="2024-12-27T06:10:12.499" v="4691" actId="14100"/>
          <ac:cxnSpMkLst>
            <pc:docMk/>
            <pc:sldMk cId="4042464393" sldId="266"/>
            <ac:cxnSpMk id="340" creationId="{3A335325-D31D-6779-D72F-112834EE6B0D}"/>
          </ac:cxnSpMkLst>
        </pc:cxnChg>
        <pc:cxnChg chg="add mod">
          <ac:chgData name="汤丰铭" userId="e9d9c79b-08f4-4b06-9318-18f6bf1a883f" providerId="ADAL" clId="{CD6CF5EC-3047-41EC-9002-18A0B80AFB50}" dt="2024-12-27T06:10:18.368" v="4694" actId="14100"/>
          <ac:cxnSpMkLst>
            <pc:docMk/>
            <pc:sldMk cId="4042464393" sldId="266"/>
            <ac:cxnSpMk id="343" creationId="{97C2B07F-EAEE-A69D-8922-0702E61AD082}"/>
          </ac:cxnSpMkLst>
        </pc:cxnChg>
        <pc:cxnChg chg="add mod">
          <ac:chgData name="汤丰铭" userId="e9d9c79b-08f4-4b06-9318-18f6bf1a883f" providerId="ADAL" clId="{CD6CF5EC-3047-41EC-9002-18A0B80AFB50}" dt="2024-12-27T06:10:23.042" v="4697" actId="14100"/>
          <ac:cxnSpMkLst>
            <pc:docMk/>
            <pc:sldMk cId="4042464393" sldId="266"/>
            <ac:cxnSpMk id="346" creationId="{8F1A3A0C-7DE5-3017-65C0-7EA5ACDFF5A6}"/>
          </ac:cxnSpMkLst>
        </pc:cxnChg>
        <pc:cxnChg chg="add mod">
          <ac:chgData name="汤丰铭" userId="e9d9c79b-08f4-4b06-9318-18f6bf1a883f" providerId="ADAL" clId="{CD6CF5EC-3047-41EC-9002-18A0B80AFB50}" dt="2024-12-27T06:10:39.433" v="4702" actId="14100"/>
          <ac:cxnSpMkLst>
            <pc:docMk/>
            <pc:sldMk cId="4042464393" sldId="266"/>
            <ac:cxnSpMk id="349" creationId="{EE1A50CF-4D85-E944-B963-231E1C16E2A6}"/>
          </ac:cxnSpMkLst>
        </pc:cxnChg>
        <pc:cxnChg chg="add mod">
          <ac:chgData name="汤丰铭" userId="e9d9c79b-08f4-4b06-9318-18f6bf1a883f" providerId="ADAL" clId="{CD6CF5EC-3047-41EC-9002-18A0B80AFB50}" dt="2024-12-27T06:10:48.689" v="4706" actId="14100"/>
          <ac:cxnSpMkLst>
            <pc:docMk/>
            <pc:sldMk cId="4042464393" sldId="266"/>
            <ac:cxnSpMk id="352" creationId="{B6806A59-1F76-A409-AA35-70B49E827698}"/>
          </ac:cxnSpMkLst>
        </pc:cxnChg>
        <pc:cxnChg chg="add mod">
          <ac:chgData name="汤丰铭" userId="e9d9c79b-08f4-4b06-9318-18f6bf1a883f" providerId="ADAL" clId="{CD6CF5EC-3047-41EC-9002-18A0B80AFB50}" dt="2024-12-27T06:10:55.373" v="4710" actId="14100"/>
          <ac:cxnSpMkLst>
            <pc:docMk/>
            <pc:sldMk cId="4042464393" sldId="266"/>
            <ac:cxnSpMk id="356" creationId="{0E20B720-FE5D-9A7B-CC7D-CB366BE9F785}"/>
          </ac:cxnSpMkLst>
        </pc:cxnChg>
        <pc:cxnChg chg="add mod">
          <ac:chgData name="汤丰铭" userId="e9d9c79b-08f4-4b06-9318-18f6bf1a883f" providerId="ADAL" clId="{CD6CF5EC-3047-41EC-9002-18A0B80AFB50}" dt="2024-12-27T06:11:02.409" v="4714" actId="14100"/>
          <ac:cxnSpMkLst>
            <pc:docMk/>
            <pc:sldMk cId="4042464393" sldId="266"/>
            <ac:cxnSpMk id="360" creationId="{337E7896-25E4-C3D9-4464-A3C9AE050809}"/>
          </ac:cxnSpMkLst>
        </pc:cxnChg>
        <pc:cxnChg chg="add mod">
          <ac:chgData name="汤丰铭" userId="e9d9c79b-08f4-4b06-9318-18f6bf1a883f" providerId="ADAL" clId="{CD6CF5EC-3047-41EC-9002-18A0B80AFB50}" dt="2024-12-27T06:11:11.487" v="4719" actId="14100"/>
          <ac:cxnSpMkLst>
            <pc:docMk/>
            <pc:sldMk cId="4042464393" sldId="266"/>
            <ac:cxnSpMk id="364" creationId="{B63EDE6D-6662-F47B-A9BF-E217037E0B23}"/>
          </ac:cxnSpMkLst>
        </pc:cxnChg>
        <pc:cxnChg chg="add mod">
          <ac:chgData name="汤丰铭" userId="e9d9c79b-08f4-4b06-9318-18f6bf1a883f" providerId="ADAL" clId="{CD6CF5EC-3047-41EC-9002-18A0B80AFB50}" dt="2024-12-27T06:11:23.155" v="4724" actId="14100"/>
          <ac:cxnSpMkLst>
            <pc:docMk/>
            <pc:sldMk cId="4042464393" sldId="266"/>
            <ac:cxnSpMk id="369" creationId="{8586FEFB-890F-2CFB-B5E1-4441E227D0FD}"/>
          </ac:cxnSpMkLst>
        </pc:cxnChg>
        <pc:cxnChg chg="add mod">
          <ac:chgData name="汤丰铭" userId="e9d9c79b-08f4-4b06-9318-18f6bf1a883f" providerId="ADAL" clId="{CD6CF5EC-3047-41EC-9002-18A0B80AFB50}" dt="2024-12-27T06:11:30.134" v="4728" actId="14100"/>
          <ac:cxnSpMkLst>
            <pc:docMk/>
            <pc:sldMk cId="4042464393" sldId="266"/>
            <ac:cxnSpMk id="374" creationId="{1ECB4FFD-1F82-31F1-E5FD-A9E6B6521EE0}"/>
          </ac:cxnSpMkLst>
        </pc:cxnChg>
        <pc:cxnChg chg="add mod">
          <ac:chgData name="汤丰铭" userId="e9d9c79b-08f4-4b06-9318-18f6bf1a883f" providerId="ADAL" clId="{CD6CF5EC-3047-41EC-9002-18A0B80AFB50}" dt="2024-12-27T06:11:39.706" v="4733" actId="14100"/>
          <ac:cxnSpMkLst>
            <pc:docMk/>
            <pc:sldMk cId="4042464393" sldId="266"/>
            <ac:cxnSpMk id="378" creationId="{27EF5E3E-3558-56FC-8645-6F10F37194FE}"/>
          </ac:cxnSpMkLst>
        </pc:cxnChg>
      </pc:sldChg>
      <pc:sldChg chg="addSp delSp modSp add mod">
        <pc:chgData name="汤丰铭" userId="e9d9c79b-08f4-4b06-9318-18f6bf1a883f" providerId="ADAL" clId="{CD6CF5EC-3047-41EC-9002-18A0B80AFB50}" dt="2025-01-01T14:54:44.186" v="5552" actId="1038"/>
        <pc:sldMkLst>
          <pc:docMk/>
          <pc:sldMk cId="1292700563" sldId="267"/>
        </pc:sldMkLst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" creationId="{6D74238C-138F-50F7-A683-85F310282CB5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" creationId="{A4EDB02E-9561-099F-0A81-F873D3891079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" creationId="{546115EF-CD42-7889-E5CA-4523C0775E0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5" creationId="{6467403B-3739-5871-74D0-9AD713C5AB1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6" creationId="{C3FDC436-AC8B-A765-034C-EE2DD67E28B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7" creationId="{4C2531C1-DBEF-5C34-D21E-2794C73C268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" creationId="{1603919A-A079-27B2-A0D1-2775114509E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" creationId="{14F90993-D8F9-91E7-3FEA-58DB502DA38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" creationId="{AD822007-D66E-1E22-FA5D-9EACECAE2C1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" creationId="{2ACE5A6E-566C-1C4D-2D8F-E0C5A1D331F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" creationId="{0BFD3B56-6921-7B46-12F0-AD3BE05B609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" creationId="{F3CEECE8-3357-1F62-02F1-705A975E212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5" creationId="{9208BA6D-A8D5-5334-6320-D785D2544D0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" creationId="{39E2B90B-394C-475E-0F29-C01114573FC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" creationId="{4FD2DBE4-9BBC-EBE2-587D-F04D510FDF7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" creationId="{E06B77BA-6C75-BFA9-D8A9-2D5FBAF755A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" creationId="{9B23B7F1-21F8-CFD0-9A55-80923587DFB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" creationId="{B41F0AA4-C7BA-70FF-1E64-C0D5E328050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1" creationId="{12A7BB04-65C3-9946-F135-7AE153A8D09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" creationId="{71855DEA-EC4A-8354-18F2-520780F6DE0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" creationId="{66D8BB82-D5AB-498E-EDA1-C1E41FE325E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4" creationId="{B5C28F37-2BA2-2BAD-2B4E-95B4B24C3A4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5" creationId="{90DEB267-D8BF-CA76-1C3B-E1E3BAA8987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" creationId="{F27AB6B0-0CD5-73A3-E6CB-9C7D09AE7C2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7" creationId="{0E8FB828-37DF-F10C-E015-ED2C5B2A07C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8" creationId="{1A507D7A-2F63-EF9C-7B86-985C97EFD3D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" creationId="{8D2FFF8C-DA4E-1FB0-61EA-EDB13A736E9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" creationId="{21BED498-E674-C233-93A0-D39F2885761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" creationId="{C573AB8E-D114-8E26-6B7C-F93FCFC5376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" creationId="{DE30EE25-7616-99F7-4B40-85016FCAAC6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3" creationId="{BDB122D6-03F0-91D0-BCBF-3A0C74E2E8A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4" creationId="{C4199ED1-D019-C2E2-B383-53BD325858E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5" creationId="{B721CF1F-4C1C-CC7B-8C95-AA66109597C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6" creationId="{1216BE78-81C2-B1FB-687C-8733A4193FA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7" creationId="{E485F2BF-2764-779C-37F2-8819469A172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8" creationId="{37656A3B-F829-7C16-3327-4C581D6B763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9" creationId="{AB98FD02-AC64-6C5F-ADA5-281E37D424B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0" creationId="{DFE2D508-262F-4AC0-EBCE-849C409BFD7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1" creationId="{AFE63269-FFA2-EB3C-9613-92AF984E43C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2" creationId="{0D4AB248-7869-F997-3F57-5E91B86AE9F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3" creationId="{96D605A6-81AB-22E0-544F-5623D0B63D8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4" creationId="{4CBFAF42-7DAE-0B94-87FD-42339714967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5" creationId="{F8EE7FF5-A128-C484-101E-AF630D950058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6" creationId="{9AF6FA14-010B-8003-FD9E-4D12B7FFC0C0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7" creationId="{4B509F82-B26A-A8A3-BE0B-A0C7E21BEFEF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8" creationId="{DCB7581C-B612-892E-5FE3-9B7229917FC9}"/>
          </ac:spMkLst>
        </pc:spChg>
        <pc:spChg chg="add 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49" creationId="{3E537300-6E9D-A6E4-320F-0E70C5F505F2}"/>
          </ac:spMkLst>
        </pc:spChg>
        <pc:spChg chg="add mod">
          <ac:chgData name="汤丰铭" userId="e9d9c79b-08f4-4b06-9318-18f6bf1a883f" providerId="ADAL" clId="{CD6CF5EC-3047-41EC-9002-18A0B80AFB50}" dt="2024-12-28T04:46:58.390" v="5278" actId="20577"/>
          <ac:spMkLst>
            <pc:docMk/>
            <pc:sldMk cId="1292700563" sldId="267"/>
            <ac:spMk id="52" creationId="{3D823757-ADC6-C571-311A-00A9A601404E}"/>
          </ac:spMkLst>
        </pc:spChg>
        <pc:spChg chg="add mod">
          <ac:chgData name="汤丰铭" userId="e9d9c79b-08f4-4b06-9318-18f6bf1a883f" providerId="ADAL" clId="{CD6CF5EC-3047-41EC-9002-18A0B80AFB50}" dt="2024-12-28T04:47:01.347" v="5280" actId="20577"/>
          <ac:spMkLst>
            <pc:docMk/>
            <pc:sldMk cId="1292700563" sldId="267"/>
            <ac:spMk id="53" creationId="{38739190-DA9C-7BB6-9FE5-7D1A519709FB}"/>
          </ac:spMkLst>
        </pc:spChg>
        <pc:spChg chg="add 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55" creationId="{A88EFEE5-CD0A-5EF1-6089-4474519AFB4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60" creationId="{3C93E8DE-724C-2C59-49C4-3202AC10899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73" creationId="{D39479E6-D61F-03FC-B11A-6F4E3D6BF62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79" creationId="{25EFC262-C3BA-0BEF-C39C-0D9B0DB342B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0" creationId="{70CB2582-A92B-507F-0A8A-2CA78AD6CE2D}"/>
          </ac:spMkLst>
        </pc:spChg>
        <pc:spChg chg="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1" creationId="{C60BE27C-25A7-6622-F685-110236AA941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2" creationId="{40F7C96B-FFAD-FE03-C496-B0C11CF559D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3" creationId="{EDE4D736-1E56-6308-4607-403753B7E9D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4" creationId="{C89C010D-2012-22E9-E16F-3DDB65F9BCA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5" creationId="{148F13A0-1DB6-7FC6-289C-EF6AE9E8F5F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6" creationId="{9DDC81AA-2265-C2BF-E7B7-C89EB231655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7" creationId="{42E53583-9270-EEA3-74E2-EBC2D70FD6C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8" creationId="{A6F46942-981E-2794-AC6F-2521E6F32BB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89" creationId="{7BBEC03A-F269-7ABB-E852-B9CF4881652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0" creationId="{404E4FD0-277D-A85F-2CAA-6A219A90429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1" creationId="{3BC8897D-9B29-B54E-9F8E-DDF529DF78B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2" creationId="{D540DB9C-CD09-F95B-083F-EB439902409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3" creationId="{B39831BE-48A8-A8CA-D2A2-A7C96947A086}"/>
          </ac:spMkLst>
        </pc:spChg>
        <pc:spChg chg="mod or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4" creationId="{425E7386-6554-E006-B61E-4FFBA77B517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5" creationId="{A49EF9CA-2DD4-9F68-44C7-16857597984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6" creationId="{B647D547-30F9-3F5D-B782-F42035C38D7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7" creationId="{D9A8C3E4-017E-2AE4-4D17-222E1C96504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98" creationId="{A464A200-AF54-3D8D-B2C8-820991B4CC3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0" creationId="{11A62853-66DB-BF76-67F7-0732354B9E5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1" creationId="{177D9799-E3F5-FC2E-B26C-86BF4E28268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2" creationId="{41859FB8-1362-CDC4-E7A3-1681F126487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3" creationId="{9BDD8F65-2DBF-8803-6DBB-D09F90EC95F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4" creationId="{27249B38-3B6A-0A9C-CAD2-65CA1DA6B91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5" creationId="{9E230AC8-7340-A2FF-C60F-16A2A32A41C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6" creationId="{EA322F0F-141B-4C85-2C7E-F9985D32E90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7" creationId="{A2B12C4F-E6D5-8526-4989-1D053D86899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8" creationId="{B400521A-9B32-A029-928C-6DDC9C922C8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09" creationId="{38CDA21E-9DFC-CC5A-BE05-D866474F5B0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0" creationId="{840DE26F-3D60-8985-DC41-71B1E14C435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1" creationId="{757FC394-F437-15CF-D3C2-B3C0DDB8613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2" creationId="{9055ACAE-0911-6177-93B6-FD0CC1013AA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3" creationId="{F9D2D028-5DE8-46C0-ADA9-931A7C7D306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4" creationId="{B0C9A99F-F233-D2DB-1419-4F1E8A99BEF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5" creationId="{C18D17FF-5163-F020-6193-88B2EE7A0B9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6" creationId="{46137764-2B74-8284-F71B-7F4E5BFB74F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7" creationId="{717ACCAD-B69C-EB42-21BC-49D6A49F427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8" creationId="{98C37F13-391C-2F53-7ED4-2A680261340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19" creationId="{43C63B2C-A017-701D-2EA6-EC0233EDDC7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1" creationId="{3947EFAB-69AC-9531-E9CE-69B7912DF48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2" creationId="{15EE68F2-1977-BF57-D79F-53D71ADDD51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3" creationId="{7E66C7A7-CA70-5236-307E-044BC19FC68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4" creationId="{895BC6FA-8667-7235-6944-C586F767D78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5" creationId="{5962A68A-D15C-7761-948F-12B67FF9212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6" creationId="{E0895637-8D48-E99C-6ECE-6E38A8DD813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7" creationId="{862808A9-9A15-8251-975A-20FC3743CDB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8" creationId="{DBCFF1A5-B6BD-AC46-F61D-AC521260493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29" creationId="{59CD08A7-BEA8-E820-D38F-5CB116E4A61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0" creationId="{63A3E8F7-6555-E698-71BA-25FDE211954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1" creationId="{185B6042-8C66-B8E1-4810-8F04B5520CC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2" creationId="{E78AFDB6-AA8E-E1A3-3EB9-C16552ED2D9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3" creationId="{7686F119-492B-876C-211F-4B562B9060D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4" creationId="{B0D16BF4-E4DE-0FC5-078A-4DCB884BA0B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5" creationId="{F3F53F06-9DA3-8CB2-3596-D205C596A89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6" creationId="{266AF90D-44E6-3733-C0F6-9225FD49B55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7" creationId="{1FAC61FC-7269-8D6F-31C3-FC2CFC87CE2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8" creationId="{9AE194FF-3876-709C-7939-E3579F36BAE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39" creationId="{E1C621AA-E6DF-F18B-BDCA-33407F1FFF0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0" creationId="{E70678DA-507B-309E-AD40-E96A4ECBA64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1" creationId="{609B1DAD-055B-3249-1FA1-8CD8EC8F231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2" creationId="{88AC8E30-D998-6C01-D24E-6DA20D4C947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3" creationId="{AC8153D7-2D2C-5926-1E81-BC374A70C63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4" creationId="{9FFB9928-5019-0869-74AB-8ED4054266C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5" creationId="{8D827BE0-F614-7A49-368F-FC005068C03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6" creationId="{CAEB5BEF-DA5C-3144-0C30-387F7C67335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7" creationId="{C6A1FC72-8B08-EF4F-67DE-30D04C7D1A3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8" creationId="{A69C3736-7791-331E-0369-11FAED87F18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49" creationId="{B77DADBE-C472-4278-8E68-9D2C0818BED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50" creationId="{89BB0179-22C3-AFDA-7C36-858D3FF85E2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51" creationId="{7F3FE62C-8AE2-EE39-5501-B8844BE9278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52" creationId="{FA13D58B-A294-7C70-2070-904113FD1A54}"/>
          </ac:spMkLst>
        </pc:spChg>
        <pc:spChg chg="mod">
          <ac:chgData name="汤丰铭" userId="e9d9c79b-08f4-4b06-9318-18f6bf1a883f" providerId="ADAL" clId="{CD6CF5EC-3047-41EC-9002-18A0B80AFB50}" dt="2024-12-28T04:46:50.797" v="5266" actId="20577"/>
          <ac:spMkLst>
            <pc:docMk/>
            <pc:sldMk cId="1292700563" sldId="267"/>
            <ac:spMk id="153" creationId="{F4651C4A-A58E-04AB-BBB5-421B5A1DFC1B}"/>
          </ac:spMkLst>
        </pc:spChg>
        <pc:spChg chg="mod">
          <ac:chgData name="汤丰铭" userId="e9d9c79b-08f4-4b06-9318-18f6bf1a883f" providerId="ADAL" clId="{CD6CF5EC-3047-41EC-9002-18A0B80AFB50}" dt="2024-12-28T04:46:53.057" v="5270" actId="20577"/>
          <ac:spMkLst>
            <pc:docMk/>
            <pc:sldMk cId="1292700563" sldId="267"/>
            <ac:spMk id="154" creationId="{20779223-D4C0-7EA4-B1EB-1D2099ABE569}"/>
          </ac:spMkLst>
        </pc:spChg>
        <pc:spChg chg="mod">
          <ac:chgData name="汤丰铭" userId="e9d9c79b-08f4-4b06-9318-18f6bf1a883f" providerId="ADAL" clId="{CD6CF5EC-3047-41EC-9002-18A0B80AFB50}" dt="2024-12-28T04:46:55.632" v="5274" actId="20577"/>
          <ac:spMkLst>
            <pc:docMk/>
            <pc:sldMk cId="1292700563" sldId="267"/>
            <ac:spMk id="155" creationId="{265223EF-B485-2409-DFC8-F702C7D155F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0" creationId="{14EE8F22-EFAB-6B4B-7ECA-AB5117DBD37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1" creationId="{602932B5-2EB9-F8C4-5C73-982308D2B0B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2" creationId="{07E7EBF7-5D76-FD92-98DF-2538C7AB07D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3" creationId="{E711E6C4-2038-2970-3056-F32C2A93DE6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4" creationId="{8537A173-78B7-3014-E802-B93FC7AA7B7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5" creationId="{CBD5FA96-4A33-4685-069B-D07D9237EA9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6" creationId="{C5511AF6-7026-D859-E68F-779C67070C5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7" creationId="{5D1DDE4C-3849-BDCC-12B8-4F8F9650F67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8" creationId="{3A6810DF-52C7-BE8A-72F8-F1D930C1F58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69" creationId="{40DC5872-A9C9-F65F-FBB8-1DF79F484F0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0" creationId="{189E1ED7-8147-6510-0C27-D406F665D05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1" creationId="{1163B2C7-61AB-9F90-CE44-FBD5D47352A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2" creationId="{F6EE6124-51A1-C1BE-D97E-8162C0773F6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3" creationId="{E2AA786C-66D9-F3F2-0C65-DC0CDD00DB5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5" creationId="{70C38B45-6733-78D0-FF10-7D5D567C8C8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6" creationId="{FDCE1676-167A-9D22-1D8C-4835BD5AD7C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7" creationId="{FB631CF3-F076-08DB-DFC3-5847F9710F8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8" creationId="{3EBC87D9-A533-D066-D6C1-DF16679A9EF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79" creationId="{DF57BD69-3E3C-564B-4E3A-B2D22040E29D}"/>
          </ac:spMkLst>
        </pc:spChg>
        <pc:spChg chg="mod">
          <ac:chgData name="汤丰铭" userId="e9d9c79b-08f4-4b06-9318-18f6bf1a883f" providerId="ADAL" clId="{CD6CF5EC-3047-41EC-9002-18A0B80AFB50}" dt="2025-01-01T14:54:39.901" v="5548" actId="1037"/>
          <ac:spMkLst>
            <pc:docMk/>
            <pc:sldMk cId="1292700563" sldId="267"/>
            <ac:spMk id="180" creationId="{2BEED816-A46A-64FB-22B7-0F6BBEE710C3}"/>
          </ac:spMkLst>
        </pc:spChg>
        <pc:spChg chg="mod">
          <ac:chgData name="汤丰铭" userId="e9d9c79b-08f4-4b06-9318-18f6bf1a883f" providerId="ADAL" clId="{CD6CF5EC-3047-41EC-9002-18A0B80AFB50}" dt="2025-01-01T14:54:42.107" v="5551" actId="1037"/>
          <ac:spMkLst>
            <pc:docMk/>
            <pc:sldMk cId="1292700563" sldId="267"/>
            <ac:spMk id="181" creationId="{1A58CC37-EDAA-25E5-E640-A0A80AACC87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2" creationId="{D8D3CA17-EEC7-5D31-1F93-49539856728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3" creationId="{4B7788F4-D3B5-A194-2F0C-207E6422E37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4" creationId="{DEF59832-3CA9-1D67-9C51-0CDF6008809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5" creationId="{1DC0F1E1-D235-775D-377A-08564079603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6" creationId="{FE8B90BD-C15C-E8C3-2B41-3309944DE6E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87" creationId="{77DA2AA5-CB76-8F8D-18B5-ED8DCC061CA0}"/>
          </ac:spMkLst>
        </pc:spChg>
        <pc:spChg chg="mod">
          <ac:chgData name="汤丰铭" userId="e9d9c79b-08f4-4b06-9318-18f6bf1a883f" providerId="ADAL" clId="{CD6CF5EC-3047-41EC-9002-18A0B80AFB50}" dt="2025-01-01T14:54:41.179" v="5550" actId="1037"/>
          <ac:spMkLst>
            <pc:docMk/>
            <pc:sldMk cId="1292700563" sldId="267"/>
            <ac:spMk id="188" creationId="{E9858674-038E-02C5-57EA-E9841B73FE4B}"/>
          </ac:spMkLst>
        </pc:spChg>
        <pc:spChg chg="mod">
          <ac:chgData name="汤丰铭" userId="e9d9c79b-08f4-4b06-9318-18f6bf1a883f" providerId="ADAL" clId="{CD6CF5EC-3047-41EC-9002-18A0B80AFB50}" dt="2025-01-01T14:54:44.186" v="5552" actId="1038"/>
          <ac:spMkLst>
            <pc:docMk/>
            <pc:sldMk cId="1292700563" sldId="267"/>
            <ac:spMk id="189" creationId="{B5E5ABCA-8974-C50A-CE83-426673215AE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1" creationId="{C0571A08-D176-5A24-E1BB-532118DF0E0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2" creationId="{AAFBB767-7795-3749-4796-2224C8AA1B3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3" creationId="{7A0C7882-7F42-8482-F8CD-D2EF3B0569F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4" creationId="{0B963C64-EBD5-ED61-A2EB-FD8940A5351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5" creationId="{29E80E36-D700-8B4E-F2C9-F91E043D50C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6" creationId="{DB281F43-F694-5E00-AA3D-C1E0941759F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7" creationId="{0B475304-A7E6-48CA-A8D4-71D816BBCAF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8" creationId="{0AEFB884-2246-4F39-FB75-3BA3ED29050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199" creationId="{11625DC3-0EA9-85A6-4A74-00B0E32C39A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0" creationId="{9E989016-B7C8-D9F5-4639-9ACBBA27FF9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1" creationId="{F4D2633E-753B-A4C0-F5D5-0805773B4D5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2" creationId="{2DA39A7D-75A3-66A8-301D-6CC487913B4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3" creationId="{576F3D41-D900-C10C-1444-B9C5681DC3B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4" creationId="{B5F44DF0-001A-79A9-F0C4-E7D3DC3AE51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5" creationId="{F302338A-7975-AB79-BF08-732D026DF77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07" creationId="{AB4B634D-DB33-1BB8-1B83-B6E8F7A3C1C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4" creationId="{988954D5-EBD3-6F55-71F9-EDAC9004DAF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5" creationId="{AC86ADD7-4763-C2B2-BD1B-BBFF56E35EA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6" creationId="{F4C71C8E-DACF-6634-5823-8B3209EC386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7" creationId="{3A0E5437-97E3-68CD-8425-EDB8CEB7D62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8" creationId="{10A7F34F-0FC5-1268-445F-C6ABD2FF527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29" creationId="{E6DEB7B2-DE66-4EE0-2AE7-8F079152B6B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0" creationId="{AEAE9135-79A8-E800-CCDF-2632F1D4D9A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1" creationId="{6FE19638-CFC0-6B7D-AE27-8DAE2691AC8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2" creationId="{F84DB2A2-4641-482D-2537-AD9EA4A292F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3" creationId="{1D28E1C5-E190-44CD-5420-5D9F7D799FE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4" creationId="{38FEEDED-BFED-6C9E-73F6-FFE4B586F83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5" creationId="{3481A0A3-3694-B26E-F22B-36D27360D7E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6" creationId="{7B0CF3A5-E785-CA1D-03CA-A1A1792E5F24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7" creationId="{CA303B04-DC15-868F-8B28-848DB358DDD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39" creationId="{B5894493-1977-327E-7C6D-18364E567CE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56" creationId="{2351E68D-539F-8930-9E9D-F5EAE9C8AF2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57" creationId="{C427766C-1FBC-1045-5351-46A7DA7C200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58" creationId="{EC084956-A1A8-DA60-EB42-19F0EF85D9D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59" creationId="{8E31F1DE-E2F5-93B1-39E3-934731FBAF7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0" creationId="{C6379A9B-3390-7B99-59AF-10777D802F4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1" creationId="{D292F515-1A70-1D48-D0EA-B7954F87420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2" creationId="{62D0A07F-5291-97D3-5B51-16032799D24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3" creationId="{01C0BCAD-BF46-19CA-8AAD-A039643B7EF9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4" creationId="{FA93C4D1-E823-DE68-9C26-C0FD890DA55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5" creationId="{498D6BBF-16DC-F36B-868C-B6FF9849627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6" creationId="{429068E9-0473-A4E2-39D0-97C9DC3EBB9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7" creationId="{F10BD385-20FE-90B4-46BF-5E787ADCD7F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8" creationId="{22CC2FC9-0543-9A6F-CCA1-8F0681BA397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69" creationId="{AE8F9C81-8AD1-8386-CDA1-2551A3D36B1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71" creationId="{A1C7325F-FE2D-F00A-8213-2F75BFC00B6B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88" creationId="{8D78AB94-31DD-306D-D564-3523D79233A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89" creationId="{8FCD1F9D-D671-9A17-E22C-7649354B3EB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0" creationId="{71D94E29-1B2B-935B-3618-3D06F98BEB5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1" creationId="{D29835AE-2F49-2230-7C01-94805A05638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2" creationId="{40FF6AA4-9574-E10D-C03B-C61B3D0B5A6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3" creationId="{11DBC789-A245-300F-1C49-4C337C4102F3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4" creationId="{D367A868-4305-9D46-1B8D-37976C554A5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5" creationId="{F430FB5C-9075-A4E0-EE27-5E9850A5D21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6" creationId="{81C13138-C1B3-99CE-4700-F33DBCBC39E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7" creationId="{68B9B649-69B9-E7CE-5999-92664A66F1C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8" creationId="{DC63B82F-958B-EB6E-5230-B75C5D17B73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299" creationId="{23612A42-2EE6-AF42-07D5-DDBC3D8D630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0" creationId="{D0F5B9EB-2097-2765-4148-EC20F6D4C3B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1" creationId="{34BE17F9-1350-A420-9041-4587A5DDB86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3" creationId="{32581E5A-BB42-FECF-2E96-CC2D9A00C9D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4" creationId="{5FEBA8C8-51B8-B4A2-FBEF-6E09A112FA80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5" creationId="{9BF149D6-64E3-8951-5DAE-C2D4A8C3FC5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6" creationId="{59F0ACC1-217F-36C5-ABFA-11116A434D0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7" creationId="{17EEC326-CEB4-2DEC-ECCD-7754840DBA5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8" creationId="{569ADDCC-8524-B385-7089-6B0F3BE0FF92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09" creationId="{06ACEE62-8FDF-9BC6-0279-1C89EDA40BB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0" creationId="{56FF5868-47EE-A5F6-FA0F-076E3D3880DF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1" creationId="{C41E1D0D-E3E4-B33D-F3AB-D6FDA5EC914A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2" creationId="{52943159-B207-1A90-36B0-CB95FC66B49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3" creationId="{EDED59DF-671F-3E56-2A18-0AAB91609028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4" creationId="{EF59567C-9C42-5418-D3EC-5009EC6194B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5" creationId="{691DEE61-0AAF-0EF6-6790-A69DE177089E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6" creationId="{670F49C7-5F99-9937-645B-E4B9FDDEB5BD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17" creationId="{E97DCA6B-BD2C-04F0-B84D-05036911E99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0" creationId="{6DDB74BD-8049-BD95-4D95-4A9DC98053C6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1" creationId="{7A42B291-700F-376B-E750-0F7F2783EF31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2" creationId="{AC0A9DC6-143D-1DC7-D9F9-7988A6D8BD27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3" creationId="{66FC7087-7020-9AA7-AEB8-A32AC9ED6C8C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4" creationId="{D51F0404-71EF-255B-BBDD-147644BE59D5}"/>
          </ac:spMkLst>
        </pc:spChg>
        <pc:spChg chg="mod">
          <ac:chgData name="汤丰铭" userId="e9d9c79b-08f4-4b06-9318-18f6bf1a883f" providerId="ADAL" clId="{CD6CF5EC-3047-41EC-9002-18A0B80AFB50}" dt="2024-12-27T06:26:01.535" v="5111" actId="1076"/>
          <ac:spMkLst>
            <pc:docMk/>
            <pc:sldMk cId="1292700563" sldId="267"/>
            <ac:spMk id="325" creationId="{5F047C07-903F-5E28-EDD7-45BCDC6D01D9}"/>
          </ac:spMkLst>
        </pc:spChg>
        <pc:spChg chg="add mod">
          <ac:chgData name="汤丰铭" userId="e9d9c79b-08f4-4b06-9318-18f6bf1a883f" providerId="ADAL" clId="{CD6CF5EC-3047-41EC-9002-18A0B80AFB50}" dt="2024-12-27T06:26:15.152" v="5138" actId="20577"/>
          <ac:spMkLst>
            <pc:docMk/>
            <pc:sldMk cId="1292700563" sldId="267"/>
            <ac:spMk id="354" creationId="{24B6B839-3762-5090-51F9-907998DE7083}"/>
          </ac:spMkLst>
        </pc:sp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54" creationId="{FE8E4443-8330-817E-1952-A1FC69598196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56" creationId="{E47CC388-5A52-A898-7FC9-BDB46D646EAE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77" creationId="{8672916F-13E7-DEAE-15A3-3DF95E97D577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157" creationId="{00A30753-C164-558F-AF3A-6402EBB7A4F9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174" creationId="{F2763000-C85B-5587-4622-1CC6E134B7B9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08" creationId="{FD2D7CE0-A9D3-9898-A0AA-10BF5BA46D23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12" creationId="{3AC708BE-3A3A-C948-BA10-C2EBD3842DCD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15" creationId="{9E4D3247-9148-71A4-3212-39157AB27E22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18" creationId="{38730608-8129-CCB5-1B2C-55CA14F57E69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21" creationId="{026DA31B-DD34-4BD4-4FB6-CD819537E952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40" creationId="{991F65E2-5293-62AA-E4E0-44BFA9B43A13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43" creationId="{E091B502-247F-0D97-A1E5-98BA46C41388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46" creationId="{219BE4A7-20BC-7401-6DEC-325BF4433890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49" creationId="{76D5D00B-548C-E5F3-A2D8-139C4BDE6944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52" creationId="{28057039-98B6-9023-F599-6F117A7D9869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55" creationId="{99DC484D-5AA1-ACE5-3398-BA8F229DE531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73" creationId="{ACD15EF4-1FC6-671F-7407-7841D25E686E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76" creationId="{503D0226-E4D6-B8B5-AA33-9F2B962F7D8C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282" creationId="{FE518DE6-C637-F82D-C9D7-4062D0A5F79A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334" creationId="{21F6D8D2-6702-4890-7838-1C74AF6B0376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338" creationId="{6D944A00-5061-2816-38D7-39346D25C17F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342" creationId="{E3FD7CE7-D6F6-61D9-1271-8F593DB05C69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346" creationId="{2A373A01-0049-710E-D0BA-19F15F6764C8}"/>
          </ac:cxnSpMkLst>
        </pc:cxnChg>
        <pc:cxnChg chg="add mod">
          <ac:chgData name="汤丰铭" userId="e9d9c79b-08f4-4b06-9318-18f6bf1a883f" providerId="ADAL" clId="{CD6CF5EC-3047-41EC-9002-18A0B80AFB50}" dt="2024-12-27T06:26:01.535" v="5111" actId="1076"/>
          <ac:cxnSpMkLst>
            <pc:docMk/>
            <pc:sldMk cId="1292700563" sldId="267"/>
            <ac:cxnSpMk id="350" creationId="{E9AA5C83-1162-B3B0-595A-2CCE86A4FB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7B98F-D29E-4EEC-825D-54E97728094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1143000"/>
            <a:ext cx="105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5732-2F4B-445A-94FC-F0CE040CD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3538" y="1143000"/>
            <a:ext cx="105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85732-2F4B-445A-94FC-F0CE040CD5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0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7072966"/>
            <a:ext cx="12504659" cy="15046301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2699510"/>
            <a:ext cx="11033522" cy="10434367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2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2300964"/>
            <a:ext cx="3172138" cy="366253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2300964"/>
            <a:ext cx="9332521" cy="366253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10774525"/>
            <a:ext cx="12688551" cy="17977526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28922125"/>
            <a:ext cx="12688551" cy="9453956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>
                    <a:tint val="82000"/>
                  </a:schemeClr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82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82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1504819"/>
            <a:ext cx="6252329" cy="27421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1504819"/>
            <a:ext cx="6252329" cy="27421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300973"/>
            <a:ext cx="12688551" cy="83535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10594440"/>
            <a:ext cx="6223595" cy="5192171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15786611"/>
            <a:ext cx="6223595" cy="232197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10594440"/>
            <a:ext cx="6254245" cy="5192171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15786611"/>
            <a:ext cx="6254245" cy="232197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3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1207"/>
            <a:ext cx="4744797" cy="10084223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6222615"/>
            <a:ext cx="7447628" cy="30712863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5430"/>
            <a:ext cx="4744797" cy="24020063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1207"/>
            <a:ext cx="4744797" cy="10084223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6222615"/>
            <a:ext cx="7447628" cy="30712863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5430"/>
            <a:ext cx="4744797" cy="24020063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3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300973"/>
            <a:ext cx="12688551" cy="835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1504819"/>
            <a:ext cx="12688551" cy="2742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40056785"/>
            <a:ext cx="3310057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F4C5F-D18D-41CE-94D0-A300204EE1FE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40056785"/>
            <a:ext cx="4965085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40056785"/>
            <a:ext cx="3310057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51721-FA21-4DD9-B127-9495F4DD4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1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57E6-2724-A4CE-E650-1310CFA1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926041-16DD-7203-682A-C703CB9B3A70}"/>
              </a:ext>
            </a:extLst>
          </p:cNvPr>
          <p:cNvSpPr/>
          <p:nvPr/>
        </p:nvSpPr>
        <p:spPr>
          <a:xfrm>
            <a:off x="10669498" y="118588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05A5CB-189A-BACA-6EE7-ED899FAAB1F1}"/>
              </a:ext>
            </a:extLst>
          </p:cNvPr>
          <p:cNvSpPr/>
          <p:nvPr/>
        </p:nvSpPr>
        <p:spPr>
          <a:xfrm>
            <a:off x="10669498" y="1237703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D81F62-5AFA-7D7A-A2F5-66672449689B}"/>
              </a:ext>
            </a:extLst>
          </p:cNvPr>
          <p:cNvSpPr/>
          <p:nvPr/>
        </p:nvSpPr>
        <p:spPr>
          <a:xfrm>
            <a:off x="10669498" y="1289519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3B2340-00A6-5112-3E3D-1328A337CAF8}"/>
              </a:ext>
            </a:extLst>
          </p:cNvPr>
          <p:cNvSpPr/>
          <p:nvPr/>
        </p:nvSpPr>
        <p:spPr>
          <a:xfrm>
            <a:off x="10669498" y="13413354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E9A2A4-03E0-9B9B-75FA-EF9AC2784800}"/>
              </a:ext>
            </a:extLst>
          </p:cNvPr>
          <p:cNvSpPr txBox="1"/>
          <p:nvPr/>
        </p:nvSpPr>
        <p:spPr>
          <a:xfrm>
            <a:off x="11601678" y="1185887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9DF78F-E0A6-5AEB-3FD6-9DDE659672D8}"/>
              </a:ext>
            </a:extLst>
          </p:cNvPr>
          <p:cNvSpPr txBox="1"/>
          <p:nvPr/>
        </p:nvSpPr>
        <p:spPr>
          <a:xfrm>
            <a:off x="11601678" y="1236330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59A7DE-F53A-4E15-A9E6-120221A1AAB6}"/>
              </a:ext>
            </a:extLst>
          </p:cNvPr>
          <p:cNvSpPr txBox="1"/>
          <p:nvPr/>
        </p:nvSpPr>
        <p:spPr>
          <a:xfrm>
            <a:off x="11601678" y="1287130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241B40-4868-711C-C228-68170204D1FA}"/>
              </a:ext>
            </a:extLst>
          </p:cNvPr>
          <p:cNvSpPr txBox="1"/>
          <p:nvPr/>
        </p:nvSpPr>
        <p:spPr>
          <a:xfrm>
            <a:off x="11601678" y="1338335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64781A-66A8-1F9B-82D9-E0C5C76DA0DC}"/>
              </a:ext>
            </a:extLst>
          </p:cNvPr>
          <p:cNvSpPr/>
          <p:nvPr/>
        </p:nvSpPr>
        <p:spPr>
          <a:xfrm>
            <a:off x="4206293" y="1155262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FEF3240-848D-D5F9-AED4-E63959672C4E}"/>
              </a:ext>
            </a:extLst>
          </p:cNvPr>
          <p:cNvSpPr/>
          <p:nvPr/>
        </p:nvSpPr>
        <p:spPr>
          <a:xfrm>
            <a:off x="4464226" y="117827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D791F00-58EF-3BB0-456B-5A61AA902F92}"/>
              </a:ext>
            </a:extLst>
          </p:cNvPr>
          <p:cNvSpPr/>
          <p:nvPr/>
        </p:nvSpPr>
        <p:spPr>
          <a:xfrm>
            <a:off x="5546471" y="117827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597776-E9C1-F5F7-55A9-E7B0BC5AB7EA}"/>
              </a:ext>
            </a:extLst>
          </p:cNvPr>
          <p:cNvSpPr/>
          <p:nvPr/>
        </p:nvSpPr>
        <p:spPr>
          <a:xfrm>
            <a:off x="6630600" y="117827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5B8C7B5-7E5E-6E6C-23CE-7028EDAEE23F}"/>
              </a:ext>
            </a:extLst>
          </p:cNvPr>
          <p:cNvSpPr/>
          <p:nvPr/>
        </p:nvSpPr>
        <p:spPr>
          <a:xfrm>
            <a:off x="7714729" y="117964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99C4FAC-EB91-4931-F2E1-0E6672E4D256}"/>
              </a:ext>
            </a:extLst>
          </p:cNvPr>
          <p:cNvSpPr/>
          <p:nvPr/>
        </p:nvSpPr>
        <p:spPr>
          <a:xfrm>
            <a:off x="8830117" y="117827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D8962B7-915F-2332-422C-C9B272B38878}"/>
              </a:ext>
            </a:extLst>
          </p:cNvPr>
          <p:cNvSpPr/>
          <p:nvPr/>
        </p:nvSpPr>
        <p:spPr>
          <a:xfrm>
            <a:off x="4464226" y="1256614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0891B99-3D05-C108-C5B5-BF1D60780D99}"/>
              </a:ext>
            </a:extLst>
          </p:cNvPr>
          <p:cNvSpPr/>
          <p:nvPr/>
        </p:nvSpPr>
        <p:spPr>
          <a:xfrm>
            <a:off x="4206293" y="1342566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D87217A-AED9-8215-3323-01CDF3815425}"/>
              </a:ext>
            </a:extLst>
          </p:cNvPr>
          <p:cNvSpPr/>
          <p:nvPr/>
        </p:nvSpPr>
        <p:spPr>
          <a:xfrm>
            <a:off x="4464226" y="136557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10911B-F382-C65F-9D73-E720355BC1E7}"/>
              </a:ext>
            </a:extLst>
          </p:cNvPr>
          <p:cNvSpPr/>
          <p:nvPr/>
        </p:nvSpPr>
        <p:spPr>
          <a:xfrm>
            <a:off x="5546471" y="136557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D92A29-B5FF-577F-9DDE-745372A7F285}"/>
              </a:ext>
            </a:extLst>
          </p:cNvPr>
          <p:cNvSpPr/>
          <p:nvPr/>
        </p:nvSpPr>
        <p:spPr>
          <a:xfrm>
            <a:off x="6630600" y="136557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80A99F7-CBA1-BE1A-D6A3-D4DEA299CC09}"/>
              </a:ext>
            </a:extLst>
          </p:cNvPr>
          <p:cNvSpPr/>
          <p:nvPr/>
        </p:nvSpPr>
        <p:spPr>
          <a:xfrm>
            <a:off x="7714729" y="136695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0E95E1A-14BD-5ED2-07C0-202928C41793}"/>
              </a:ext>
            </a:extLst>
          </p:cNvPr>
          <p:cNvSpPr/>
          <p:nvPr/>
        </p:nvSpPr>
        <p:spPr>
          <a:xfrm>
            <a:off x="8830117" y="136557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CC6ACD-9BCC-7647-5D1F-104A5F7D4D21}"/>
              </a:ext>
            </a:extLst>
          </p:cNvPr>
          <p:cNvSpPr/>
          <p:nvPr/>
        </p:nvSpPr>
        <p:spPr>
          <a:xfrm>
            <a:off x="4464226" y="1443919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9BF9AB4-C20D-1A32-BD5E-B5E76436112D}"/>
              </a:ext>
            </a:extLst>
          </p:cNvPr>
          <p:cNvSpPr/>
          <p:nvPr/>
        </p:nvSpPr>
        <p:spPr>
          <a:xfrm>
            <a:off x="4206293" y="1529871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700A7B4-042C-63E4-1641-894232945BB0}"/>
              </a:ext>
            </a:extLst>
          </p:cNvPr>
          <p:cNvSpPr/>
          <p:nvPr/>
        </p:nvSpPr>
        <p:spPr>
          <a:xfrm>
            <a:off x="4464226" y="155288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BA786E5-C5CC-3347-91BC-15099064E392}"/>
              </a:ext>
            </a:extLst>
          </p:cNvPr>
          <p:cNvSpPr/>
          <p:nvPr/>
        </p:nvSpPr>
        <p:spPr>
          <a:xfrm>
            <a:off x="5546471" y="155288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4DB6FCA-31A1-7921-2C25-0A02C7F2C973}"/>
              </a:ext>
            </a:extLst>
          </p:cNvPr>
          <p:cNvSpPr/>
          <p:nvPr/>
        </p:nvSpPr>
        <p:spPr>
          <a:xfrm>
            <a:off x="6630600" y="155288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B8CD62-8857-C91D-7296-DE2E8E90CEF9}"/>
              </a:ext>
            </a:extLst>
          </p:cNvPr>
          <p:cNvSpPr/>
          <p:nvPr/>
        </p:nvSpPr>
        <p:spPr>
          <a:xfrm>
            <a:off x="7714729" y="155425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19D13D0-CDBD-2002-874B-1CC870A59B7D}"/>
              </a:ext>
            </a:extLst>
          </p:cNvPr>
          <p:cNvSpPr/>
          <p:nvPr/>
        </p:nvSpPr>
        <p:spPr>
          <a:xfrm>
            <a:off x="8830117" y="155288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3DBC0FE-17E0-4446-B737-F0BC5D831EB6}"/>
              </a:ext>
            </a:extLst>
          </p:cNvPr>
          <p:cNvSpPr/>
          <p:nvPr/>
        </p:nvSpPr>
        <p:spPr>
          <a:xfrm>
            <a:off x="4464226" y="1631223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11C0065-7B85-0031-D6BB-E2B794924DAF}"/>
              </a:ext>
            </a:extLst>
          </p:cNvPr>
          <p:cNvSpPr/>
          <p:nvPr/>
        </p:nvSpPr>
        <p:spPr>
          <a:xfrm>
            <a:off x="4206293" y="1717175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D52E7FA-01C7-5989-FEA7-12E997719306}"/>
              </a:ext>
            </a:extLst>
          </p:cNvPr>
          <p:cNvSpPr/>
          <p:nvPr/>
        </p:nvSpPr>
        <p:spPr>
          <a:xfrm>
            <a:off x="4464226" y="1740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661667B-0372-B03E-7535-1254C4C2A862}"/>
              </a:ext>
            </a:extLst>
          </p:cNvPr>
          <p:cNvSpPr/>
          <p:nvPr/>
        </p:nvSpPr>
        <p:spPr>
          <a:xfrm>
            <a:off x="5546471" y="1740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B750CBC-0FEC-DB1B-CA39-557EF5412338}"/>
              </a:ext>
            </a:extLst>
          </p:cNvPr>
          <p:cNvSpPr/>
          <p:nvPr/>
        </p:nvSpPr>
        <p:spPr>
          <a:xfrm>
            <a:off x="6630600" y="1740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24E48B1-0A4F-E3F6-D4DD-1693B123A2B8}"/>
              </a:ext>
            </a:extLst>
          </p:cNvPr>
          <p:cNvSpPr/>
          <p:nvPr/>
        </p:nvSpPr>
        <p:spPr>
          <a:xfrm>
            <a:off x="7714729" y="17415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5120FE-6F4E-D6F9-AD90-7D8688B64971}"/>
              </a:ext>
            </a:extLst>
          </p:cNvPr>
          <p:cNvSpPr/>
          <p:nvPr/>
        </p:nvSpPr>
        <p:spPr>
          <a:xfrm>
            <a:off x="8830117" y="1740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2CB4197-FBD0-92C0-65B8-320A7491E35A}"/>
              </a:ext>
            </a:extLst>
          </p:cNvPr>
          <p:cNvSpPr/>
          <p:nvPr/>
        </p:nvSpPr>
        <p:spPr>
          <a:xfrm>
            <a:off x="4464226" y="1810651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FAB8259-DA44-23BC-FF75-9D5114E41ABC}"/>
              </a:ext>
            </a:extLst>
          </p:cNvPr>
          <p:cNvSpPr/>
          <p:nvPr/>
        </p:nvSpPr>
        <p:spPr>
          <a:xfrm>
            <a:off x="4206293" y="1904480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23F4B0-8FA0-6BB7-7268-95FBBCD602C8}"/>
              </a:ext>
            </a:extLst>
          </p:cNvPr>
          <p:cNvSpPr/>
          <p:nvPr/>
        </p:nvSpPr>
        <p:spPr>
          <a:xfrm>
            <a:off x="4464226" y="192749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73603DD-12A6-C392-3406-710A3D0DC49B}"/>
              </a:ext>
            </a:extLst>
          </p:cNvPr>
          <p:cNvSpPr/>
          <p:nvPr/>
        </p:nvSpPr>
        <p:spPr>
          <a:xfrm>
            <a:off x="5546471" y="192749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8B012CA-3198-E78F-F3FC-4F55F40C8C0F}"/>
              </a:ext>
            </a:extLst>
          </p:cNvPr>
          <p:cNvSpPr/>
          <p:nvPr/>
        </p:nvSpPr>
        <p:spPr>
          <a:xfrm>
            <a:off x="6630600" y="192749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605348-B80F-D717-1E81-959262E70B57}"/>
              </a:ext>
            </a:extLst>
          </p:cNvPr>
          <p:cNvSpPr/>
          <p:nvPr/>
        </p:nvSpPr>
        <p:spPr>
          <a:xfrm>
            <a:off x="7714729" y="192886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C527832-25EB-533A-93CF-9F820BC09818}"/>
              </a:ext>
            </a:extLst>
          </p:cNvPr>
          <p:cNvSpPr/>
          <p:nvPr/>
        </p:nvSpPr>
        <p:spPr>
          <a:xfrm>
            <a:off x="8830117" y="192749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B0B4929-6E4C-29C8-526A-07C5C5106099}"/>
              </a:ext>
            </a:extLst>
          </p:cNvPr>
          <p:cNvSpPr/>
          <p:nvPr/>
        </p:nvSpPr>
        <p:spPr>
          <a:xfrm>
            <a:off x="4464226" y="2005832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365F9C5-94CF-9295-F06C-622A15B1DD68}"/>
              </a:ext>
            </a:extLst>
          </p:cNvPr>
          <p:cNvSpPr/>
          <p:nvPr/>
        </p:nvSpPr>
        <p:spPr>
          <a:xfrm>
            <a:off x="4206293" y="20917120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8565DD1-28D2-5BEE-8508-B7160FF472DA}"/>
              </a:ext>
            </a:extLst>
          </p:cNvPr>
          <p:cNvSpPr/>
          <p:nvPr/>
        </p:nvSpPr>
        <p:spPr>
          <a:xfrm>
            <a:off x="4464226" y="211472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4822E9F-A8A5-904E-4799-949637344E3E}"/>
              </a:ext>
            </a:extLst>
          </p:cNvPr>
          <p:cNvSpPr/>
          <p:nvPr/>
        </p:nvSpPr>
        <p:spPr>
          <a:xfrm>
            <a:off x="5546471" y="211472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FFA3B33-105A-72C0-68DA-050B639E92FA}"/>
              </a:ext>
            </a:extLst>
          </p:cNvPr>
          <p:cNvSpPr/>
          <p:nvPr/>
        </p:nvSpPr>
        <p:spPr>
          <a:xfrm>
            <a:off x="6630600" y="211472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E0487C2-BAE8-666C-2AB5-8E3C1FCFA8EF}"/>
              </a:ext>
            </a:extLst>
          </p:cNvPr>
          <p:cNvSpPr/>
          <p:nvPr/>
        </p:nvSpPr>
        <p:spPr>
          <a:xfrm>
            <a:off x="7714729" y="211609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2965CDE-8B27-6061-004A-39A2712D51CD}"/>
              </a:ext>
            </a:extLst>
          </p:cNvPr>
          <p:cNvSpPr/>
          <p:nvPr/>
        </p:nvSpPr>
        <p:spPr>
          <a:xfrm>
            <a:off x="8830117" y="211472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34B8D03-EA95-0854-D633-D779F48A2D5D}"/>
              </a:ext>
            </a:extLst>
          </p:cNvPr>
          <p:cNvSpPr/>
          <p:nvPr/>
        </p:nvSpPr>
        <p:spPr>
          <a:xfrm>
            <a:off x="4464226" y="21930646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FC33D78-C373-17CC-6790-E8C86FF35DE3}"/>
              </a:ext>
            </a:extLst>
          </p:cNvPr>
          <p:cNvSpPr/>
          <p:nvPr/>
        </p:nvSpPr>
        <p:spPr>
          <a:xfrm>
            <a:off x="4206293" y="22789437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A49E85B-AFC6-FCB4-E3A3-0AC8A9F633ED}"/>
              </a:ext>
            </a:extLst>
          </p:cNvPr>
          <p:cNvSpPr/>
          <p:nvPr/>
        </p:nvSpPr>
        <p:spPr>
          <a:xfrm>
            <a:off x="4464226" y="2302326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4A23907-033C-C399-2642-799916560838}"/>
              </a:ext>
            </a:extLst>
          </p:cNvPr>
          <p:cNvSpPr/>
          <p:nvPr/>
        </p:nvSpPr>
        <p:spPr>
          <a:xfrm>
            <a:off x="5546471" y="2303661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8F53386-4E06-9925-FAA9-7801233E4FE0}"/>
              </a:ext>
            </a:extLst>
          </p:cNvPr>
          <p:cNvSpPr/>
          <p:nvPr/>
        </p:nvSpPr>
        <p:spPr>
          <a:xfrm>
            <a:off x="6628716" y="2304997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522582-0D43-D3F2-4E61-19732CB44AEB}"/>
              </a:ext>
            </a:extLst>
          </p:cNvPr>
          <p:cNvSpPr/>
          <p:nvPr/>
        </p:nvSpPr>
        <p:spPr>
          <a:xfrm>
            <a:off x="7714895" y="2303661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BDDAD26-EA83-758A-76BC-7F66C08AB738}"/>
              </a:ext>
            </a:extLst>
          </p:cNvPr>
          <p:cNvSpPr/>
          <p:nvPr/>
        </p:nvSpPr>
        <p:spPr>
          <a:xfrm>
            <a:off x="8802123" y="2302326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AB919987-FF50-A5AD-CD6D-0A7C9A4CCB02}"/>
              </a:ext>
            </a:extLst>
          </p:cNvPr>
          <p:cNvSpPr/>
          <p:nvPr/>
        </p:nvSpPr>
        <p:spPr>
          <a:xfrm>
            <a:off x="4464226" y="2361762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10D33F7-1198-BFB3-8298-2AB1CB46A1D9}"/>
              </a:ext>
            </a:extLst>
          </p:cNvPr>
          <p:cNvCxnSpPr>
            <a:cxnSpLocks/>
          </p:cNvCxnSpPr>
          <p:nvPr/>
        </p:nvCxnSpPr>
        <p:spPr>
          <a:xfrm>
            <a:off x="4362626" y="11974263"/>
            <a:ext cx="952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FFB4D62-BBAD-8A57-C890-ED8D87DE2AA6}"/>
              </a:ext>
            </a:extLst>
          </p:cNvPr>
          <p:cNvCxnSpPr>
            <a:cxnSpLocks/>
          </p:cNvCxnSpPr>
          <p:nvPr/>
        </p:nvCxnSpPr>
        <p:spPr>
          <a:xfrm>
            <a:off x="10669498" y="14140949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817D8CD8-ABCE-A976-B8E0-619FADA710DB}"/>
              </a:ext>
            </a:extLst>
          </p:cNvPr>
          <p:cNvSpPr txBox="1"/>
          <p:nvPr/>
        </p:nvSpPr>
        <p:spPr>
          <a:xfrm>
            <a:off x="11601678" y="1389506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0B61226-C29E-4C28-22D4-8EBECBE7BFD5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4838876" y="12138331"/>
            <a:ext cx="0" cy="42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BE65582A-9664-D687-C3F1-936A1A62DD64}"/>
              </a:ext>
            </a:extLst>
          </p:cNvPr>
          <p:cNvCxnSpPr>
            <a:cxnSpLocks/>
            <a:stCxn id="18" idx="1"/>
            <a:endCxn id="17" idx="2"/>
          </p:cNvCxnSpPr>
          <p:nvPr/>
        </p:nvCxnSpPr>
        <p:spPr>
          <a:xfrm rot="10800000" flipV="1">
            <a:off x="4838877" y="11960531"/>
            <a:ext cx="707595" cy="177800"/>
          </a:xfrm>
          <a:prstGeom prst="bentConnector4">
            <a:avLst>
              <a:gd name="adj1" fmla="val 2352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B52CBBB0-B707-ECB1-3307-F2B4771BA4CE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 flipV="1">
            <a:off x="4838876" y="11960531"/>
            <a:ext cx="1791724" cy="177800"/>
          </a:xfrm>
          <a:prstGeom prst="bentConnector4">
            <a:avLst>
              <a:gd name="adj1" fmla="val 9775"/>
              <a:gd name="adj2" fmla="val 2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1E2D399B-7601-AA73-3FFC-C1E0764A9A97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 flipV="1">
            <a:off x="4838877" y="11974263"/>
            <a:ext cx="2875853" cy="164068"/>
          </a:xfrm>
          <a:prstGeom prst="bentConnector4">
            <a:avLst>
              <a:gd name="adj1" fmla="val 7716"/>
              <a:gd name="adj2" fmla="val 3018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C166436A-0A6F-83CE-9B08-4C75BC66454D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 flipV="1">
            <a:off x="4838877" y="11960531"/>
            <a:ext cx="3991241" cy="177800"/>
          </a:xfrm>
          <a:prstGeom prst="bentConnector4">
            <a:avLst>
              <a:gd name="adj1" fmla="val 3146"/>
              <a:gd name="adj2" fmla="val 3107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4778C28-5899-BC04-EFB6-87774B2FE9B6}"/>
              </a:ext>
            </a:extLst>
          </p:cNvPr>
          <p:cNvSpPr txBox="1"/>
          <p:nvPr/>
        </p:nvSpPr>
        <p:spPr>
          <a:xfrm>
            <a:off x="6129917" y="10447337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Azure LRC 30+6+6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62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2A3C-4912-2CEC-37BE-88D67E80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1273BE-A5E3-E8FD-E232-2C83B03CCC70}"/>
              </a:ext>
            </a:extLst>
          </p:cNvPr>
          <p:cNvSpPr/>
          <p:nvPr/>
        </p:nvSpPr>
        <p:spPr>
          <a:xfrm>
            <a:off x="12341749" y="4540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AD95F9-674A-7117-1E92-E5A70959A851}"/>
              </a:ext>
            </a:extLst>
          </p:cNvPr>
          <p:cNvSpPr/>
          <p:nvPr/>
        </p:nvSpPr>
        <p:spPr>
          <a:xfrm>
            <a:off x="12341749" y="505819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EDC20A7-0FB0-9932-C108-06431A375D9A}"/>
              </a:ext>
            </a:extLst>
          </p:cNvPr>
          <p:cNvSpPr/>
          <p:nvPr/>
        </p:nvSpPr>
        <p:spPr>
          <a:xfrm>
            <a:off x="12341749" y="557635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6EDD96-2D8C-7720-AC7E-1E9DCD839EA2}"/>
              </a:ext>
            </a:extLst>
          </p:cNvPr>
          <p:cNvSpPr/>
          <p:nvPr/>
        </p:nvSpPr>
        <p:spPr>
          <a:xfrm>
            <a:off x="12341749" y="6094512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1F2411-F24A-A7F7-1844-6D457B5467FF}"/>
              </a:ext>
            </a:extLst>
          </p:cNvPr>
          <p:cNvSpPr txBox="1"/>
          <p:nvPr/>
        </p:nvSpPr>
        <p:spPr>
          <a:xfrm>
            <a:off x="13273929" y="454003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1A2C3A-E30F-C797-2C52-3A37FBE2D765}"/>
              </a:ext>
            </a:extLst>
          </p:cNvPr>
          <p:cNvSpPr txBox="1"/>
          <p:nvPr/>
        </p:nvSpPr>
        <p:spPr>
          <a:xfrm>
            <a:off x="13273929" y="50444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A0949F-02C0-690A-DCB1-F0D671DEBD58}"/>
              </a:ext>
            </a:extLst>
          </p:cNvPr>
          <p:cNvSpPr txBox="1"/>
          <p:nvPr/>
        </p:nvSpPr>
        <p:spPr>
          <a:xfrm>
            <a:off x="13273929" y="555246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85C3C-0BD1-5933-220D-392801FFF960}"/>
              </a:ext>
            </a:extLst>
          </p:cNvPr>
          <p:cNvSpPr txBox="1"/>
          <p:nvPr/>
        </p:nvSpPr>
        <p:spPr>
          <a:xfrm>
            <a:off x="13273929" y="606450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61A9EB-EC2E-4D23-8FEB-E7ABB44F02D4}"/>
              </a:ext>
            </a:extLst>
          </p:cNvPr>
          <p:cNvSpPr/>
          <p:nvPr/>
        </p:nvSpPr>
        <p:spPr>
          <a:xfrm>
            <a:off x="722840" y="4466931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2E1452-1D4A-2E93-4C15-93BB51CE0066}"/>
              </a:ext>
            </a:extLst>
          </p:cNvPr>
          <p:cNvSpPr/>
          <p:nvPr/>
        </p:nvSpPr>
        <p:spPr>
          <a:xfrm>
            <a:off x="965622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D12199A-6841-8C06-C64C-DF36EDD9AB78}"/>
              </a:ext>
            </a:extLst>
          </p:cNvPr>
          <p:cNvSpPr/>
          <p:nvPr/>
        </p:nvSpPr>
        <p:spPr>
          <a:xfrm>
            <a:off x="2047867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DE2083-A53D-3272-9C15-120405DE63CD}"/>
              </a:ext>
            </a:extLst>
          </p:cNvPr>
          <p:cNvSpPr/>
          <p:nvPr/>
        </p:nvSpPr>
        <p:spPr>
          <a:xfrm>
            <a:off x="3131996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A459033-3E53-585D-A755-453513803E13}"/>
              </a:ext>
            </a:extLst>
          </p:cNvPr>
          <p:cNvSpPr/>
          <p:nvPr/>
        </p:nvSpPr>
        <p:spPr>
          <a:xfrm>
            <a:off x="4216125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485A5A1-E9F9-B4CE-A3BF-6A5E3D597AA8}"/>
              </a:ext>
            </a:extLst>
          </p:cNvPr>
          <p:cNvSpPr/>
          <p:nvPr/>
        </p:nvSpPr>
        <p:spPr>
          <a:xfrm>
            <a:off x="5366711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2A470D3-ADB8-45AF-6329-6E1731A099A0}"/>
              </a:ext>
            </a:extLst>
          </p:cNvPr>
          <p:cNvSpPr/>
          <p:nvPr/>
        </p:nvSpPr>
        <p:spPr>
          <a:xfrm>
            <a:off x="722839" y="6666990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BE0BFA-70A1-5997-E2DD-340DB270EB09}"/>
              </a:ext>
            </a:extLst>
          </p:cNvPr>
          <p:cNvSpPr/>
          <p:nvPr/>
        </p:nvSpPr>
        <p:spPr>
          <a:xfrm>
            <a:off x="6465984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A5612A9-EF32-4F70-2493-768CC244B8CA}"/>
              </a:ext>
            </a:extLst>
          </p:cNvPr>
          <p:cNvSpPr/>
          <p:nvPr/>
        </p:nvSpPr>
        <p:spPr>
          <a:xfrm>
            <a:off x="7555771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1A9DAF-A113-F592-CC33-12DE5E0C7322}"/>
              </a:ext>
            </a:extLst>
          </p:cNvPr>
          <p:cNvSpPr/>
          <p:nvPr/>
        </p:nvSpPr>
        <p:spPr>
          <a:xfrm>
            <a:off x="8683711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10E3591-56A3-0345-4736-F0CFA1908FD7}"/>
              </a:ext>
            </a:extLst>
          </p:cNvPr>
          <p:cNvSpPr/>
          <p:nvPr/>
        </p:nvSpPr>
        <p:spPr>
          <a:xfrm>
            <a:off x="9798367" y="4560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92D632-2F09-1545-0B68-78BEA1EB78D6}"/>
              </a:ext>
            </a:extLst>
          </p:cNvPr>
          <p:cNvSpPr/>
          <p:nvPr/>
        </p:nvSpPr>
        <p:spPr>
          <a:xfrm>
            <a:off x="10913755" y="45464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27E7AD2-EED2-E6EF-E4F5-FCB120AB3A38}"/>
              </a:ext>
            </a:extLst>
          </p:cNvPr>
          <p:cNvSpPr/>
          <p:nvPr/>
        </p:nvSpPr>
        <p:spPr>
          <a:xfrm>
            <a:off x="710845" y="8867049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E793EAA-D598-7A82-8CCC-BB312D2DCB83}"/>
              </a:ext>
            </a:extLst>
          </p:cNvPr>
          <p:cNvSpPr/>
          <p:nvPr/>
        </p:nvSpPr>
        <p:spPr>
          <a:xfrm>
            <a:off x="963738" y="508176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23A52C6-BD09-E461-3EBD-5BF5091F979E}"/>
              </a:ext>
            </a:extLst>
          </p:cNvPr>
          <p:cNvSpPr/>
          <p:nvPr/>
        </p:nvSpPr>
        <p:spPr>
          <a:xfrm>
            <a:off x="2077497" y="509446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DDF5EC8-2818-7F9B-2489-DF76A26860E5}"/>
              </a:ext>
            </a:extLst>
          </p:cNvPr>
          <p:cNvSpPr/>
          <p:nvPr/>
        </p:nvSpPr>
        <p:spPr>
          <a:xfrm>
            <a:off x="3190654" y="509446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97D0D39-65CF-0EE5-45FB-FDFE03768D24}"/>
              </a:ext>
            </a:extLst>
          </p:cNvPr>
          <p:cNvSpPr/>
          <p:nvPr/>
        </p:nvSpPr>
        <p:spPr>
          <a:xfrm>
            <a:off x="4244008" y="509446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EDFC8C7-6FDA-6640-C430-FC81869A29F5}"/>
              </a:ext>
            </a:extLst>
          </p:cNvPr>
          <p:cNvSpPr/>
          <p:nvPr/>
        </p:nvSpPr>
        <p:spPr>
          <a:xfrm>
            <a:off x="710845" y="11194899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E8E5EBC-85F4-74B8-DF53-E07E1C31EF11}"/>
              </a:ext>
            </a:extLst>
          </p:cNvPr>
          <p:cNvSpPr/>
          <p:nvPr/>
        </p:nvSpPr>
        <p:spPr>
          <a:xfrm>
            <a:off x="710845" y="13522749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9E37C8B-5427-B23A-A8E2-234357D4D803}"/>
              </a:ext>
            </a:extLst>
          </p:cNvPr>
          <p:cNvSpPr/>
          <p:nvPr/>
        </p:nvSpPr>
        <p:spPr>
          <a:xfrm>
            <a:off x="4329230" y="1132269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4ED8F5-D47A-6D30-22D2-CFDB4A304925}"/>
              </a:ext>
            </a:extLst>
          </p:cNvPr>
          <p:cNvSpPr/>
          <p:nvPr/>
        </p:nvSpPr>
        <p:spPr>
          <a:xfrm>
            <a:off x="710845" y="15850599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5560BE8F-29D0-198D-4481-7BB67BD4E9FB}"/>
              </a:ext>
            </a:extLst>
          </p:cNvPr>
          <p:cNvSpPr/>
          <p:nvPr/>
        </p:nvSpPr>
        <p:spPr>
          <a:xfrm>
            <a:off x="698851" y="18050658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1BA9D163-1C62-F243-613A-8980F232E253}"/>
              </a:ext>
            </a:extLst>
          </p:cNvPr>
          <p:cNvSpPr/>
          <p:nvPr/>
        </p:nvSpPr>
        <p:spPr>
          <a:xfrm>
            <a:off x="5389250" y="509834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22637FE3-944B-1088-0360-742C3E2A353C}"/>
              </a:ext>
            </a:extLst>
          </p:cNvPr>
          <p:cNvSpPr/>
          <p:nvPr/>
        </p:nvSpPr>
        <p:spPr>
          <a:xfrm>
            <a:off x="6471495" y="509834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C5809743-B0FE-3BC1-ACDC-E40D9AA6FA53}"/>
              </a:ext>
            </a:extLst>
          </p:cNvPr>
          <p:cNvSpPr/>
          <p:nvPr/>
        </p:nvSpPr>
        <p:spPr>
          <a:xfrm>
            <a:off x="7587846" y="508176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BD9CEA1-3457-09DF-E617-D6603DAC7C01}"/>
              </a:ext>
            </a:extLst>
          </p:cNvPr>
          <p:cNvSpPr/>
          <p:nvPr/>
        </p:nvSpPr>
        <p:spPr>
          <a:xfrm>
            <a:off x="8709773" y="50974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3BF9B21D-7191-B850-34AF-9035401932DA}"/>
              </a:ext>
            </a:extLst>
          </p:cNvPr>
          <p:cNvSpPr/>
          <p:nvPr/>
        </p:nvSpPr>
        <p:spPr>
          <a:xfrm>
            <a:off x="9835842" y="50738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132AD838-EBAF-FD40-316E-EA1B1F768469}"/>
              </a:ext>
            </a:extLst>
          </p:cNvPr>
          <p:cNvSpPr/>
          <p:nvPr/>
        </p:nvSpPr>
        <p:spPr>
          <a:xfrm>
            <a:off x="10935115" y="50738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0EF13475-C255-9D90-2BF7-589E17757C7E}"/>
              </a:ext>
            </a:extLst>
          </p:cNvPr>
          <p:cNvSpPr/>
          <p:nvPr/>
        </p:nvSpPr>
        <p:spPr>
          <a:xfrm>
            <a:off x="963883" y="5662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CE0EB4C6-3E4A-5CCD-D1BA-64AC7BE803F3}"/>
              </a:ext>
            </a:extLst>
          </p:cNvPr>
          <p:cNvSpPr/>
          <p:nvPr/>
        </p:nvSpPr>
        <p:spPr>
          <a:xfrm>
            <a:off x="2083597" y="56531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94B9660E-9127-A398-EBA6-1647B93C6EA0}"/>
              </a:ext>
            </a:extLst>
          </p:cNvPr>
          <p:cNvSpPr/>
          <p:nvPr/>
        </p:nvSpPr>
        <p:spPr>
          <a:xfrm>
            <a:off x="3190654" y="56651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292EE042-F293-C01B-3AC6-3D8DC0881575}"/>
              </a:ext>
            </a:extLst>
          </p:cNvPr>
          <p:cNvSpPr/>
          <p:nvPr/>
        </p:nvSpPr>
        <p:spPr>
          <a:xfrm>
            <a:off x="4306042" y="5651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2F14FA7-21D6-3E16-25C8-26114E512BDE}"/>
              </a:ext>
            </a:extLst>
          </p:cNvPr>
          <p:cNvSpPr/>
          <p:nvPr/>
        </p:nvSpPr>
        <p:spPr>
          <a:xfrm>
            <a:off x="5390171" y="56512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0AE22141-200C-329D-603E-6B9F82CAB24C}"/>
              </a:ext>
            </a:extLst>
          </p:cNvPr>
          <p:cNvSpPr/>
          <p:nvPr/>
        </p:nvSpPr>
        <p:spPr>
          <a:xfrm>
            <a:off x="6503930" y="56639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5C57BDE-AB9B-41DD-5E29-5E6870C4A79D}"/>
              </a:ext>
            </a:extLst>
          </p:cNvPr>
          <p:cNvSpPr/>
          <p:nvPr/>
        </p:nvSpPr>
        <p:spPr>
          <a:xfrm>
            <a:off x="7595595" y="56272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15A3199-28D2-E526-40C1-1ECE16ED0A55}"/>
              </a:ext>
            </a:extLst>
          </p:cNvPr>
          <p:cNvSpPr/>
          <p:nvPr/>
        </p:nvSpPr>
        <p:spPr>
          <a:xfrm>
            <a:off x="8727999" y="56272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0B2DA1AB-2040-56FB-DC12-E2972F0BE9D6}"/>
              </a:ext>
            </a:extLst>
          </p:cNvPr>
          <p:cNvSpPr/>
          <p:nvPr/>
        </p:nvSpPr>
        <p:spPr>
          <a:xfrm>
            <a:off x="996014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DA140DCF-DF95-F46D-EB27-0CA94D96A6F7}"/>
              </a:ext>
            </a:extLst>
          </p:cNvPr>
          <p:cNvSpPr/>
          <p:nvPr/>
        </p:nvSpPr>
        <p:spPr>
          <a:xfrm>
            <a:off x="2080143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886AF991-10FB-AEA7-90EB-C3B6B69CF080}"/>
              </a:ext>
            </a:extLst>
          </p:cNvPr>
          <p:cNvSpPr/>
          <p:nvPr/>
        </p:nvSpPr>
        <p:spPr>
          <a:xfrm>
            <a:off x="3164272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4E6B4AC2-4227-F0E5-11BF-E8585B82210B}"/>
              </a:ext>
            </a:extLst>
          </p:cNvPr>
          <p:cNvSpPr/>
          <p:nvPr/>
        </p:nvSpPr>
        <p:spPr>
          <a:xfrm>
            <a:off x="4271316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B5DECBAD-DEF2-614B-E4A6-1FF22C3FDAD7}"/>
              </a:ext>
            </a:extLst>
          </p:cNvPr>
          <p:cNvSpPr/>
          <p:nvPr/>
        </p:nvSpPr>
        <p:spPr>
          <a:xfrm>
            <a:off x="5414131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C2F51A2-DA8B-B06D-4F08-51CC6CE5D47F}"/>
              </a:ext>
            </a:extLst>
          </p:cNvPr>
          <p:cNvSpPr/>
          <p:nvPr/>
        </p:nvSpPr>
        <p:spPr>
          <a:xfrm>
            <a:off x="6505796" y="68169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BF909AC1-F235-1F8C-3935-8E3DE966D328}"/>
              </a:ext>
            </a:extLst>
          </p:cNvPr>
          <p:cNvSpPr/>
          <p:nvPr/>
        </p:nvSpPr>
        <p:spPr>
          <a:xfrm>
            <a:off x="7633736" y="68169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5A255F89-DCA9-EB24-02F2-0932120B82EA}"/>
              </a:ext>
            </a:extLst>
          </p:cNvPr>
          <p:cNvSpPr/>
          <p:nvPr/>
        </p:nvSpPr>
        <p:spPr>
          <a:xfrm>
            <a:off x="8728480" y="683035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5E65D5C5-F046-EE58-C006-6A35A01BE75D}"/>
              </a:ext>
            </a:extLst>
          </p:cNvPr>
          <p:cNvSpPr/>
          <p:nvPr/>
        </p:nvSpPr>
        <p:spPr>
          <a:xfrm>
            <a:off x="9793068" y="682932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8CB189E-C56C-0A50-6354-34C132FC2230}"/>
              </a:ext>
            </a:extLst>
          </p:cNvPr>
          <p:cNvSpPr/>
          <p:nvPr/>
        </p:nvSpPr>
        <p:spPr>
          <a:xfrm>
            <a:off x="10910739" y="6807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C9D2F6FB-29AB-7056-4052-9C7B4E02CF2E}"/>
              </a:ext>
            </a:extLst>
          </p:cNvPr>
          <p:cNvSpPr/>
          <p:nvPr/>
        </p:nvSpPr>
        <p:spPr>
          <a:xfrm>
            <a:off x="1011571" y="72850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CBD85C2B-F5AD-E8B5-E7B0-4433108F3EF2}"/>
              </a:ext>
            </a:extLst>
          </p:cNvPr>
          <p:cNvSpPr/>
          <p:nvPr/>
        </p:nvSpPr>
        <p:spPr>
          <a:xfrm>
            <a:off x="2110214" y="72850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0A5F8586-235B-5BD1-F225-119C1C209F32}"/>
              </a:ext>
            </a:extLst>
          </p:cNvPr>
          <p:cNvSpPr/>
          <p:nvPr/>
        </p:nvSpPr>
        <p:spPr>
          <a:xfrm>
            <a:off x="3192596" y="72850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6C70829E-9716-B4F4-FA1E-126129FA0BC6}"/>
              </a:ext>
            </a:extLst>
          </p:cNvPr>
          <p:cNvSpPr/>
          <p:nvPr/>
        </p:nvSpPr>
        <p:spPr>
          <a:xfrm>
            <a:off x="4304893" y="7305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21BE133B-A956-4C73-49A8-7CCFDAD8079E}"/>
              </a:ext>
            </a:extLst>
          </p:cNvPr>
          <p:cNvSpPr/>
          <p:nvPr/>
        </p:nvSpPr>
        <p:spPr>
          <a:xfrm>
            <a:off x="5401652" y="7305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C359319F-DC16-3905-FDD0-B781F652B673}"/>
              </a:ext>
            </a:extLst>
          </p:cNvPr>
          <p:cNvSpPr/>
          <p:nvPr/>
        </p:nvSpPr>
        <p:spPr>
          <a:xfrm>
            <a:off x="6505482" y="72964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92D7B247-9526-20EC-C5AC-62B402995CC7}"/>
              </a:ext>
            </a:extLst>
          </p:cNvPr>
          <p:cNvSpPr/>
          <p:nvPr/>
        </p:nvSpPr>
        <p:spPr>
          <a:xfrm>
            <a:off x="7645853" y="72964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95C83D9-15E9-7FE2-F5E3-BC8DA6F2245F}"/>
              </a:ext>
            </a:extLst>
          </p:cNvPr>
          <p:cNvSpPr/>
          <p:nvPr/>
        </p:nvSpPr>
        <p:spPr>
          <a:xfrm>
            <a:off x="8736569" y="73109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C29CBD0C-256F-DC47-E203-22EEA77E0983}"/>
              </a:ext>
            </a:extLst>
          </p:cNvPr>
          <p:cNvSpPr/>
          <p:nvPr/>
        </p:nvSpPr>
        <p:spPr>
          <a:xfrm>
            <a:off x="9797742" y="73109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8041CD89-EC4A-7FA2-BA19-D4878EC9D504}"/>
              </a:ext>
            </a:extLst>
          </p:cNvPr>
          <p:cNvSpPr/>
          <p:nvPr/>
        </p:nvSpPr>
        <p:spPr>
          <a:xfrm>
            <a:off x="10909715" y="72982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0347C0D5-64C5-6098-C576-F673BEA7F6BC}"/>
              </a:ext>
            </a:extLst>
          </p:cNvPr>
          <p:cNvSpPr/>
          <p:nvPr/>
        </p:nvSpPr>
        <p:spPr>
          <a:xfrm>
            <a:off x="1011571" y="78176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7566C0E-91BB-CE29-2A16-6D042DE30C0F}"/>
              </a:ext>
            </a:extLst>
          </p:cNvPr>
          <p:cNvSpPr/>
          <p:nvPr/>
        </p:nvSpPr>
        <p:spPr>
          <a:xfrm>
            <a:off x="2097436" y="78269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66D58107-F16E-4AB1-CB6C-A62EB5E2C1D7}"/>
              </a:ext>
            </a:extLst>
          </p:cNvPr>
          <p:cNvSpPr/>
          <p:nvPr/>
        </p:nvSpPr>
        <p:spPr>
          <a:xfrm>
            <a:off x="3198310" y="78132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3843C8E1-B61F-2382-A601-57916D751DC7}"/>
              </a:ext>
            </a:extLst>
          </p:cNvPr>
          <p:cNvSpPr/>
          <p:nvPr/>
        </p:nvSpPr>
        <p:spPr>
          <a:xfrm>
            <a:off x="4328048" y="78152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2D7DB95-598B-2F5B-7BDD-815C10BB15B1}"/>
              </a:ext>
            </a:extLst>
          </p:cNvPr>
          <p:cNvSpPr/>
          <p:nvPr/>
        </p:nvSpPr>
        <p:spPr>
          <a:xfrm>
            <a:off x="5427293" y="78134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ADB2D21-EFFB-85B8-D683-3612334F3772}"/>
              </a:ext>
            </a:extLst>
          </p:cNvPr>
          <p:cNvSpPr/>
          <p:nvPr/>
        </p:nvSpPr>
        <p:spPr>
          <a:xfrm>
            <a:off x="6508975" y="78163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D7ECE753-0049-EF42-FB8D-F08F71DC3CF4}"/>
              </a:ext>
            </a:extLst>
          </p:cNvPr>
          <p:cNvSpPr/>
          <p:nvPr/>
        </p:nvSpPr>
        <p:spPr>
          <a:xfrm>
            <a:off x="7649413" y="78163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98BC2125-B051-C40B-721B-01CE0B004BF3}"/>
              </a:ext>
            </a:extLst>
          </p:cNvPr>
          <p:cNvSpPr/>
          <p:nvPr/>
        </p:nvSpPr>
        <p:spPr>
          <a:xfrm>
            <a:off x="8734622" y="77992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77506AD9-646C-2360-8500-8BE9CA611C4D}"/>
              </a:ext>
            </a:extLst>
          </p:cNvPr>
          <p:cNvSpPr/>
          <p:nvPr/>
        </p:nvSpPr>
        <p:spPr>
          <a:xfrm>
            <a:off x="9788776" y="78052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A565D571-3F6F-55D3-68D4-7A77BE3B544D}"/>
              </a:ext>
            </a:extLst>
          </p:cNvPr>
          <p:cNvSpPr/>
          <p:nvPr/>
        </p:nvSpPr>
        <p:spPr>
          <a:xfrm>
            <a:off x="963738" y="89418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4D95316F-FB1A-1766-5428-2BB695A38AC2}"/>
              </a:ext>
            </a:extLst>
          </p:cNvPr>
          <p:cNvSpPr/>
          <p:nvPr/>
        </p:nvSpPr>
        <p:spPr>
          <a:xfrm>
            <a:off x="2047867" y="89418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D0C18D18-C8D2-CB79-5FA4-032477FF88AF}"/>
              </a:ext>
            </a:extLst>
          </p:cNvPr>
          <p:cNvSpPr/>
          <p:nvPr/>
        </p:nvSpPr>
        <p:spPr>
          <a:xfrm>
            <a:off x="3198453" y="89418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326C6154-1044-21BA-0473-D73FB0B92C47}"/>
              </a:ext>
            </a:extLst>
          </p:cNvPr>
          <p:cNvSpPr/>
          <p:nvPr/>
        </p:nvSpPr>
        <p:spPr>
          <a:xfrm>
            <a:off x="4297726" y="89418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57F10543-74A1-2E1A-607C-5B83A9D7161C}"/>
              </a:ext>
            </a:extLst>
          </p:cNvPr>
          <p:cNvSpPr/>
          <p:nvPr/>
        </p:nvSpPr>
        <p:spPr>
          <a:xfrm>
            <a:off x="5424409" y="89599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853D0F12-1AC5-0583-B3FC-124A0519CAD3}"/>
              </a:ext>
            </a:extLst>
          </p:cNvPr>
          <p:cNvSpPr/>
          <p:nvPr/>
        </p:nvSpPr>
        <p:spPr>
          <a:xfrm>
            <a:off x="6508807" y="89599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9AED021B-C1D0-D6E9-1D1F-9A68221D881B}"/>
              </a:ext>
            </a:extLst>
          </p:cNvPr>
          <p:cNvSpPr/>
          <p:nvPr/>
        </p:nvSpPr>
        <p:spPr>
          <a:xfrm>
            <a:off x="7588841" y="89775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F390AD24-D6AE-90E0-0C98-01F4EA32B987}"/>
              </a:ext>
            </a:extLst>
          </p:cNvPr>
          <p:cNvSpPr/>
          <p:nvPr/>
        </p:nvSpPr>
        <p:spPr>
          <a:xfrm>
            <a:off x="8704229" y="89638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5E9C83E4-B8F9-315D-4126-682D6C5DAC16}"/>
              </a:ext>
            </a:extLst>
          </p:cNvPr>
          <p:cNvSpPr/>
          <p:nvPr/>
        </p:nvSpPr>
        <p:spPr>
          <a:xfrm>
            <a:off x="9808203" y="89648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6213E185-7462-1F24-7EB2-16FBAE428EB8}"/>
              </a:ext>
            </a:extLst>
          </p:cNvPr>
          <p:cNvSpPr/>
          <p:nvPr/>
        </p:nvSpPr>
        <p:spPr>
          <a:xfrm>
            <a:off x="10897470" y="89630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9AB1ADF-CCED-9879-2B3F-30A9F2E418AD}"/>
              </a:ext>
            </a:extLst>
          </p:cNvPr>
          <p:cNvSpPr/>
          <p:nvPr/>
        </p:nvSpPr>
        <p:spPr>
          <a:xfrm>
            <a:off x="983314" y="9522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4B102772-23C5-046F-4ABF-32C543C64280}"/>
              </a:ext>
            </a:extLst>
          </p:cNvPr>
          <p:cNvSpPr/>
          <p:nvPr/>
        </p:nvSpPr>
        <p:spPr>
          <a:xfrm>
            <a:off x="2054810" y="9522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54F9A06F-5AA9-6A41-1D6C-3EA80282915F}"/>
              </a:ext>
            </a:extLst>
          </p:cNvPr>
          <p:cNvSpPr/>
          <p:nvPr/>
        </p:nvSpPr>
        <p:spPr>
          <a:xfrm>
            <a:off x="3208142" y="953134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83A7BECA-7665-43CE-E9E6-BFD227D310C3}"/>
              </a:ext>
            </a:extLst>
          </p:cNvPr>
          <p:cNvSpPr/>
          <p:nvPr/>
        </p:nvSpPr>
        <p:spPr>
          <a:xfrm>
            <a:off x="4290387" y="953134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CDC3BEC8-0847-7795-F176-4A07847C1692}"/>
              </a:ext>
            </a:extLst>
          </p:cNvPr>
          <p:cNvSpPr/>
          <p:nvPr/>
        </p:nvSpPr>
        <p:spPr>
          <a:xfrm>
            <a:off x="5413394" y="95379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2370A58E-2628-D2D2-2113-8554BAF3BEE6}"/>
              </a:ext>
            </a:extLst>
          </p:cNvPr>
          <p:cNvSpPr/>
          <p:nvPr/>
        </p:nvSpPr>
        <p:spPr>
          <a:xfrm>
            <a:off x="6497523" y="95379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53F863C5-7E72-56E2-0C48-257DE464CA7F}"/>
              </a:ext>
            </a:extLst>
          </p:cNvPr>
          <p:cNvSpPr/>
          <p:nvPr/>
        </p:nvSpPr>
        <p:spPr>
          <a:xfrm>
            <a:off x="7604567" y="95379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D595FED7-4F22-914B-0286-57C9E5ED21A5}"/>
              </a:ext>
            </a:extLst>
          </p:cNvPr>
          <p:cNvSpPr/>
          <p:nvPr/>
        </p:nvSpPr>
        <p:spPr>
          <a:xfrm>
            <a:off x="8709282" y="95379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0F7754A2-66E1-E885-B43E-BF85ADBA40F3}"/>
              </a:ext>
            </a:extLst>
          </p:cNvPr>
          <p:cNvSpPr/>
          <p:nvPr/>
        </p:nvSpPr>
        <p:spPr>
          <a:xfrm>
            <a:off x="9797742" y="95388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B8198C79-6BBD-F53D-218A-D99A395CF759}"/>
              </a:ext>
            </a:extLst>
          </p:cNvPr>
          <p:cNvSpPr/>
          <p:nvPr/>
        </p:nvSpPr>
        <p:spPr>
          <a:xfrm>
            <a:off x="10902206" y="95572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45539438-4013-1ED1-C41A-E588988CF1E3}"/>
              </a:ext>
            </a:extLst>
          </p:cNvPr>
          <p:cNvSpPr/>
          <p:nvPr/>
        </p:nvSpPr>
        <p:spPr>
          <a:xfrm>
            <a:off x="963738" y="101154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860941EB-0626-801B-0B01-F5A7797B6E41}"/>
              </a:ext>
            </a:extLst>
          </p:cNvPr>
          <p:cNvSpPr/>
          <p:nvPr/>
        </p:nvSpPr>
        <p:spPr>
          <a:xfrm>
            <a:off x="2064612" y="1010167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0FAC5AE9-8FED-87F0-DAD0-A7DACF06B827}"/>
              </a:ext>
            </a:extLst>
          </p:cNvPr>
          <p:cNvSpPr/>
          <p:nvPr/>
        </p:nvSpPr>
        <p:spPr>
          <a:xfrm>
            <a:off x="3207984" y="1010167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6346E3F3-A172-28D5-2604-211D4676D6D0}"/>
              </a:ext>
            </a:extLst>
          </p:cNvPr>
          <p:cNvSpPr/>
          <p:nvPr/>
        </p:nvSpPr>
        <p:spPr>
          <a:xfrm>
            <a:off x="4307229" y="1011437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DC7BE369-536F-DD0A-550C-492A9F3E3106}"/>
              </a:ext>
            </a:extLst>
          </p:cNvPr>
          <p:cNvSpPr/>
          <p:nvPr/>
        </p:nvSpPr>
        <p:spPr>
          <a:xfrm>
            <a:off x="5421173" y="1012277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87F28668-615F-7D1C-9825-1BC15DE3D675}"/>
              </a:ext>
            </a:extLst>
          </p:cNvPr>
          <p:cNvSpPr/>
          <p:nvPr/>
        </p:nvSpPr>
        <p:spPr>
          <a:xfrm>
            <a:off x="6490855" y="1012277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128FECF5-5F92-BDC8-8F1E-17C970E55862}"/>
              </a:ext>
            </a:extLst>
          </p:cNvPr>
          <p:cNvSpPr/>
          <p:nvPr/>
        </p:nvSpPr>
        <p:spPr>
          <a:xfrm>
            <a:off x="7594617" y="101112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6B858A40-36F1-5B15-683B-D858DC562211}"/>
              </a:ext>
            </a:extLst>
          </p:cNvPr>
          <p:cNvSpPr/>
          <p:nvPr/>
        </p:nvSpPr>
        <p:spPr>
          <a:xfrm>
            <a:off x="8676862" y="101112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40BD139B-6772-C19E-2FF0-918B9107ECAD}"/>
              </a:ext>
            </a:extLst>
          </p:cNvPr>
          <p:cNvSpPr/>
          <p:nvPr/>
        </p:nvSpPr>
        <p:spPr>
          <a:xfrm>
            <a:off x="9797742" y="101154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01A7CAB4-EEA1-293C-71F2-1C8DCEFDEAFF}"/>
              </a:ext>
            </a:extLst>
          </p:cNvPr>
          <p:cNvSpPr/>
          <p:nvPr/>
        </p:nvSpPr>
        <p:spPr>
          <a:xfrm>
            <a:off x="1011571" y="113268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8F0800D-ECA1-39F7-9DA0-C9EDA3F8D703}"/>
              </a:ext>
            </a:extLst>
          </p:cNvPr>
          <p:cNvSpPr/>
          <p:nvPr/>
        </p:nvSpPr>
        <p:spPr>
          <a:xfrm>
            <a:off x="2090020" y="113226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C7150066-3912-58F2-32E3-5B1D07CA058A}"/>
              </a:ext>
            </a:extLst>
          </p:cNvPr>
          <p:cNvSpPr/>
          <p:nvPr/>
        </p:nvSpPr>
        <p:spPr>
          <a:xfrm>
            <a:off x="3189293" y="113226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4107B184-684A-B57B-6E55-56CC70279FB2}"/>
              </a:ext>
            </a:extLst>
          </p:cNvPr>
          <p:cNvSpPr/>
          <p:nvPr/>
        </p:nvSpPr>
        <p:spPr>
          <a:xfrm>
            <a:off x="963738" y="13696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F109BE99-3B83-095E-02BB-291B2A2F1E66}"/>
              </a:ext>
            </a:extLst>
          </p:cNvPr>
          <p:cNvSpPr/>
          <p:nvPr/>
        </p:nvSpPr>
        <p:spPr>
          <a:xfrm>
            <a:off x="2091678" y="13696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2E72EDE4-AF34-5101-E773-517DB0D48829}"/>
              </a:ext>
            </a:extLst>
          </p:cNvPr>
          <p:cNvSpPr/>
          <p:nvPr/>
        </p:nvSpPr>
        <p:spPr>
          <a:xfrm>
            <a:off x="3225157" y="1370393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D5D25C26-5ACB-35AE-A29A-27634B1A7F00}"/>
              </a:ext>
            </a:extLst>
          </p:cNvPr>
          <p:cNvSpPr/>
          <p:nvPr/>
        </p:nvSpPr>
        <p:spPr>
          <a:xfrm>
            <a:off x="4340545" y="136902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565E8E70-22A9-FD77-5C61-8B2A86B8EAD5}"/>
              </a:ext>
            </a:extLst>
          </p:cNvPr>
          <p:cNvSpPr/>
          <p:nvPr/>
        </p:nvSpPr>
        <p:spPr>
          <a:xfrm>
            <a:off x="5449166" y="136899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D3C9DF94-ED6E-05A3-04A9-8519E0E1A00B}"/>
              </a:ext>
            </a:extLst>
          </p:cNvPr>
          <p:cNvSpPr/>
          <p:nvPr/>
        </p:nvSpPr>
        <p:spPr>
          <a:xfrm>
            <a:off x="6567461" y="137026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A56A8CCA-8641-963D-A557-505A2329FA1B}"/>
              </a:ext>
            </a:extLst>
          </p:cNvPr>
          <p:cNvSpPr/>
          <p:nvPr/>
        </p:nvSpPr>
        <p:spPr>
          <a:xfrm>
            <a:off x="7651590" y="137026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751BE204-DEE2-633E-6133-40A2C2A28B12}"/>
              </a:ext>
            </a:extLst>
          </p:cNvPr>
          <p:cNvSpPr/>
          <p:nvPr/>
        </p:nvSpPr>
        <p:spPr>
          <a:xfrm>
            <a:off x="8719458" y="137026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A79F5F9B-81FB-65A9-9C8D-26EBF0894F81}"/>
              </a:ext>
            </a:extLst>
          </p:cNvPr>
          <p:cNvSpPr/>
          <p:nvPr/>
        </p:nvSpPr>
        <p:spPr>
          <a:xfrm>
            <a:off x="9799173" y="13714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EEB8DEBA-762B-F6EC-A2CA-7FBA40527BDC}"/>
              </a:ext>
            </a:extLst>
          </p:cNvPr>
          <p:cNvSpPr/>
          <p:nvPr/>
        </p:nvSpPr>
        <p:spPr>
          <a:xfrm>
            <a:off x="10924960" y="13714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F6BC058-D615-07EA-E3ED-CF04CBD435CE}"/>
              </a:ext>
            </a:extLst>
          </p:cNvPr>
          <p:cNvSpPr/>
          <p:nvPr/>
        </p:nvSpPr>
        <p:spPr>
          <a:xfrm>
            <a:off x="968423" y="142575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9CA84C33-D9C2-7ADC-11F8-6DD08CB7F7A5}"/>
              </a:ext>
            </a:extLst>
          </p:cNvPr>
          <p:cNvSpPr/>
          <p:nvPr/>
        </p:nvSpPr>
        <p:spPr>
          <a:xfrm>
            <a:off x="2081580" y="142575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844726D0-0A91-BFFA-0F13-CE3EE974193C}"/>
              </a:ext>
            </a:extLst>
          </p:cNvPr>
          <p:cNvSpPr/>
          <p:nvPr/>
        </p:nvSpPr>
        <p:spPr>
          <a:xfrm>
            <a:off x="3180216" y="14243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7319B24C-84C2-6FB3-F146-AAE2D45316A0}"/>
              </a:ext>
            </a:extLst>
          </p:cNvPr>
          <p:cNvSpPr/>
          <p:nvPr/>
        </p:nvSpPr>
        <p:spPr>
          <a:xfrm>
            <a:off x="4342081" y="14243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455211B0-59F7-B76A-CEB5-8CB9633CC483}"/>
              </a:ext>
            </a:extLst>
          </p:cNvPr>
          <p:cNvSpPr/>
          <p:nvPr/>
        </p:nvSpPr>
        <p:spPr>
          <a:xfrm>
            <a:off x="5417354" y="14243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222126B6-4C15-E2FF-4D21-03840CFE0A43}"/>
              </a:ext>
            </a:extLst>
          </p:cNvPr>
          <p:cNvSpPr/>
          <p:nvPr/>
        </p:nvSpPr>
        <p:spPr>
          <a:xfrm>
            <a:off x="6516266" y="14243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22131724-5B71-1CC1-E56E-095AFA61BF99}"/>
              </a:ext>
            </a:extLst>
          </p:cNvPr>
          <p:cNvSpPr/>
          <p:nvPr/>
        </p:nvSpPr>
        <p:spPr>
          <a:xfrm>
            <a:off x="7612575" y="14248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C57088-262C-A599-015C-2D3F81F9C26C}"/>
              </a:ext>
            </a:extLst>
          </p:cNvPr>
          <p:cNvSpPr/>
          <p:nvPr/>
        </p:nvSpPr>
        <p:spPr>
          <a:xfrm>
            <a:off x="8713449" y="142350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A36628BF-F677-66D6-737A-AFF4A908523D}"/>
              </a:ext>
            </a:extLst>
          </p:cNvPr>
          <p:cNvSpPr/>
          <p:nvPr/>
        </p:nvSpPr>
        <p:spPr>
          <a:xfrm>
            <a:off x="9790880" y="1424203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B5259B5C-6A2E-C12F-0594-4796334C59F4}"/>
              </a:ext>
            </a:extLst>
          </p:cNvPr>
          <p:cNvSpPr/>
          <p:nvPr/>
        </p:nvSpPr>
        <p:spPr>
          <a:xfrm>
            <a:off x="10933667" y="142547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C1AAF18E-3777-4286-7534-A77907899ADC}"/>
              </a:ext>
            </a:extLst>
          </p:cNvPr>
          <p:cNvSpPr/>
          <p:nvPr/>
        </p:nvSpPr>
        <p:spPr>
          <a:xfrm>
            <a:off x="982937" y="1478684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53C901CB-BB13-FAB4-3311-458E076C3BD2}"/>
              </a:ext>
            </a:extLst>
          </p:cNvPr>
          <p:cNvSpPr/>
          <p:nvPr/>
        </p:nvSpPr>
        <p:spPr>
          <a:xfrm>
            <a:off x="2108861" y="147723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890E97-7A08-A472-57E4-E8E92DAC34F7}"/>
              </a:ext>
            </a:extLst>
          </p:cNvPr>
          <p:cNvSpPr/>
          <p:nvPr/>
        </p:nvSpPr>
        <p:spPr>
          <a:xfrm>
            <a:off x="3193115" y="14803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66F089B-D0DA-8A12-C0B4-61F7B00BDFAA}"/>
              </a:ext>
            </a:extLst>
          </p:cNvPr>
          <p:cNvSpPr/>
          <p:nvPr/>
        </p:nvSpPr>
        <p:spPr>
          <a:xfrm>
            <a:off x="4275360" y="14803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8DE36F-5CA0-18C1-BAAA-7526AADC3D3F}"/>
              </a:ext>
            </a:extLst>
          </p:cNvPr>
          <p:cNvSpPr/>
          <p:nvPr/>
        </p:nvSpPr>
        <p:spPr>
          <a:xfrm>
            <a:off x="5359489" y="14803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59C82A3-6329-49A0-AF1C-14AB408AA7A8}"/>
              </a:ext>
            </a:extLst>
          </p:cNvPr>
          <p:cNvSpPr/>
          <p:nvPr/>
        </p:nvSpPr>
        <p:spPr>
          <a:xfrm>
            <a:off x="6443618" y="14803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C848B00-ECD2-7120-958F-32554B5C047E}"/>
              </a:ext>
            </a:extLst>
          </p:cNvPr>
          <p:cNvSpPr/>
          <p:nvPr/>
        </p:nvSpPr>
        <p:spPr>
          <a:xfrm>
            <a:off x="7595986" y="148068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8AEA98F-2447-6602-DCC6-F36917523644}"/>
              </a:ext>
            </a:extLst>
          </p:cNvPr>
          <p:cNvSpPr/>
          <p:nvPr/>
        </p:nvSpPr>
        <p:spPr>
          <a:xfrm>
            <a:off x="8709773" y="148068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294F864-05AC-370E-4A17-991733CD5A47}"/>
              </a:ext>
            </a:extLst>
          </p:cNvPr>
          <p:cNvSpPr/>
          <p:nvPr/>
        </p:nvSpPr>
        <p:spPr>
          <a:xfrm>
            <a:off x="9810442" y="147991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52A22A1-6B5C-DAF5-4B05-71378D044FEC}"/>
              </a:ext>
            </a:extLst>
          </p:cNvPr>
          <p:cNvSpPr/>
          <p:nvPr/>
        </p:nvSpPr>
        <p:spPr>
          <a:xfrm>
            <a:off x="953490" y="159755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F4C4FC8-6638-40DA-5DF4-D29B4D534F98}"/>
              </a:ext>
            </a:extLst>
          </p:cNvPr>
          <p:cNvSpPr/>
          <p:nvPr/>
        </p:nvSpPr>
        <p:spPr>
          <a:xfrm>
            <a:off x="2078081" y="159750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320732B-32CA-6AB2-3453-145AA17BB1DD}"/>
              </a:ext>
            </a:extLst>
          </p:cNvPr>
          <p:cNvSpPr/>
          <p:nvPr/>
        </p:nvSpPr>
        <p:spPr>
          <a:xfrm>
            <a:off x="3164441" y="159612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9DAD10B-8B57-38AF-FBB9-A02B7C6571FD}"/>
              </a:ext>
            </a:extLst>
          </p:cNvPr>
          <p:cNvSpPr/>
          <p:nvPr/>
        </p:nvSpPr>
        <p:spPr>
          <a:xfrm>
            <a:off x="4264879" y="159595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9428B47-C416-06DC-8947-4D28FC62EF78}"/>
              </a:ext>
            </a:extLst>
          </p:cNvPr>
          <p:cNvSpPr/>
          <p:nvPr/>
        </p:nvSpPr>
        <p:spPr>
          <a:xfrm>
            <a:off x="5378638" y="159722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A9EAF33-212A-26D0-1FBB-DBF45DE4F660}"/>
              </a:ext>
            </a:extLst>
          </p:cNvPr>
          <p:cNvSpPr/>
          <p:nvPr/>
        </p:nvSpPr>
        <p:spPr>
          <a:xfrm>
            <a:off x="6448253" y="159634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920597-C67D-81A5-C5B7-CA5804A6A7BC}"/>
              </a:ext>
            </a:extLst>
          </p:cNvPr>
          <p:cNvSpPr/>
          <p:nvPr/>
        </p:nvSpPr>
        <p:spPr>
          <a:xfrm>
            <a:off x="7545149" y="159634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B4A6577-7EED-A675-E8FC-6EC5B35DAAB6}"/>
              </a:ext>
            </a:extLst>
          </p:cNvPr>
          <p:cNvSpPr/>
          <p:nvPr/>
        </p:nvSpPr>
        <p:spPr>
          <a:xfrm>
            <a:off x="698851" y="20378508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B297E88-2233-92D3-471A-1FA071EA90AD}"/>
              </a:ext>
            </a:extLst>
          </p:cNvPr>
          <p:cNvSpPr/>
          <p:nvPr/>
        </p:nvSpPr>
        <p:spPr>
          <a:xfrm>
            <a:off x="698851" y="22706358"/>
            <a:ext cx="11305572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D1842C2-3574-BD4F-3BF6-A8B48663CA23}"/>
              </a:ext>
            </a:extLst>
          </p:cNvPr>
          <p:cNvSpPr/>
          <p:nvPr/>
        </p:nvSpPr>
        <p:spPr>
          <a:xfrm>
            <a:off x="8657571" y="1596403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13FD5F3-E412-ED9C-F765-F2B331840353}"/>
              </a:ext>
            </a:extLst>
          </p:cNvPr>
          <p:cNvSpPr/>
          <p:nvPr/>
        </p:nvSpPr>
        <p:spPr>
          <a:xfrm>
            <a:off x="9799756" y="159785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7D7195-E431-79E2-5296-E256D963FDEC}"/>
              </a:ext>
            </a:extLst>
          </p:cNvPr>
          <p:cNvSpPr/>
          <p:nvPr/>
        </p:nvSpPr>
        <p:spPr>
          <a:xfrm>
            <a:off x="10897015" y="159611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935D7B1-22CE-D5F5-642F-8EDEF9ECA03C}"/>
              </a:ext>
            </a:extLst>
          </p:cNvPr>
          <p:cNvSpPr/>
          <p:nvPr/>
        </p:nvSpPr>
        <p:spPr>
          <a:xfrm>
            <a:off x="951038" y="164687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D221F94-CF59-CA22-558A-A65A22F096B1}"/>
              </a:ext>
            </a:extLst>
          </p:cNvPr>
          <p:cNvSpPr/>
          <p:nvPr/>
        </p:nvSpPr>
        <p:spPr>
          <a:xfrm>
            <a:off x="2089701" y="164756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6626CE74-2F5A-4BE9-079F-CE92A37616B5}"/>
              </a:ext>
            </a:extLst>
          </p:cNvPr>
          <p:cNvSpPr/>
          <p:nvPr/>
        </p:nvSpPr>
        <p:spPr>
          <a:xfrm>
            <a:off x="3168765" y="164560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D63ED21-9235-56AD-49DC-50C0B0AD5280}"/>
              </a:ext>
            </a:extLst>
          </p:cNvPr>
          <p:cNvSpPr/>
          <p:nvPr/>
        </p:nvSpPr>
        <p:spPr>
          <a:xfrm>
            <a:off x="4270782" y="16463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870482-3520-1671-B844-05A94EDF54FB}"/>
              </a:ext>
            </a:extLst>
          </p:cNvPr>
          <p:cNvSpPr/>
          <p:nvPr/>
        </p:nvSpPr>
        <p:spPr>
          <a:xfrm>
            <a:off x="5386170" y="1644987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F0F1CFA-DEA2-CEC6-7A87-331A8072234A}"/>
              </a:ext>
            </a:extLst>
          </p:cNvPr>
          <p:cNvSpPr/>
          <p:nvPr/>
        </p:nvSpPr>
        <p:spPr>
          <a:xfrm>
            <a:off x="6439489" y="164559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048AF6B-8017-73C3-A688-A03EF0641EF5}"/>
              </a:ext>
            </a:extLst>
          </p:cNvPr>
          <p:cNvSpPr/>
          <p:nvPr/>
        </p:nvSpPr>
        <p:spPr>
          <a:xfrm>
            <a:off x="7553248" y="16468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50347C6-5D4F-025C-099A-64C1034C009E}"/>
              </a:ext>
            </a:extLst>
          </p:cNvPr>
          <p:cNvSpPr/>
          <p:nvPr/>
        </p:nvSpPr>
        <p:spPr>
          <a:xfrm>
            <a:off x="8666405" y="16468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EAA793E7-CD95-B93F-62AB-BC1606E2AA57}"/>
              </a:ext>
            </a:extLst>
          </p:cNvPr>
          <p:cNvSpPr/>
          <p:nvPr/>
        </p:nvSpPr>
        <p:spPr>
          <a:xfrm>
            <a:off x="9792329" y="16468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A2129C0-CA6D-13BA-D157-CE00967CFA93}"/>
              </a:ext>
            </a:extLst>
          </p:cNvPr>
          <p:cNvSpPr/>
          <p:nvPr/>
        </p:nvSpPr>
        <p:spPr>
          <a:xfrm>
            <a:off x="10879886" y="164887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E36BC63-69F6-56B6-56D9-94CD4F243E81}"/>
              </a:ext>
            </a:extLst>
          </p:cNvPr>
          <p:cNvSpPr/>
          <p:nvPr/>
        </p:nvSpPr>
        <p:spPr>
          <a:xfrm>
            <a:off x="970614" y="16984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FAB4516-F320-D769-98FC-8ED54E1D9C03}"/>
              </a:ext>
            </a:extLst>
          </p:cNvPr>
          <p:cNvSpPr/>
          <p:nvPr/>
        </p:nvSpPr>
        <p:spPr>
          <a:xfrm>
            <a:off x="2067443" y="16984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654C7A2F-519C-2904-249A-C44A2079AFA9}"/>
              </a:ext>
            </a:extLst>
          </p:cNvPr>
          <p:cNvSpPr/>
          <p:nvPr/>
        </p:nvSpPr>
        <p:spPr>
          <a:xfrm>
            <a:off x="3151572" y="16984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D0D9BEF-29B8-C73F-5501-7304EE336B66}"/>
              </a:ext>
            </a:extLst>
          </p:cNvPr>
          <p:cNvSpPr/>
          <p:nvPr/>
        </p:nvSpPr>
        <p:spPr>
          <a:xfrm>
            <a:off x="4272622" y="16984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5FD10AF-E297-7998-C775-14B9549F972D}"/>
              </a:ext>
            </a:extLst>
          </p:cNvPr>
          <p:cNvSpPr/>
          <p:nvPr/>
        </p:nvSpPr>
        <p:spPr>
          <a:xfrm>
            <a:off x="5384595" y="169849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01A47D1-9926-F16C-0126-011C925662E1}"/>
              </a:ext>
            </a:extLst>
          </p:cNvPr>
          <p:cNvSpPr/>
          <p:nvPr/>
        </p:nvSpPr>
        <p:spPr>
          <a:xfrm>
            <a:off x="6453301" y="1699263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1EFD25E-70D1-612F-DD5F-0714917750AC}"/>
              </a:ext>
            </a:extLst>
          </p:cNvPr>
          <p:cNvSpPr/>
          <p:nvPr/>
        </p:nvSpPr>
        <p:spPr>
          <a:xfrm>
            <a:off x="7552213" y="1699263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DCC2874F-A123-5917-63D7-151985968FCF}"/>
              </a:ext>
            </a:extLst>
          </p:cNvPr>
          <p:cNvSpPr/>
          <p:nvPr/>
        </p:nvSpPr>
        <p:spPr>
          <a:xfrm>
            <a:off x="8660070" y="169973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EB209D2F-B320-AF05-ADB3-5D37B2D74D53}"/>
              </a:ext>
            </a:extLst>
          </p:cNvPr>
          <p:cNvSpPr/>
          <p:nvPr/>
        </p:nvSpPr>
        <p:spPr>
          <a:xfrm>
            <a:off x="9775458" y="169836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1EB6BCBA-5888-C4EB-3F5F-91927737729D}"/>
              </a:ext>
            </a:extLst>
          </p:cNvPr>
          <p:cNvSpPr/>
          <p:nvPr/>
        </p:nvSpPr>
        <p:spPr>
          <a:xfrm>
            <a:off x="1011571" y="181784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DF8AC918-EE98-42CB-4F82-E82E337FFE3A}"/>
              </a:ext>
            </a:extLst>
          </p:cNvPr>
          <p:cNvSpPr/>
          <p:nvPr/>
        </p:nvSpPr>
        <p:spPr>
          <a:xfrm>
            <a:off x="2154358" y="181911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1B5C0AA-9C75-DB7F-9C2B-CE9BE544C003}"/>
              </a:ext>
            </a:extLst>
          </p:cNvPr>
          <p:cNvSpPr/>
          <p:nvPr/>
        </p:nvSpPr>
        <p:spPr>
          <a:xfrm>
            <a:off x="3238487" y="181911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B385D7E9-0CAC-CD26-DF39-7B4854078E6F}"/>
              </a:ext>
            </a:extLst>
          </p:cNvPr>
          <p:cNvSpPr/>
          <p:nvPr/>
        </p:nvSpPr>
        <p:spPr>
          <a:xfrm>
            <a:off x="4320869" y="181911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06FEF76-0F2D-964C-0BA0-0CA506E95F83}"/>
              </a:ext>
            </a:extLst>
          </p:cNvPr>
          <p:cNvSpPr/>
          <p:nvPr/>
        </p:nvSpPr>
        <p:spPr>
          <a:xfrm>
            <a:off x="5434073" y="181923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B05C4B2C-BA42-C37A-7A9B-0C1004776069}"/>
              </a:ext>
            </a:extLst>
          </p:cNvPr>
          <p:cNvSpPr/>
          <p:nvPr/>
        </p:nvSpPr>
        <p:spPr>
          <a:xfrm>
            <a:off x="6559860" y="182050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7106703C-4CD9-6BE4-CA01-F2B5385A1231}"/>
              </a:ext>
            </a:extLst>
          </p:cNvPr>
          <p:cNvSpPr/>
          <p:nvPr/>
        </p:nvSpPr>
        <p:spPr>
          <a:xfrm>
            <a:off x="7703859" y="181923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9BA675EA-A820-1AB7-15EA-4303B3375136}"/>
              </a:ext>
            </a:extLst>
          </p:cNvPr>
          <p:cNvSpPr/>
          <p:nvPr/>
        </p:nvSpPr>
        <p:spPr>
          <a:xfrm>
            <a:off x="8829716" y="181923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877A422-DDB9-CDD7-23A7-2830FD811DDE}"/>
              </a:ext>
            </a:extLst>
          </p:cNvPr>
          <p:cNvSpPr/>
          <p:nvPr/>
        </p:nvSpPr>
        <p:spPr>
          <a:xfrm>
            <a:off x="9835842" y="181784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DA985EDA-25F3-3905-0EDA-49B5D15FBFC4}"/>
              </a:ext>
            </a:extLst>
          </p:cNvPr>
          <p:cNvSpPr/>
          <p:nvPr/>
        </p:nvSpPr>
        <p:spPr>
          <a:xfrm>
            <a:off x="10935115" y="181784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0B45479-56CC-3CF1-EEDB-44DB42CC1A04}"/>
              </a:ext>
            </a:extLst>
          </p:cNvPr>
          <p:cNvSpPr/>
          <p:nvPr/>
        </p:nvSpPr>
        <p:spPr>
          <a:xfrm>
            <a:off x="1011571" y="186639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955F85E9-2A9F-EB7E-78EF-44BD086E5AE7}"/>
              </a:ext>
            </a:extLst>
          </p:cNvPr>
          <p:cNvSpPr/>
          <p:nvPr/>
        </p:nvSpPr>
        <p:spPr>
          <a:xfrm>
            <a:off x="2139511" y="186639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73399C82-4127-BC03-EE25-441991B95BBE}"/>
              </a:ext>
            </a:extLst>
          </p:cNvPr>
          <p:cNvSpPr/>
          <p:nvPr/>
        </p:nvSpPr>
        <p:spPr>
          <a:xfrm>
            <a:off x="3232952" y="186679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F0C9F90E-7049-DD71-F328-94D91EF60EEB}"/>
              </a:ext>
            </a:extLst>
          </p:cNvPr>
          <p:cNvSpPr/>
          <p:nvPr/>
        </p:nvSpPr>
        <p:spPr>
          <a:xfrm>
            <a:off x="4333826" y="186796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4BB80900-656F-AB16-36BB-007A19DC52B9}"/>
              </a:ext>
            </a:extLst>
          </p:cNvPr>
          <p:cNvSpPr/>
          <p:nvPr/>
        </p:nvSpPr>
        <p:spPr>
          <a:xfrm>
            <a:off x="5449429" y="1866391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EE948D49-7B6A-EF49-93F2-6737F76AA5F7}"/>
              </a:ext>
            </a:extLst>
          </p:cNvPr>
          <p:cNvSpPr/>
          <p:nvPr/>
        </p:nvSpPr>
        <p:spPr>
          <a:xfrm>
            <a:off x="6548674" y="186766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2DE419C9-5EE3-0A69-1174-CA865C768925}"/>
              </a:ext>
            </a:extLst>
          </p:cNvPr>
          <p:cNvSpPr/>
          <p:nvPr/>
        </p:nvSpPr>
        <p:spPr>
          <a:xfrm>
            <a:off x="7705373" y="186766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8723E8D-853D-1E9E-7CBF-D3F0BD880E31}"/>
              </a:ext>
            </a:extLst>
          </p:cNvPr>
          <p:cNvSpPr/>
          <p:nvPr/>
        </p:nvSpPr>
        <p:spPr>
          <a:xfrm>
            <a:off x="8825855" y="186639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D89DD6F-56EA-8F53-B092-CE34B59430FB}"/>
              </a:ext>
            </a:extLst>
          </p:cNvPr>
          <p:cNvSpPr/>
          <p:nvPr/>
        </p:nvSpPr>
        <p:spPr>
          <a:xfrm>
            <a:off x="9848542" y="186678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7DF868FA-11B3-7E29-E212-8A6DD5205336}"/>
              </a:ext>
            </a:extLst>
          </p:cNvPr>
          <p:cNvSpPr/>
          <p:nvPr/>
        </p:nvSpPr>
        <p:spPr>
          <a:xfrm>
            <a:off x="10930787" y="186678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E092ED0A-B94B-6C77-289D-ADDD7EC2C146}"/>
              </a:ext>
            </a:extLst>
          </p:cNvPr>
          <p:cNvSpPr/>
          <p:nvPr/>
        </p:nvSpPr>
        <p:spPr>
          <a:xfrm>
            <a:off x="1011571" y="192139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8EA8CC68-309B-713A-7CD8-FDA61CB382E1}"/>
              </a:ext>
            </a:extLst>
          </p:cNvPr>
          <p:cNvSpPr/>
          <p:nvPr/>
        </p:nvSpPr>
        <p:spPr>
          <a:xfrm>
            <a:off x="2153756" y="192139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B2A39CA0-F10D-116E-52B3-DD0751BD6664}"/>
              </a:ext>
            </a:extLst>
          </p:cNvPr>
          <p:cNvSpPr/>
          <p:nvPr/>
        </p:nvSpPr>
        <p:spPr>
          <a:xfrm>
            <a:off x="3240844" y="192172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DD92B5D-91FD-C53C-F804-C22A91B7FA39}"/>
              </a:ext>
            </a:extLst>
          </p:cNvPr>
          <p:cNvSpPr/>
          <p:nvPr/>
        </p:nvSpPr>
        <p:spPr>
          <a:xfrm>
            <a:off x="4325603" y="192172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9D6581C-A17D-5815-8990-3038528933AE}"/>
              </a:ext>
            </a:extLst>
          </p:cNvPr>
          <p:cNvSpPr/>
          <p:nvPr/>
        </p:nvSpPr>
        <p:spPr>
          <a:xfrm>
            <a:off x="5441496" y="192132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EFCAC5E-3E75-35FA-DB59-A15F76ACBC92}"/>
              </a:ext>
            </a:extLst>
          </p:cNvPr>
          <p:cNvSpPr/>
          <p:nvPr/>
        </p:nvSpPr>
        <p:spPr>
          <a:xfrm>
            <a:off x="6545960" y="192027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573B4C40-7132-F86C-40C8-559763AC2CF0}"/>
              </a:ext>
            </a:extLst>
          </p:cNvPr>
          <p:cNvSpPr/>
          <p:nvPr/>
        </p:nvSpPr>
        <p:spPr>
          <a:xfrm>
            <a:off x="7699062" y="1919856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4F23F4A8-6B83-F23D-5706-3F75ED124B14}"/>
              </a:ext>
            </a:extLst>
          </p:cNvPr>
          <p:cNvSpPr/>
          <p:nvPr/>
        </p:nvSpPr>
        <p:spPr>
          <a:xfrm>
            <a:off x="8823522" y="1918483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A89BC1B3-F159-0AB0-A8C5-9E6E291B98E1}"/>
              </a:ext>
            </a:extLst>
          </p:cNvPr>
          <p:cNvSpPr/>
          <p:nvPr/>
        </p:nvSpPr>
        <p:spPr>
          <a:xfrm>
            <a:off x="9856851" y="191846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58728D33-4C07-5422-77E0-E65FC35F4DE0}"/>
              </a:ext>
            </a:extLst>
          </p:cNvPr>
          <p:cNvSpPr/>
          <p:nvPr/>
        </p:nvSpPr>
        <p:spPr>
          <a:xfrm>
            <a:off x="1011571" y="206197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085045B-BD6E-AA63-1CF4-192919A93FF1}"/>
              </a:ext>
            </a:extLst>
          </p:cNvPr>
          <p:cNvSpPr/>
          <p:nvPr/>
        </p:nvSpPr>
        <p:spPr>
          <a:xfrm>
            <a:off x="2119122" y="206037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8B835F9B-9382-90A3-C2E0-F34F68D33D37}"/>
              </a:ext>
            </a:extLst>
          </p:cNvPr>
          <p:cNvSpPr/>
          <p:nvPr/>
        </p:nvSpPr>
        <p:spPr>
          <a:xfrm>
            <a:off x="3230532" y="206037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695E0B7-22AE-C0B6-CD84-532E87462959}"/>
              </a:ext>
            </a:extLst>
          </p:cNvPr>
          <p:cNvSpPr/>
          <p:nvPr/>
        </p:nvSpPr>
        <p:spPr>
          <a:xfrm>
            <a:off x="4357096" y="2063604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F7FBD1-D57E-6963-727E-73BAD33DCEF9}"/>
              </a:ext>
            </a:extLst>
          </p:cNvPr>
          <p:cNvSpPr/>
          <p:nvPr/>
        </p:nvSpPr>
        <p:spPr>
          <a:xfrm>
            <a:off x="1003568" y="2289975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E29F05B-202C-9EE0-4FEA-841F6C3043C7}"/>
              </a:ext>
            </a:extLst>
          </p:cNvPr>
          <p:cNvSpPr/>
          <p:nvPr/>
        </p:nvSpPr>
        <p:spPr>
          <a:xfrm>
            <a:off x="2056785" y="2289860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FC42B40-D5FF-8EC1-2BF6-A3C79AF96856}"/>
              </a:ext>
            </a:extLst>
          </p:cNvPr>
          <p:cNvSpPr/>
          <p:nvPr/>
        </p:nvSpPr>
        <p:spPr>
          <a:xfrm>
            <a:off x="3148842" y="2290889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EE498A6-D8F3-FCCF-063E-F9C372A67B5E}"/>
              </a:ext>
            </a:extLst>
          </p:cNvPr>
          <p:cNvSpPr/>
          <p:nvPr/>
        </p:nvSpPr>
        <p:spPr>
          <a:xfrm>
            <a:off x="4254071" y="2289553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E0ED324-3BC6-7E43-50E9-EF505BE1EB41}"/>
              </a:ext>
            </a:extLst>
          </p:cNvPr>
          <p:cNvSpPr/>
          <p:nvPr/>
        </p:nvSpPr>
        <p:spPr>
          <a:xfrm>
            <a:off x="5361115" y="2287178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9A42838A-2D55-6FB6-6320-7C3B09BD248D}"/>
              </a:ext>
            </a:extLst>
          </p:cNvPr>
          <p:cNvSpPr/>
          <p:nvPr/>
        </p:nvSpPr>
        <p:spPr>
          <a:xfrm>
            <a:off x="6442311" y="2288514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0FB7B77-9B93-9141-2A2A-7484C336EE57}"/>
              </a:ext>
            </a:extLst>
          </p:cNvPr>
          <p:cNvSpPr/>
          <p:nvPr/>
        </p:nvSpPr>
        <p:spPr>
          <a:xfrm>
            <a:off x="7553445" y="2287953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5D257-725B-58F9-D7A3-CDA6A04E58A3}"/>
              </a:ext>
            </a:extLst>
          </p:cNvPr>
          <p:cNvSpPr/>
          <p:nvPr/>
        </p:nvSpPr>
        <p:spPr>
          <a:xfrm>
            <a:off x="8698225" y="2287953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A64C5A2F-5812-63B4-CF3A-8DFAD346D0E2}"/>
              </a:ext>
            </a:extLst>
          </p:cNvPr>
          <p:cNvSpPr/>
          <p:nvPr/>
        </p:nvSpPr>
        <p:spPr>
          <a:xfrm>
            <a:off x="9851422" y="2287007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25F021BA-8C55-3391-A8AA-5453E3D80CAD}"/>
              </a:ext>
            </a:extLst>
          </p:cNvPr>
          <p:cNvSpPr/>
          <p:nvPr/>
        </p:nvSpPr>
        <p:spPr>
          <a:xfrm>
            <a:off x="10933667" y="228834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C08452E-5D7B-DEC0-37C3-57A50D00B6B0}"/>
              </a:ext>
            </a:extLst>
          </p:cNvPr>
          <p:cNvSpPr/>
          <p:nvPr/>
        </p:nvSpPr>
        <p:spPr>
          <a:xfrm>
            <a:off x="996003" y="2348718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0ED138F4-9ED2-F486-3BFA-10F3EEB5E80C}"/>
              </a:ext>
            </a:extLst>
          </p:cNvPr>
          <p:cNvSpPr/>
          <p:nvPr/>
        </p:nvSpPr>
        <p:spPr>
          <a:xfrm>
            <a:off x="2067668" y="2347382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321D0907-CBD3-DDEC-6B90-F488398F57FE}"/>
              </a:ext>
            </a:extLst>
          </p:cNvPr>
          <p:cNvSpPr/>
          <p:nvPr/>
        </p:nvSpPr>
        <p:spPr>
          <a:xfrm>
            <a:off x="3147874" y="2347382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F142FF3E-3D19-7633-6553-F07958F1868D}"/>
              </a:ext>
            </a:extLst>
          </p:cNvPr>
          <p:cNvSpPr/>
          <p:nvPr/>
        </p:nvSpPr>
        <p:spPr>
          <a:xfrm>
            <a:off x="4229070" y="2348718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8153703D-6893-8C29-6879-5348C51C033F}"/>
              </a:ext>
            </a:extLst>
          </p:cNvPr>
          <p:cNvSpPr/>
          <p:nvPr/>
        </p:nvSpPr>
        <p:spPr>
          <a:xfrm>
            <a:off x="9847488" y="234593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772FB869-016A-CC15-7BEC-CD651554F702}"/>
              </a:ext>
            </a:extLst>
          </p:cNvPr>
          <p:cNvSpPr/>
          <p:nvPr/>
        </p:nvSpPr>
        <p:spPr>
          <a:xfrm>
            <a:off x="10933667" y="2344595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002674A9-93D7-B29E-4830-AC3248413E87}"/>
              </a:ext>
            </a:extLst>
          </p:cNvPr>
          <p:cNvSpPr/>
          <p:nvPr/>
        </p:nvSpPr>
        <p:spPr>
          <a:xfrm>
            <a:off x="5321204" y="234593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8B6CA55-A65A-D7E6-BAD5-D27ED84FEFD5}"/>
              </a:ext>
            </a:extLst>
          </p:cNvPr>
          <p:cNvSpPr/>
          <p:nvPr/>
        </p:nvSpPr>
        <p:spPr>
          <a:xfrm>
            <a:off x="6465984" y="234593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47D04F05-083F-4D6C-7E5D-87A49B3206BA}"/>
              </a:ext>
            </a:extLst>
          </p:cNvPr>
          <p:cNvSpPr/>
          <p:nvPr/>
        </p:nvSpPr>
        <p:spPr>
          <a:xfrm>
            <a:off x="7555771" y="234593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55748DBD-C4E6-9F52-97F3-706C30B2A0FF}"/>
              </a:ext>
            </a:extLst>
          </p:cNvPr>
          <p:cNvSpPr/>
          <p:nvPr/>
        </p:nvSpPr>
        <p:spPr>
          <a:xfrm>
            <a:off x="8694507" y="2347382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B64231C-1DCD-909C-E621-A51CC31E6DB2}"/>
              </a:ext>
            </a:extLst>
          </p:cNvPr>
          <p:cNvCxnSpPr>
            <a:cxnSpLocks/>
          </p:cNvCxnSpPr>
          <p:nvPr/>
        </p:nvCxnSpPr>
        <p:spPr>
          <a:xfrm>
            <a:off x="12341749" y="6728205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545A8E0-10D2-1034-A312-28214C71DBC5}"/>
              </a:ext>
            </a:extLst>
          </p:cNvPr>
          <p:cNvSpPr txBox="1"/>
          <p:nvPr/>
        </p:nvSpPr>
        <p:spPr>
          <a:xfrm>
            <a:off x="13273929" y="648232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D80591B6-8BA7-4353-0C88-50ABE98286E4}"/>
              </a:ext>
            </a:extLst>
          </p:cNvPr>
          <p:cNvCxnSpPr>
            <a:cxnSpLocks/>
          </p:cNvCxnSpPr>
          <p:nvPr/>
        </p:nvCxnSpPr>
        <p:spPr>
          <a:xfrm>
            <a:off x="824439" y="4753137"/>
            <a:ext cx="11313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11C93E0C-5E06-D168-6E9B-4B4040579946}"/>
              </a:ext>
            </a:extLst>
          </p:cNvPr>
          <p:cNvCxnSpPr>
            <a:cxnSpLocks/>
            <a:stCxn id="23" idx="1"/>
            <a:endCxn id="16" idx="1"/>
          </p:cNvCxnSpPr>
          <p:nvPr/>
        </p:nvCxnSpPr>
        <p:spPr>
          <a:xfrm rot="10800000" flipH="1">
            <a:off x="722838" y="5346399"/>
            <a:ext cx="1" cy="2200059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536BFFE3-E98E-E92B-7D7E-A2161DD90121}"/>
              </a:ext>
            </a:extLst>
          </p:cNvPr>
          <p:cNvCxnSpPr>
            <a:cxnSpLocks/>
            <a:stCxn id="30" idx="1"/>
            <a:endCxn id="16" idx="1"/>
          </p:cNvCxnSpPr>
          <p:nvPr/>
        </p:nvCxnSpPr>
        <p:spPr>
          <a:xfrm rot="10800000" flipH="1">
            <a:off x="710844" y="5346398"/>
            <a:ext cx="11995" cy="4400118"/>
          </a:xfrm>
          <a:prstGeom prst="bentConnector3">
            <a:avLst>
              <a:gd name="adj1" fmla="val -1905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6E7753BA-BD5B-079D-5D1B-BA61105D8C08}"/>
              </a:ext>
            </a:extLst>
          </p:cNvPr>
          <p:cNvCxnSpPr>
            <a:cxnSpLocks/>
            <a:stCxn id="37" idx="1"/>
            <a:endCxn id="16" idx="1"/>
          </p:cNvCxnSpPr>
          <p:nvPr/>
        </p:nvCxnSpPr>
        <p:spPr>
          <a:xfrm rot="10800000" flipH="1">
            <a:off x="710844" y="5346398"/>
            <a:ext cx="11995" cy="6727968"/>
          </a:xfrm>
          <a:prstGeom prst="bentConnector3">
            <a:avLst>
              <a:gd name="adj1" fmla="val -1905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F855C9A5-8A29-FE34-1FB9-6B6934F52996}"/>
              </a:ext>
            </a:extLst>
          </p:cNvPr>
          <p:cNvCxnSpPr>
            <a:cxnSpLocks/>
            <a:stCxn id="80" idx="1"/>
            <a:endCxn id="16" idx="1"/>
          </p:cNvCxnSpPr>
          <p:nvPr/>
        </p:nvCxnSpPr>
        <p:spPr>
          <a:xfrm rot="10800000" flipH="1">
            <a:off x="698850" y="5346399"/>
            <a:ext cx="23989" cy="18239427"/>
          </a:xfrm>
          <a:prstGeom prst="bentConnector3">
            <a:avLst>
              <a:gd name="adj1" fmla="val -9529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2B214E84-BAC9-85D0-C146-0D91FA743319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1881395" y="4019013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9CE0C0F3-7AB0-A60D-3B60-B21A45072FD9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2423459" y="3476949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87B47F7D-2EA1-C58F-3F0D-0768CA34CFCE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2965524" y="2934884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A828D309-E866-176C-627C-6120ED40EB55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3540817" y="2359591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8FA22E54-2F8C-CEC7-4C57-51F2E921F179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4090453" y="1809955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C673F95-3E01-C979-E0E9-8CCF2C494B22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4635347" y="1265061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736EB972-D058-1C5B-83C4-90E510DC70F4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V="1">
            <a:off x="5199317" y="701091"/>
            <a:ext cx="12700" cy="7718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9D75EC11-5FF3-356E-A285-8A9472906A2C}"/>
              </a:ext>
            </a:extLst>
          </p:cNvPr>
          <p:cNvCxnSpPr>
            <a:cxnSpLocks/>
            <a:stCxn id="27" idx="0"/>
            <a:endCxn id="17" idx="0"/>
          </p:cNvCxnSpPr>
          <p:nvPr/>
        </p:nvCxnSpPr>
        <p:spPr>
          <a:xfrm rot="16200000" flipV="1">
            <a:off x="5756645" y="143763"/>
            <a:ext cx="12700" cy="88327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8E6B9FF8-A377-83E1-F256-6B45799E5DD2}"/>
              </a:ext>
            </a:extLst>
          </p:cNvPr>
          <p:cNvCxnSpPr>
            <a:cxnSpLocks/>
            <a:stCxn id="28" idx="0"/>
            <a:endCxn id="17" idx="0"/>
          </p:cNvCxnSpPr>
          <p:nvPr/>
        </p:nvCxnSpPr>
        <p:spPr>
          <a:xfrm rot="16200000" flipH="1" flipV="1">
            <a:off x="6307473" y="-420797"/>
            <a:ext cx="13732" cy="9948133"/>
          </a:xfrm>
          <a:prstGeom prst="bentConnector3">
            <a:avLst>
              <a:gd name="adj1" fmla="val -1664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502E888C-2AC3-483F-6361-F4C4B980A603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rot="5400000" flipH="1" flipV="1">
            <a:off x="1256314" y="4997811"/>
            <a:ext cx="166033" cy="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连接符: 肘形 319">
            <a:extLst>
              <a:ext uri="{FF2B5EF4-FFF2-40B4-BE49-F238E27FC236}">
                <a16:creationId xmlns:a16="http://schemas.microsoft.com/office/drawing/2014/main" id="{1C5FFFDF-DF38-81A3-2F49-1F1E090E362D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rot="16200000" flipV="1">
            <a:off x="1806846" y="4449163"/>
            <a:ext cx="178729" cy="111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连接符: 肘形 323">
            <a:extLst>
              <a:ext uri="{FF2B5EF4-FFF2-40B4-BE49-F238E27FC236}">
                <a16:creationId xmlns:a16="http://schemas.microsoft.com/office/drawing/2014/main" id="{BBD85895-20E0-654E-AA6F-E09690ACF8C6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rot="16200000" flipV="1">
            <a:off x="2363424" y="3892585"/>
            <a:ext cx="178729" cy="222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95816573-C1B4-B384-33D7-6F7D4D0C55C3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rot="16200000" flipV="1">
            <a:off x="2890101" y="3365908"/>
            <a:ext cx="178729" cy="3278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连接符: 肘形 329">
            <a:extLst>
              <a:ext uri="{FF2B5EF4-FFF2-40B4-BE49-F238E27FC236}">
                <a16:creationId xmlns:a16="http://schemas.microsoft.com/office/drawing/2014/main" id="{BB80B50D-AF61-A7F3-85AC-B85442A43D65}"/>
              </a:ext>
            </a:extLst>
          </p:cNvPr>
          <p:cNvCxnSpPr>
            <a:cxnSpLocks/>
            <a:stCxn id="160" idx="0"/>
            <a:endCxn id="17" idx="2"/>
          </p:cNvCxnSpPr>
          <p:nvPr/>
        </p:nvCxnSpPr>
        <p:spPr>
          <a:xfrm rot="16200000" flipV="1">
            <a:off x="3460782" y="2795226"/>
            <a:ext cx="182608" cy="4423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连接符: 肘形 332">
            <a:extLst>
              <a:ext uri="{FF2B5EF4-FFF2-40B4-BE49-F238E27FC236}">
                <a16:creationId xmlns:a16="http://schemas.microsoft.com/office/drawing/2014/main" id="{AD256422-8C26-345D-31FD-ACAC6A4C4694}"/>
              </a:ext>
            </a:extLst>
          </p:cNvPr>
          <p:cNvCxnSpPr>
            <a:cxnSpLocks/>
            <a:stCxn id="161" idx="0"/>
            <a:endCxn id="17" idx="2"/>
          </p:cNvCxnSpPr>
          <p:nvPr/>
        </p:nvCxnSpPr>
        <p:spPr>
          <a:xfrm rot="16200000" flipV="1">
            <a:off x="4001905" y="2254103"/>
            <a:ext cx="182608" cy="5505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连接符: 肘形 335">
            <a:extLst>
              <a:ext uri="{FF2B5EF4-FFF2-40B4-BE49-F238E27FC236}">
                <a16:creationId xmlns:a16="http://schemas.microsoft.com/office/drawing/2014/main" id="{CD56C2C3-E5A9-1ED7-1ABE-7552B078EFC2}"/>
              </a:ext>
            </a:extLst>
          </p:cNvPr>
          <p:cNvCxnSpPr>
            <a:cxnSpLocks/>
            <a:stCxn id="162" idx="0"/>
            <a:endCxn id="17" idx="2"/>
          </p:cNvCxnSpPr>
          <p:nvPr/>
        </p:nvCxnSpPr>
        <p:spPr>
          <a:xfrm rot="16200000" flipV="1">
            <a:off x="4568368" y="1687641"/>
            <a:ext cx="166033" cy="6622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3A335325-D31D-6779-D72F-112834EE6B0D}"/>
              </a:ext>
            </a:extLst>
          </p:cNvPr>
          <p:cNvCxnSpPr>
            <a:cxnSpLocks/>
            <a:stCxn id="163" idx="0"/>
            <a:endCxn id="17" idx="2"/>
          </p:cNvCxnSpPr>
          <p:nvPr/>
        </p:nvCxnSpPr>
        <p:spPr>
          <a:xfrm rot="16200000" flipV="1">
            <a:off x="5121510" y="1134498"/>
            <a:ext cx="181676" cy="7744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97C2B07F-EAEE-A69D-8922-0702E61AD082}"/>
              </a:ext>
            </a:extLst>
          </p:cNvPr>
          <p:cNvCxnSpPr>
            <a:cxnSpLocks/>
            <a:stCxn id="164" idx="0"/>
            <a:endCxn id="17" idx="2"/>
          </p:cNvCxnSpPr>
          <p:nvPr/>
        </p:nvCxnSpPr>
        <p:spPr>
          <a:xfrm rot="16200000" flipV="1">
            <a:off x="5696339" y="559669"/>
            <a:ext cx="158086" cy="887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8F1A3A0C-7DE5-3017-65C0-7EA5ACDFF5A6}"/>
              </a:ext>
            </a:extLst>
          </p:cNvPr>
          <p:cNvCxnSpPr>
            <a:cxnSpLocks/>
            <a:stCxn id="165" idx="0"/>
            <a:endCxn id="17" idx="2"/>
          </p:cNvCxnSpPr>
          <p:nvPr/>
        </p:nvCxnSpPr>
        <p:spPr>
          <a:xfrm rot="16200000" flipV="1">
            <a:off x="6245976" y="10032"/>
            <a:ext cx="158086" cy="996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连接符: 肘形 348">
            <a:extLst>
              <a:ext uri="{FF2B5EF4-FFF2-40B4-BE49-F238E27FC236}">
                <a16:creationId xmlns:a16="http://schemas.microsoft.com/office/drawing/2014/main" id="{EE1A50CF-4D85-E944-B963-231E1C16E2A6}"/>
              </a:ext>
            </a:extLst>
          </p:cNvPr>
          <p:cNvCxnSpPr>
            <a:cxnSpLocks/>
            <a:stCxn id="166" idx="0"/>
            <a:endCxn id="17" idx="2"/>
          </p:cNvCxnSpPr>
          <p:nvPr/>
        </p:nvCxnSpPr>
        <p:spPr>
          <a:xfrm rot="5400000" flipH="1" flipV="1">
            <a:off x="965795" y="5288475"/>
            <a:ext cx="747215" cy="1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B6806A59-1F76-A409-AA35-70B49E827698}"/>
              </a:ext>
            </a:extLst>
          </p:cNvPr>
          <p:cNvCxnSpPr>
            <a:cxnSpLocks/>
            <a:stCxn id="167" idx="0"/>
            <a:endCxn id="17" idx="2"/>
          </p:cNvCxnSpPr>
          <p:nvPr/>
        </p:nvCxnSpPr>
        <p:spPr>
          <a:xfrm rot="16200000" flipV="1">
            <a:off x="1530532" y="4725477"/>
            <a:ext cx="737457" cy="1117975"/>
          </a:xfrm>
          <a:prstGeom prst="bentConnector3">
            <a:avLst>
              <a:gd name="adj1" fmla="val 164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0E20B720-FE5D-9A7B-CC7D-CB366BE9F785}"/>
              </a:ext>
            </a:extLst>
          </p:cNvPr>
          <p:cNvCxnSpPr>
            <a:cxnSpLocks/>
            <a:stCxn id="168" idx="0"/>
            <a:endCxn id="17" idx="2"/>
          </p:cNvCxnSpPr>
          <p:nvPr/>
        </p:nvCxnSpPr>
        <p:spPr>
          <a:xfrm rot="16200000" flipV="1">
            <a:off x="2078058" y="4177950"/>
            <a:ext cx="749460" cy="2225032"/>
          </a:xfrm>
          <a:prstGeom prst="bentConnector3">
            <a:avLst>
              <a:gd name="adj1" fmla="val 169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连接符: 肘形 359">
            <a:extLst>
              <a:ext uri="{FF2B5EF4-FFF2-40B4-BE49-F238E27FC236}">
                <a16:creationId xmlns:a16="http://schemas.microsoft.com/office/drawing/2014/main" id="{337E7896-25E4-C3D9-4464-A3C9AE050809}"/>
              </a:ext>
            </a:extLst>
          </p:cNvPr>
          <p:cNvCxnSpPr>
            <a:cxnSpLocks/>
            <a:stCxn id="169" idx="0"/>
            <a:endCxn id="17" idx="2"/>
          </p:cNvCxnSpPr>
          <p:nvPr/>
        </p:nvCxnSpPr>
        <p:spPr>
          <a:xfrm rot="16200000" flipV="1">
            <a:off x="2642618" y="3613390"/>
            <a:ext cx="735728" cy="3340420"/>
          </a:xfrm>
          <a:prstGeom prst="bentConnector3">
            <a:avLst>
              <a:gd name="adj1" fmla="val 150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连接符: 肘形 363">
            <a:extLst>
              <a:ext uri="{FF2B5EF4-FFF2-40B4-BE49-F238E27FC236}">
                <a16:creationId xmlns:a16="http://schemas.microsoft.com/office/drawing/2014/main" id="{B63EDE6D-6662-F47B-A9BF-E217037E0B23}"/>
              </a:ext>
            </a:extLst>
          </p:cNvPr>
          <p:cNvCxnSpPr>
            <a:cxnSpLocks/>
            <a:stCxn id="170" idx="0"/>
            <a:endCxn id="17" idx="2"/>
          </p:cNvCxnSpPr>
          <p:nvPr/>
        </p:nvCxnSpPr>
        <p:spPr>
          <a:xfrm rot="16200000" flipV="1">
            <a:off x="3184788" y="3071220"/>
            <a:ext cx="735518" cy="4424549"/>
          </a:xfrm>
          <a:prstGeom prst="bentConnector3">
            <a:avLst>
              <a:gd name="adj1" fmla="val 150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连接符: 肘形 368">
            <a:extLst>
              <a:ext uri="{FF2B5EF4-FFF2-40B4-BE49-F238E27FC236}">
                <a16:creationId xmlns:a16="http://schemas.microsoft.com/office/drawing/2014/main" id="{8586FEFB-890F-2CFB-B5E1-4441E227D0FD}"/>
              </a:ext>
            </a:extLst>
          </p:cNvPr>
          <p:cNvCxnSpPr>
            <a:cxnSpLocks/>
            <a:stCxn id="171" idx="0"/>
            <a:endCxn id="17" idx="2"/>
          </p:cNvCxnSpPr>
          <p:nvPr/>
        </p:nvCxnSpPr>
        <p:spPr>
          <a:xfrm rot="16200000" flipV="1">
            <a:off x="3735319" y="2520689"/>
            <a:ext cx="748214" cy="5538308"/>
          </a:xfrm>
          <a:prstGeom prst="bentConnector3">
            <a:avLst>
              <a:gd name="adj1" fmla="val 169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连接符: 肘形 373">
            <a:extLst>
              <a:ext uri="{FF2B5EF4-FFF2-40B4-BE49-F238E27FC236}">
                <a16:creationId xmlns:a16="http://schemas.microsoft.com/office/drawing/2014/main" id="{1ECB4FFD-1F82-31F1-E5FD-A9E6B6521EE0}"/>
              </a:ext>
            </a:extLst>
          </p:cNvPr>
          <p:cNvCxnSpPr>
            <a:cxnSpLocks/>
            <a:stCxn id="172" idx="0"/>
            <a:endCxn id="17" idx="2"/>
          </p:cNvCxnSpPr>
          <p:nvPr/>
        </p:nvCxnSpPr>
        <p:spPr>
          <a:xfrm rot="16200000" flipV="1">
            <a:off x="4299502" y="1956506"/>
            <a:ext cx="711514" cy="6629973"/>
          </a:xfrm>
          <a:prstGeom prst="bentConnector3">
            <a:avLst>
              <a:gd name="adj1" fmla="val 111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27EF5E3E-3558-56FC-8645-6F10F37194FE}"/>
              </a:ext>
            </a:extLst>
          </p:cNvPr>
          <p:cNvCxnSpPr>
            <a:cxnSpLocks/>
            <a:stCxn id="173" idx="0"/>
            <a:endCxn id="17" idx="2"/>
          </p:cNvCxnSpPr>
          <p:nvPr/>
        </p:nvCxnSpPr>
        <p:spPr>
          <a:xfrm rot="16200000" flipV="1">
            <a:off x="4865704" y="1390304"/>
            <a:ext cx="711514" cy="7762377"/>
          </a:xfrm>
          <a:prstGeom prst="bentConnector3">
            <a:avLst>
              <a:gd name="adj1" fmla="val 125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文本框 382">
            <a:extLst>
              <a:ext uri="{FF2B5EF4-FFF2-40B4-BE49-F238E27FC236}">
                <a16:creationId xmlns:a16="http://schemas.microsoft.com/office/drawing/2014/main" id="{1DD0BD76-E3BE-0A7E-E9D7-C85622F7655A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Optimal LRC 180+28+2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0893037-3B35-589C-03BF-A48AF5203FA3}"/>
              </a:ext>
            </a:extLst>
          </p:cNvPr>
          <p:cNvSpPr/>
          <p:nvPr/>
        </p:nvSpPr>
        <p:spPr>
          <a:xfrm>
            <a:off x="1007182" y="2401695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4CBFA67-75AD-8556-63E4-7DCF932B5F41}"/>
              </a:ext>
            </a:extLst>
          </p:cNvPr>
          <p:cNvSpPr/>
          <p:nvPr/>
        </p:nvSpPr>
        <p:spPr>
          <a:xfrm>
            <a:off x="2078847" y="240035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4E7F7D6-A6D2-0642-1E3B-ECA31888E064}"/>
              </a:ext>
            </a:extLst>
          </p:cNvPr>
          <p:cNvSpPr/>
          <p:nvPr/>
        </p:nvSpPr>
        <p:spPr>
          <a:xfrm>
            <a:off x="3159053" y="240035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392368C-4F93-D753-E3C4-E1B47FE57920}"/>
              </a:ext>
            </a:extLst>
          </p:cNvPr>
          <p:cNvSpPr/>
          <p:nvPr/>
        </p:nvSpPr>
        <p:spPr>
          <a:xfrm>
            <a:off x="4240249" y="2401695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7A9B253-5841-51B4-4F6D-4AA8C7F0CF94}"/>
              </a:ext>
            </a:extLst>
          </p:cNvPr>
          <p:cNvSpPr/>
          <p:nvPr/>
        </p:nvSpPr>
        <p:spPr>
          <a:xfrm>
            <a:off x="5332383" y="239890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96C7171-87ED-D083-29D3-20EA109AEDD7}"/>
              </a:ext>
            </a:extLst>
          </p:cNvPr>
          <p:cNvSpPr/>
          <p:nvPr/>
        </p:nvSpPr>
        <p:spPr>
          <a:xfrm>
            <a:off x="6477163" y="239890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67C945D-EA1E-212B-9F89-A1FC709DC9EE}"/>
              </a:ext>
            </a:extLst>
          </p:cNvPr>
          <p:cNvSpPr/>
          <p:nvPr/>
        </p:nvSpPr>
        <p:spPr>
          <a:xfrm>
            <a:off x="7555771" y="2398182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403875B-3BB0-59B3-060E-CF2E2F08C518}"/>
              </a:ext>
            </a:extLst>
          </p:cNvPr>
          <p:cNvSpPr/>
          <p:nvPr/>
        </p:nvSpPr>
        <p:spPr>
          <a:xfrm>
            <a:off x="8700551" y="2398182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6A361F-AFA5-E394-1D40-0AA420FDAFEA}"/>
              </a:ext>
            </a:extLst>
          </p:cNvPr>
          <p:cNvSpPr/>
          <p:nvPr/>
        </p:nvSpPr>
        <p:spPr>
          <a:xfrm>
            <a:off x="9847703" y="56272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08DDAE4-D047-9336-F0A4-D962FD79ADAB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rot="16200000" flipV="1">
            <a:off x="5425556" y="830452"/>
            <a:ext cx="711514" cy="8882081"/>
          </a:xfrm>
          <a:prstGeom prst="bentConnector3">
            <a:avLst>
              <a:gd name="adj1" fmla="val 143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6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829F-5F38-B807-DD02-25A3FCBF4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425E7386-6554-E006-B61E-4FFBA77B517D}"/>
              </a:ext>
            </a:extLst>
          </p:cNvPr>
          <p:cNvSpPr/>
          <p:nvPr/>
        </p:nvSpPr>
        <p:spPr>
          <a:xfrm>
            <a:off x="1580052" y="3123922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60BE27C-25A7-6622-F685-110236AA941D}"/>
              </a:ext>
            </a:extLst>
          </p:cNvPr>
          <p:cNvSpPr/>
          <p:nvPr/>
        </p:nvSpPr>
        <p:spPr>
          <a:xfrm>
            <a:off x="1568058" y="3809498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D74238C-138F-50F7-A683-85F310282CB5}"/>
              </a:ext>
            </a:extLst>
          </p:cNvPr>
          <p:cNvSpPr/>
          <p:nvPr/>
        </p:nvSpPr>
        <p:spPr>
          <a:xfrm>
            <a:off x="1605465" y="373462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EDB02E-9561-099F-0A81-F873D3891079}"/>
              </a:ext>
            </a:extLst>
          </p:cNvPr>
          <p:cNvSpPr/>
          <p:nvPr/>
        </p:nvSpPr>
        <p:spPr>
          <a:xfrm>
            <a:off x="1605465" y="606247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6115EF-CD42-7889-E5CA-4523C0775E07}"/>
              </a:ext>
            </a:extLst>
          </p:cNvPr>
          <p:cNvSpPr/>
          <p:nvPr/>
        </p:nvSpPr>
        <p:spPr>
          <a:xfrm>
            <a:off x="1593471" y="826253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AF6FA14-010B-8003-FD9E-4D12B7FFC0C0}"/>
              </a:ext>
            </a:extLst>
          </p:cNvPr>
          <p:cNvSpPr/>
          <p:nvPr/>
        </p:nvSpPr>
        <p:spPr>
          <a:xfrm>
            <a:off x="1605465" y="17488133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B509F82-B26A-A8A3-BE0B-A0C7E21BEFEF}"/>
              </a:ext>
            </a:extLst>
          </p:cNvPr>
          <p:cNvSpPr/>
          <p:nvPr/>
        </p:nvSpPr>
        <p:spPr>
          <a:xfrm>
            <a:off x="1593471" y="1059038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CB7581C-B612-892E-5FE3-9B7229917FC9}"/>
              </a:ext>
            </a:extLst>
          </p:cNvPr>
          <p:cNvSpPr/>
          <p:nvPr/>
        </p:nvSpPr>
        <p:spPr>
          <a:xfrm>
            <a:off x="1593471" y="1291823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E537300-6E9D-A6E4-320F-0E70C5F505F2}"/>
              </a:ext>
            </a:extLst>
          </p:cNvPr>
          <p:cNvSpPr/>
          <p:nvPr/>
        </p:nvSpPr>
        <p:spPr>
          <a:xfrm>
            <a:off x="1604040" y="15160283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FDC436-AC8B-A765-034C-EE2DD67E28BB}"/>
              </a:ext>
            </a:extLst>
          </p:cNvPr>
          <p:cNvSpPr/>
          <p:nvPr/>
        </p:nvSpPr>
        <p:spPr>
          <a:xfrm>
            <a:off x="11221427" y="16235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C2531C1-DBEF-5C34-D21E-2794C73C268D}"/>
              </a:ext>
            </a:extLst>
          </p:cNvPr>
          <p:cNvSpPr/>
          <p:nvPr/>
        </p:nvSpPr>
        <p:spPr>
          <a:xfrm>
            <a:off x="11221427" y="21417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03919A-A079-27B2-A0D1-2775114509E7}"/>
              </a:ext>
            </a:extLst>
          </p:cNvPr>
          <p:cNvSpPr/>
          <p:nvPr/>
        </p:nvSpPr>
        <p:spPr>
          <a:xfrm>
            <a:off x="11221427" y="26599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F90993-D8F9-91E7-3FEA-58DB502DA385}"/>
              </a:ext>
            </a:extLst>
          </p:cNvPr>
          <p:cNvSpPr/>
          <p:nvPr/>
        </p:nvSpPr>
        <p:spPr>
          <a:xfrm>
            <a:off x="11221427" y="31780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822007-D66E-1E22-FA5D-9EACECAE2C17}"/>
              </a:ext>
            </a:extLst>
          </p:cNvPr>
          <p:cNvSpPr txBox="1"/>
          <p:nvPr/>
        </p:nvSpPr>
        <p:spPr>
          <a:xfrm>
            <a:off x="12153607" y="16235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E5A6E-566C-1C4D-2D8F-E0C5A1D331FA}"/>
              </a:ext>
            </a:extLst>
          </p:cNvPr>
          <p:cNvSpPr txBox="1"/>
          <p:nvPr/>
        </p:nvSpPr>
        <p:spPr>
          <a:xfrm>
            <a:off x="12153607" y="21280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FD3B56-6921-7B46-12F0-AD3BE05B6099}"/>
              </a:ext>
            </a:extLst>
          </p:cNvPr>
          <p:cNvSpPr txBox="1"/>
          <p:nvPr/>
        </p:nvSpPr>
        <p:spPr>
          <a:xfrm>
            <a:off x="12153607" y="26360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CEECE8-3357-1F62-02F1-705A975E212F}"/>
              </a:ext>
            </a:extLst>
          </p:cNvPr>
          <p:cNvSpPr txBox="1"/>
          <p:nvPr/>
        </p:nvSpPr>
        <p:spPr>
          <a:xfrm>
            <a:off x="12153607" y="31480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E2B90B-394C-475E-0F29-C01114573FCD}"/>
              </a:ext>
            </a:extLst>
          </p:cNvPr>
          <p:cNvSpPr/>
          <p:nvPr/>
        </p:nvSpPr>
        <p:spPr>
          <a:xfrm>
            <a:off x="1605465" y="14951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D2DBE4-9BBC-EBE2-587D-F04D510FDF7A}"/>
              </a:ext>
            </a:extLst>
          </p:cNvPr>
          <p:cNvSpPr/>
          <p:nvPr/>
        </p:nvSpPr>
        <p:spPr>
          <a:xfrm>
            <a:off x="1848246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06B77BA-6C75-BFA9-D8A9-2D5FBAF755A5}"/>
              </a:ext>
            </a:extLst>
          </p:cNvPr>
          <p:cNvSpPr/>
          <p:nvPr/>
        </p:nvSpPr>
        <p:spPr>
          <a:xfrm>
            <a:off x="2930491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23B7F1-21F8-CFD0-9A55-80923587DFB0}"/>
              </a:ext>
            </a:extLst>
          </p:cNvPr>
          <p:cNvSpPr/>
          <p:nvPr/>
        </p:nvSpPr>
        <p:spPr>
          <a:xfrm>
            <a:off x="4014620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41F0AA4-C7BA-70FF-1E64-C0D5E3280508}"/>
              </a:ext>
            </a:extLst>
          </p:cNvPr>
          <p:cNvSpPr/>
          <p:nvPr/>
        </p:nvSpPr>
        <p:spPr>
          <a:xfrm>
            <a:off x="5098749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A7BB04-65C3-9946-F135-7AE153A8D094}"/>
              </a:ext>
            </a:extLst>
          </p:cNvPr>
          <p:cNvSpPr/>
          <p:nvPr/>
        </p:nvSpPr>
        <p:spPr>
          <a:xfrm>
            <a:off x="6249335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6D8BB82-D5AB-498E-EDA1-C1E41FE325EF}"/>
              </a:ext>
            </a:extLst>
          </p:cNvPr>
          <p:cNvSpPr/>
          <p:nvPr/>
        </p:nvSpPr>
        <p:spPr>
          <a:xfrm>
            <a:off x="1604040" y="1985556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5C28F37-2BA2-2BAD-2B4E-95B4B24C3A4D}"/>
              </a:ext>
            </a:extLst>
          </p:cNvPr>
          <p:cNvSpPr/>
          <p:nvPr/>
        </p:nvSpPr>
        <p:spPr>
          <a:xfrm>
            <a:off x="7348608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DEB267-D8BF-CA76-1C3B-E1E3BAA89876}"/>
              </a:ext>
            </a:extLst>
          </p:cNvPr>
          <p:cNvSpPr/>
          <p:nvPr/>
        </p:nvSpPr>
        <p:spPr>
          <a:xfrm>
            <a:off x="8438395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27AB6B0-0CD5-73A3-E6CB-9C7D09AE7C21}"/>
              </a:ext>
            </a:extLst>
          </p:cNvPr>
          <p:cNvSpPr/>
          <p:nvPr/>
        </p:nvSpPr>
        <p:spPr>
          <a:xfrm>
            <a:off x="9566335" y="1588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8FB828-37DF-F10C-E015-ED2C5B2A07CD}"/>
              </a:ext>
            </a:extLst>
          </p:cNvPr>
          <p:cNvSpPr/>
          <p:nvPr/>
        </p:nvSpPr>
        <p:spPr>
          <a:xfrm>
            <a:off x="1846607" y="2167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A507D7A-2F63-EF9C-7B86-985C97EFD3DF}"/>
              </a:ext>
            </a:extLst>
          </p:cNvPr>
          <p:cNvSpPr/>
          <p:nvPr/>
        </p:nvSpPr>
        <p:spPr>
          <a:xfrm>
            <a:off x="2961995" y="21539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1BED498-E674-C233-93A0-D39F2885761E}"/>
              </a:ext>
            </a:extLst>
          </p:cNvPr>
          <p:cNvSpPr/>
          <p:nvPr/>
        </p:nvSpPr>
        <p:spPr>
          <a:xfrm>
            <a:off x="1592046" y="2205562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573AB8E-D114-8E26-6B7C-F93FCFC53765}"/>
              </a:ext>
            </a:extLst>
          </p:cNvPr>
          <p:cNvSpPr/>
          <p:nvPr/>
        </p:nvSpPr>
        <p:spPr>
          <a:xfrm>
            <a:off x="4046124" y="21537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E30EE25-7616-99F7-4B40-85016FCAAC65}"/>
              </a:ext>
            </a:extLst>
          </p:cNvPr>
          <p:cNvSpPr/>
          <p:nvPr/>
        </p:nvSpPr>
        <p:spPr>
          <a:xfrm>
            <a:off x="5103186" y="21664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DB122D6-03F0-91D0-BCBF-3A0C74E2E8AC}"/>
              </a:ext>
            </a:extLst>
          </p:cNvPr>
          <p:cNvSpPr/>
          <p:nvPr/>
        </p:nvSpPr>
        <p:spPr>
          <a:xfrm>
            <a:off x="6258526" y="21664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199ED1-D019-C2E2-B383-53BD325858E5}"/>
              </a:ext>
            </a:extLst>
          </p:cNvPr>
          <p:cNvSpPr/>
          <p:nvPr/>
        </p:nvSpPr>
        <p:spPr>
          <a:xfrm>
            <a:off x="7355422" y="21664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485F2BF-2764-779C-37F2-8819469A172E}"/>
              </a:ext>
            </a:extLst>
          </p:cNvPr>
          <p:cNvSpPr/>
          <p:nvPr/>
        </p:nvSpPr>
        <p:spPr>
          <a:xfrm>
            <a:off x="1592046" y="2438347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C93E8DE-724C-2C59-49C4-3202AC108995}"/>
              </a:ext>
            </a:extLst>
          </p:cNvPr>
          <p:cNvSpPr/>
          <p:nvPr/>
        </p:nvSpPr>
        <p:spPr>
          <a:xfrm>
            <a:off x="1592046" y="2671132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39479E6-D61F-03FC-B11A-6F4E3D6BF62E}"/>
              </a:ext>
            </a:extLst>
          </p:cNvPr>
          <p:cNvSpPr/>
          <p:nvPr/>
        </p:nvSpPr>
        <p:spPr>
          <a:xfrm>
            <a:off x="2944211" y="393967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39831BE-48A8-A8CA-D2A2-A7C96947A086}"/>
              </a:ext>
            </a:extLst>
          </p:cNvPr>
          <p:cNvSpPr/>
          <p:nvPr/>
        </p:nvSpPr>
        <p:spPr>
          <a:xfrm>
            <a:off x="1592046" y="2903917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E230AC8-7340-A2FF-C60F-16A2A32A41C2}"/>
              </a:ext>
            </a:extLst>
          </p:cNvPr>
          <p:cNvSpPr/>
          <p:nvPr/>
        </p:nvSpPr>
        <p:spPr>
          <a:xfrm>
            <a:off x="1569483" y="4042283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A322F0F-141B-4C85-2C7E-F9985D32E90E}"/>
              </a:ext>
            </a:extLst>
          </p:cNvPr>
          <p:cNvSpPr/>
          <p:nvPr/>
        </p:nvSpPr>
        <p:spPr>
          <a:xfrm>
            <a:off x="4098319" y="3827322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2B12C4F-E6D5-8526-4989-1D053D868998}"/>
              </a:ext>
            </a:extLst>
          </p:cNvPr>
          <p:cNvSpPr/>
          <p:nvPr/>
        </p:nvSpPr>
        <p:spPr>
          <a:xfrm>
            <a:off x="5180564" y="382865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400521A-9B32-A029-928C-6DDC9C922C8C}"/>
              </a:ext>
            </a:extLst>
          </p:cNvPr>
          <p:cNvSpPr/>
          <p:nvPr/>
        </p:nvSpPr>
        <p:spPr>
          <a:xfrm>
            <a:off x="6262809" y="3829993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38CDA21E-9DFC-CC5A-BE05-D866474F5B09}"/>
              </a:ext>
            </a:extLst>
          </p:cNvPr>
          <p:cNvSpPr/>
          <p:nvPr/>
        </p:nvSpPr>
        <p:spPr>
          <a:xfrm>
            <a:off x="7348988" y="382865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840DE26F-3D60-8985-DC41-71B1E14C435E}"/>
              </a:ext>
            </a:extLst>
          </p:cNvPr>
          <p:cNvSpPr/>
          <p:nvPr/>
        </p:nvSpPr>
        <p:spPr>
          <a:xfrm>
            <a:off x="8436216" y="3827322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757FC394-F437-15CF-D3C2-B3C0DDB8613A}"/>
              </a:ext>
            </a:extLst>
          </p:cNvPr>
          <p:cNvSpPr/>
          <p:nvPr/>
        </p:nvSpPr>
        <p:spPr>
          <a:xfrm>
            <a:off x="9517412" y="382865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895BC6FA-8667-7235-6944-C586F767D784}"/>
              </a:ext>
            </a:extLst>
          </p:cNvPr>
          <p:cNvSpPr/>
          <p:nvPr/>
        </p:nvSpPr>
        <p:spPr>
          <a:xfrm>
            <a:off x="1817215" y="3875575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962A68A-D15C-7761-948F-12B67FF92124}"/>
              </a:ext>
            </a:extLst>
          </p:cNvPr>
          <p:cNvSpPr/>
          <p:nvPr/>
        </p:nvSpPr>
        <p:spPr>
          <a:xfrm>
            <a:off x="2961995" y="3875575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E0895637-8D48-E99C-6ECE-6E38A8DD8133}"/>
              </a:ext>
            </a:extLst>
          </p:cNvPr>
          <p:cNvSpPr/>
          <p:nvPr/>
        </p:nvSpPr>
        <p:spPr>
          <a:xfrm>
            <a:off x="4098319" y="3879820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862808A9-9A15-8251-975A-20FC3743CDBE}"/>
              </a:ext>
            </a:extLst>
          </p:cNvPr>
          <p:cNvSpPr/>
          <p:nvPr/>
        </p:nvSpPr>
        <p:spPr>
          <a:xfrm>
            <a:off x="5180564" y="3881156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14EE8F22-EFAB-6B4B-7ECA-AB5117DBD375}"/>
              </a:ext>
            </a:extLst>
          </p:cNvPr>
          <p:cNvSpPr/>
          <p:nvPr/>
        </p:nvSpPr>
        <p:spPr>
          <a:xfrm>
            <a:off x="8471636" y="2170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602932B5-2EB9-F8C4-5C73-982308D2B0BA}"/>
              </a:ext>
            </a:extLst>
          </p:cNvPr>
          <p:cNvSpPr/>
          <p:nvPr/>
        </p:nvSpPr>
        <p:spPr>
          <a:xfrm>
            <a:off x="9553881" y="2170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7E7EBF7-5D76-FD92-98DF-2538C7AB07DC}"/>
              </a:ext>
            </a:extLst>
          </p:cNvPr>
          <p:cNvSpPr/>
          <p:nvPr/>
        </p:nvSpPr>
        <p:spPr>
          <a:xfrm>
            <a:off x="1846362" y="27640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E711E6C4-2038-2970-3056-F32C2A93DE65}"/>
              </a:ext>
            </a:extLst>
          </p:cNvPr>
          <p:cNvSpPr/>
          <p:nvPr/>
        </p:nvSpPr>
        <p:spPr>
          <a:xfrm>
            <a:off x="2930491" y="27640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8537A173-78B7-3014-E802-B93FC7AA7B71}"/>
              </a:ext>
            </a:extLst>
          </p:cNvPr>
          <p:cNvSpPr/>
          <p:nvPr/>
        </p:nvSpPr>
        <p:spPr>
          <a:xfrm>
            <a:off x="3999476" y="27397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CBD5FA96-4A33-4685-069B-D07D9237EA9D}"/>
              </a:ext>
            </a:extLst>
          </p:cNvPr>
          <p:cNvSpPr/>
          <p:nvPr/>
        </p:nvSpPr>
        <p:spPr>
          <a:xfrm>
            <a:off x="5117799" y="27397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5511AF6-7026-D859-E68F-779C67070C5C}"/>
              </a:ext>
            </a:extLst>
          </p:cNvPr>
          <p:cNvSpPr/>
          <p:nvPr/>
        </p:nvSpPr>
        <p:spPr>
          <a:xfrm>
            <a:off x="6258448" y="27585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5D1DDE4C-3849-BDCC-12B8-4F8F9650F670}"/>
              </a:ext>
            </a:extLst>
          </p:cNvPr>
          <p:cNvSpPr/>
          <p:nvPr/>
        </p:nvSpPr>
        <p:spPr>
          <a:xfrm>
            <a:off x="1846362" y="392659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3A6810DF-52C7-BE8A-72F8-F1D930C1F581}"/>
              </a:ext>
            </a:extLst>
          </p:cNvPr>
          <p:cNvSpPr/>
          <p:nvPr/>
        </p:nvSpPr>
        <p:spPr>
          <a:xfrm>
            <a:off x="1814097" y="626727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40DC5872-A9C9-F65F-FBB8-1DF79F484F0D}"/>
              </a:ext>
            </a:extLst>
          </p:cNvPr>
          <p:cNvSpPr/>
          <p:nvPr/>
        </p:nvSpPr>
        <p:spPr>
          <a:xfrm>
            <a:off x="2929485" y="62535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89E1ED7-8147-6510-0C27-D406F665D052}"/>
              </a:ext>
            </a:extLst>
          </p:cNvPr>
          <p:cNvSpPr/>
          <p:nvPr/>
        </p:nvSpPr>
        <p:spPr>
          <a:xfrm>
            <a:off x="4013614" y="62533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163B2C7-61AB-9F90-CE44-FBD5D47352AC}"/>
              </a:ext>
            </a:extLst>
          </p:cNvPr>
          <p:cNvSpPr/>
          <p:nvPr/>
        </p:nvSpPr>
        <p:spPr>
          <a:xfrm>
            <a:off x="5156401" y="6266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F6EE6124-51A1-C1BE-D97E-8162C0773F63}"/>
              </a:ext>
            </a:extLst>
          </p:cNvPr>
          <p:cNvSpPr/>
          <p:nvPr/>
        </p:nvSpPr>
        <p:spPr>
          <a:xfrm>
            <a:off x="6255039" y="62563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E2AA786C-66D9-F3F2-0C65-DC0CDD00DB59}"/>
              </a:ext>
            </a:extLst>
          </p:cNvPr>
          <p:cNvSpPr/>
          <p:nvPr/>
        </p:nvSpPr>
        <p:spPr>
          <a:xfrm>
            <a:off x="7387443" y="62563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70C38B45-6733-78D0-FF10-7D5D567C8C88}"/>
              </a:ext>
            </a:extLst>
          </p:cNvPr>
          <p:cNvSpPr/>
          <p:nvPr/>
        </p:nvSpPr>
        <p:spPr>
          <a:xfrm>
            <a:off x="2879954" y="8443956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FDCE1676-167A-9D22-1D8C-4835BD5AD7CA}"/>
              </a:ext>
            </a:extLst>
          </p:cNvPr>
          <p:cNvSpPr/>
          <p:nvPr/>
        </p:nvSpPr>
        <p:spPr>
          <a:xfrm>
            <a:off x="8475478" y="62755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FB631CF3-F076-08DB-DFC3-5847F9710F83}"/>
              </a:ext>
            </a:extLst>
          </p:cNvPr>
          <p:cNvSpPr/>
          <p:nvPr/>
        </p:nvSpPr>
        <p:spPr>
          <a:xfrm>
            <a:off x="9557723" y="62755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3EBC87D9-A533-D066-D6C1-DF16679A9EFF}"/>
              </a:ext>
            </a:extLst>
          </p:cNvPr>
          <p:cNvSpPr/>
          <p:nvPr/>
        </p:nvSpPr>
        <p:spPr>
          <a:xfrm>
            <a:off x="1827312" y="68309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DF57BD69-3E3C-564B-4E3A-B2D22040E29D}"/>
              </a:ext>
            </a:extLst>
          </p:cNvPr>
          <p:cNvSpPr/>
          <p:nvPr/>
        </p:nvSpPr>
        <p:spPr>
          <a:xfrm>
            <a:off x="2930491" y="68309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2BEED816-A46A-64FB-22B7-0F6BBEE710C3}"/>
              </a:ext>
            </a:extLst>
          </p:cNvPr>
          <p:cNvSpPr/>
          <p:nvPr/>
        </p:nvSpPr>
        <p:spPr>
          <a:xfrm>
            <a:off x="4024835" y="68309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1A58CC37-EDAA-25E5-E640-A0A80AACC872}"/>
              </a:ext>
            </a:extLst>
          </p:cNvPr>
          <p:cNvSpPr/>
          <p:nvPr/>
        </p:nvSpPr>
        <p:spPr>
          <a:xfrm>
            <a:off x="5167650" y="68309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D8D3CA17-EEC7-5D31-1F93-49539856728E}"/>
              </a:ext>
            </a:extLst>
          </p:cNvPr>
          <p:cNvSpPr/>
          <p:nvPr/>
        </p:nvSpPr>
        <p:spPr>
          <a:xfrm>
            <a:off x="6259503" y="68499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4B7788F4-D3B5-A194-2F0C-207E6422E37C}"/>
              </a:ext>
            </a:extLst>
          </p:cNvPr>
          <p:cNvSpPr/>
          <p:nvPr/>
        </p:nvSpPr>
        <p:spPr>
          <a:xfrm>
            <a:off x="7387443" y="68499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DEF59832-3CA9-1D67-9C51-0CDF60088094}"/>
              </a:ext>
            </a:extLst>
          </p:cNvPr>
          <p:cNvSpPr/>
          <p:nvPr/>
        </p:nvSpPr>
        <p:spPr>
          <a:xfrm>
            <a:off x="8450256" y="68577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1DC0F1E1-D235-775D-377A-085640796030}"/>
              </a:ext>
            </a:extLst>
          </p:cNvPr>
          <p:cNvSpPr/>
          <p:nvPr/>
        </p:nvSpPr>
        <p:spPr>
          <a:xfrm>
            <a:off x="9565644" y="68440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FE8B90BD-C15C-E8C3-2B41-3309944DE6E5}"/>
              </a:ext>
            </a:extLst>
          </p:cNvPr>
          <p:cNvSpPr/>
          <p:nvPr/>
        </p:nvSpPr>
        <p:spPr>
          <a:xfrm>
            <a:off x="1840232" y="73265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77DA2AA5-CB76-8F8D-18B5-ED8DCC061CA0}"/>
              </a:ext>
            </a:extLst>
          </p:cNvPr>
          <p:cNvSpPr/>
          <p:nvPr/>
        </p:nvSpPr>
        <p:spPr>
          <a:xfrm>
            <a:off x="2944919" y="73392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E9858674-038E-02C5-57EA-E9841B73FE4B}"/>
              </a:ext>
            </a:extLst>
          </p:cNvPr>
          <p:cNvSpPr/>
          <p:nvPr/>
        </p:nvSpPr>
        <p:spPr>
          <a:xfrm>
            <a:off x="4041748" y="73392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5E5ABCA-8974-C50A-CE83-426673215AE8}"/>
              </a:ext>
            </a:extLst>
          </p:cNvPr>
          <p:cNvSpPr/>
          <p:nvPr/>
        </p:nvSpPr>
        <p:spPr>
          <a:xfrm>
            <a:off x="5162230" y="73392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0571A08-D176-5A24-E1BB-532118DF0E01}"/>
              </a:ext>
            </a:extLst>
          </p:cNvPr>
          <p:cNvSpPr/>
          <p:nvPr/>
        </p:nvSpPr>
        <p:spPr>
          <a:xfrm>
            <a:off x="2974390" y="1315871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AAFBB767-7795-3749-4796-2224C8AA1B37}"/>
              </a:ext>
            </a:extLst>
          </p:cNvPr>
          <p:cNvSpPr/>
          <p:nvPr/>
        </p:nvSpPr>
        <p:spPr>
          <a:xfrm>
            <a:off x="6247313" y="73592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A0C7882-7F42-8482-F8CD-D2EF3B0569F3}"/>
              </a:ext>
            </a:extLst>
          </p:cNvPr>
          <p:cNvSpPr/>
          <p:nvPr/>
        </p:nvSpPr>
        <p:spPr>
          <a:xfrm>
            <a:off x="1797709" y="84448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0B963C64-EBD5-ED61-A2EB-FD8940A53517}"/>
              </a:ext>
            </a:extLst>
          </p:cNvPr>
          <p:cNvSpPr/>
          <p:nvPr/>
        </p:nvSpPr>
        <p:spPr>
          <a:xfrm>
            <a:off x="1846607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9E80E36-D700-8B4E-F2C9-F91E043D50C0}"/>
              </a:ext>
            </a:extLst>
          </p:cNvPr>
          <p:cNvSpPr/>
          <p:nvPr/>
        </p:nvSpPr>
        <p:spPr>
          <a:xfrm>
            <a:off x="2959764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DB281F43-F694-5E00-AA3D-C1E0941759FD}"/>
              </a:ext>
            </a:extLst>
          </p:cNvPr>
          <p:cNvSpPr/>
          <p:nvPr/>
        </p:nvSpPr>
        <p:spPr>
          <a:xfrm>
            <a:off x="4023266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0B475304-A7E6-48CA-A8D4-71D816BBCAFC}"/>
              </a:ext>
            </a:extLst>
          </p:cNvPr>
          <p:cNvSpPr/>
          <p:nvPr/>
        </p:nvSpPr>
        <p:spPr>
          <a:xfrm>
            <a:off x="5122539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0AEFB884-2246-4F39-FB75-3BA3ED29050E}"/>
              </a:ext>
            </a:extLst>
          </p:cNvPr>
          <p:cNvSpPr/>
          <p:nvPr/>
        </p:nvSpPr>
        <p:spPr>
          <a:xfrm>
            <a:off x="6212326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11625DC3-0EA9-85A6-4A74-00B0E32C39A0}"/>
              </a:ext>
            </a:extLst>
          </p:cNvPr>
          <p:cNvSpPr/>
          <p:nvPr/>
        </p:nvSpPr>
        <p:spPr>
          <a:xfrm>
            <a:off x="7340266" y="107762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9E989016-B7C8-D9F5-4639-9ACBBA27FF90}"/>
              </a:ext>
            </a:extLst>
          </p:cNvPr>
          <p:cNvSpPr/>
          <p:nvPr/>
        </p:nvSpPr>
        <p:spPr>
          <a:xfrm>
            <a:off x="8440645" y="107855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F4D2633E-753B-A4C0-F5D5-0805773B4D5C}"/>
              </a:ext>
            </a:extLst>
          </p:cNvPr>
          <p:cNvSpPr/>
          <p:nvPr/>
        </p:nvSpPr>
        <p:spPr>
          <a:xfrm>
            <a:off x="9556033" y="107717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2DA39A7D-75A3-66A8-301D-6CC487913B4B}"/>
              </a:ext>
            </a:extLst>
          </p:cNvPr>
          <p:cNvSpPr/>
          <p:nvPr/>
        </p:nvSpPr>
        <p:spPr>
          <a:xfrm>
            <a:off x="1844966" y="1137323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576F3D41-D900-C10C-1444-B9C5681DC3B9}"/>
              </a:ext>
            </a:extLst>
          </p:cNvPr>
          <p:cNvSpPr/>
          <p:nvPr/>
        </p:nvSpPr>
        <p:spPr>
          <a:xfrm>
            <a:off x="2944211" y="113569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B5F44DF0-001A-79A9-F0C4-E7D3DC3AE513}"/>
              </a:ext>
            </a:extLst>
          </p:cNvPr>
          <p:cNvSpPr/>
          <p:nvPr/>
        </p:nvSpPr>
        <p:spPr>
          <a:xfrm>
            <a:off x="4027972" y="1137389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F302338A-7975-AB79-BF08-732D026DF774}"/>
              </a:ext>
            </a:extLst>
          </p:cNvPr>
          <p:cNvSpPr/>
          <p:nvPr/>
        </p:nvSpPr>
        <p:spPr>
          <a:xfrm>
            <a:off x="5110354" y="1137389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AB4B634D-DB33-1BB8-1B83-B6E8F7A3C1CF}"/>
              </a:ext>
            </a:extLst>
          </p:cNvPr>
          <p:cNvSpPr/>
          <p:nvPr/>
        </p:nvSpPr>
        <p:spPr>
          <a:xfrm>
            <a:off x="2879954" y="1773220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988954D5-EBD3-6F55-71F9-EDAC9004DAF1}"/>
              </a:ext>
            </a:extLst>
          </p:cNvPr>
          <p:cNvSpPr/>
          <p:nvPr/>
        </p:nvSpPr>
        <p:spPr>
          <a:xfrm>
            <a:off x="6200627" y="113650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AC86ADD7-4763-C2B2-BD1B-BBFF56E35EA9}"/>
              </a:ext>
            </a:extLst>
          </p:cNvPr>
          <p:cNvSpPr/>
          <p:nvPr/>
        </p:nvSpPr>
        <p:spPr>
          <a:xfrm>
            <a:off x="7340022" y="113650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F4C71C8E-DACF-6634-5823-8B3209EC386C}"/>
              </a:ext>
            </a:extLst>
          </p:cNvPr>
          <p:cNvSpPr/>
          <p:nvPr/>
        </p:nvSpPr>
        <p:spPr>
          <a:xfrm>
            <a:off x="8424151" y="113650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3A0E5437-97E3-68CD-8425-EDB8CEB7D629}"/>
              </a:ext>
            </a:extLst>
          </p:cNvPr>
          <p:cNvSpPr/>
          <p:nvPr/>
        </p:nvSpPr>
        <p:spPr>
          <a:xfrm>
            <a:off x="9546380" y="113650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0A7F34F-0FC5-1268-445F-C6ABD2FF5272}"/>
              </a:ext>
            </a:extLst>
          </p:cNvPr>
          <p:cNvSpPr/>
          <p:nvPr/>
        </p:nvSpPr>
        <p:spPr>
          <a:xfrm>
            <a:off x="1840993" y="1188968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6DEB7B2-DE66-4EE0-2AE7-8F079152B6BE}"/>
              </a:ext>
            </a:extLst>
          </p:cNvPr>
          <p:cNvSpPr/>
          <p:nvPr/>
        </p:nvSpPr>
        <p:spPr>
          <a:xfrm>
            <a:off x="2940266" y="1188968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AEAE9135-79A8-E800-CCDF-2632F1D4D9AC}"/>
              </a:ext>
            </a:extLst>
          </p:cNvPr>
          <p:cNvSpPr/>
          <p:nvPr/>
        </p:nvSpPr>
        <p:spPr>
          <a:xfrm>
            <a:off x="4042702" y="119075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6FE19638-CFC0-6B7D-AE27-8DAE2691AC83}"/>
              </a:ext>
            </a:extLst>
          </p:cNvPr>
          <p:cNvSpPr/>
          <p:nvPr/>
        </p:nvSpPr>
        <p:spPr>
          <a:xfrm>
            <a:off x="5141614" y="119075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F84DB2A2-4641-482D-2537-AD9EA4A292FB}"/>
              </a:ext>
            </a:extLst>
          </p:cNvPr>
          <p:cNvSpPr/>
          <p:nvPr/>
        </p:nvSpPr>
        <p:spPr>
          <a:xfrm>
            <a:off x="6207134" y="118871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1D28E1C5-E190-44CD-5420-5D9F7D799FEE}"/>
              </a:ext>
            </a:extLst>
          </p:cNvPr>
          <p:cNvSpPr/>
          <p:nvPr/>
        </p:nvSpPr>
        <p:spPr>
          <a:xfrm>
            <a:off x="1846607" y="131587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38FEEDED-BFED-6C9E-73F6-FFE4B586F838}"/>
              </a:ext>
            </a:extLst>
          </p:cNvPr>
          <p:cNvSpPr/>
          <p:nvPr/>
        </p:nvSpPr>
        <p:spPr>
          <a:xfrm>
            <a:off x="1846607" y="153800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3481A0A3-3694-B26E-F22B-36D27360D7EA}"/>
              </a:ext>
            </a:extLst>
          </p:cNvPr>
          <p:cNvSpPr/>
          <p:nvPr/>
        </p:nvSpPr>
        <p:spPr>
          <a:xfrm>
            <a:off x="2916824" y="153781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7B0CF3A5-E785-CA1D-03CA-A1A1792E5F24}"/>
              </a:ext>
            </a:extLst>
          </p:cNvPr>
          <p:cNvSpPr/>
          <p:nvPr/>
        </p:nvSpPr>
        <p:spPr>
          <a:xfrm>
            <a:off x="4059009" y="153781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CA303B04-DC15-868F-8B28-848DB358DDDB}"/>
              </a:ext>
            </a:extLst>
          </p:cNvPr>
          <p:cNvSpPr/>
          <p:nvPr/>
        </p:nvSpPr>
        <p:spPr>
          <a:xfrm>
            <a:off x="5141391" y="153781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B5894493-1977-327E-7C6D-18364E567CEE}"/>
              </a:ext>
            </a:extLst>
          </p:cNvPr>
          <p:cNvSpPr/>
          <p:nvPr/>
        </p:nvSpPr>
        <p:spPr>
          <a:xfrm>
            <a:off x="2910435" y="2225942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2351E68D-539F-8930-9E9D-F5EAE9C8AF22}"/>
              </a:ext>
            </a:extLst>
          </p:cNvPr>
          <p:cNvSpPr/>
          <p:nvPr/>
        </p:nvSpPr>
        <p:spPr>
          <a:xfrm>
            <a:off x="6243934" y="1536802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C427766C-1FBC-1045-5351-46A7DA7C200E}"/>
              </a:ext>
            </a:extLst>
          </p:cNvPr>
          <p:cNvSpPr/>
          <p:nvPr/>
        </p:nvSpPr>
        <p:spPr>
          <a:xfrm>
            <a:off x="7326179" y="1536802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EC084956-A1A8-DA60-EB42-19F0EF85D9D3}"/>
              </a:ext>
            </a:extLst>
          </p:cNvPr>
          <p:cNvSpPr/>
          <p:nvPr/>
        </p:nvSpPr>
        <p:spPr>
          <a:xfrm>
            <a:off x="8438395" y="1536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8E31F1DE-E2F5-93B1-39E3-934731FBAF70}"/>
              </a:ext>
            </a:extLst>
          </p:cNvPr>
          <p:cNvSpPr/>
          <p:nvPr/>
        </p:nvSpPr>
        <p:spPr>
          <a:xfrm>
            <a:off x="9522524" y="15361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C6379A9B-3390-7B99-59AF-10777D802F42}"/>
              </a:ext>
            </a:extLst>
          </p:cNvPr>
          <p:cNvSpPr/>
          <p:nvPr/>
        </p:nvSpPr>
        <p:spPr>
          <a:xfrm>
            <a:off x="1840232" y="159342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D292F515-1A70-1D48-D0EA-B7954F874202}"/>
              </a:ext>
            </a:extLst>
          </p:cNvPr>
          <p:cNvSpPr/>
          <p:nvPr/>
        </p:nvSpPr>
        <p:spPr>
          <a:xfrm>
            <a:off x="2939505" y="159342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62D0A07F-5291-97D3-5B51-16032799D246}"/>
              </a:ext>
            </a:extLst>
          </p:cNvPr>
          <p:cNvSpPr/>
          <p:nvPr/>
        </p:nvSpPr>
        <p:spPr>
          <a:xfrm>
            <a:off x="4052768" y="159157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01C0BCAD-BF46-19CA-8AAD-A039643B7EF9}"/>
              </a:ext>
            </a:extLst>
          </p:cNvPr>
          <p:cNvSpPr/>
          <p:nvPr/>
        </p:nvSpPr>
        <p:spPr>
          <a:xfrm>
            <a:off x="5157232" y="159342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FA93C4D1-E823-DE68-9C26-C0FD890DA558}"/>
              </a:ext>
            </a:extLst>
          </p:cNvPr>
          <p:cNvSpPr/>
          <p:nvPr/>
        </p:nvSpPr>
        <p:spPr>
          <a:xfrm>
            <a:off x="6241835" y="159216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498D6BBF-16DC-F36B-868C-B6FF9849627B}"/>
              </a:ext>
            </a:extLst>
          </p:cNvPr>
          <p:cNvSpPr/>
          <p:nvPr/>
        </p:nvSpPr>
        <p:spPr>
          <a:xfrm>
            <a:off x="7319123" y="1590789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429068E9-0473-A4E2-39D0-97C9DC3EBB9A}"/>
              </a:ext>
            </a:extLst>
          </p:cNvPr>
          <p:cNvSpPr/>
          <p:nvPr/>
        </p:nvSpPr>
        <p:spPr>
          <a:xfrm>
            <a:off x="8438395" y="1590401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F10BD385-20FE-90B4-46BF-5E787ADCD7F7}"/>
              </a:ext>
            </a:extLst>
          </p:cNvPr>
          <p:cNvSpPr/>
          <p:nvPr/>
        </p:nvSpPr>
        <p:spPr>
          <a:xfrm>
            <a:off x="9552154" y="159167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22CC2FC9-0543-9A6F-CCA1-8F0681BA3971}"/>
              </a:ext>
            </a:extLst>
          </p:cNvPr>
          <p:cNvSpPr/>
          <p:nvPr/>
        </p:nvSpPr>
        <p:spPr>
          <a:xfrm>
            <a:off x="1823379" y="164168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AE8F9C81-8AD1-8386-CDA1-2551A3D36B15}"/>
              </a:ext>
            </a:extLst>
          </p:cNvPr>
          <p:cNvSpPr/>
          <p:nvPr/>
        </p:nvSpPr>
        <p:spPr>
          <a:xfrm>
            <a:off x="2920275" y="164168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A1C7325F-FE2D-F00A-8213-2F75BFC00B6B}"/>
              </a:ext>
            </a:extLst>
          </p:cNvPr>
          <p:cNvSpPr/>
          <p:nvPr/>
        </p:nvSpPr>
        <p:spPr>
          <a:xfrm>
            <a:off x="2862783" y="2682204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8D78AB94-31DD-306D-D564-3523D79233A2}"/>
              </a:ext>
            </a:extLst>
          </p:cNvPr>
          <p:cNvSpPr/>
          <p:nvPr/>
        </p:nvSpPr>
        <p:spPr>
          <a:xfrm>
            <a:off x="4071946" y="164064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8FCD1F9D-D671-9A17-E22C-7649354B3EB2}"/>
              </a:ext>
            </a:extLst>
          </p:cNvPr>
          <p:cNvSpPr/>
          <p:nvPr/>
        </p:nvSpPr>
        <p:spPr>
          <a:xfrm>
            <a:off x="5154191" y="164064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71D94E29-1B2B-935B-3618-3D06F98BEB51}"/>
              </a:ext>
            </a:extLst>
          </p:cNvPr>
          <p:cNvSpPr/>
          <p:nvPr/>
        </p:nvSpPr>
        <p:spPr>
          <a:xfrm>
            <a:off x="6238320" y="164064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D29835AE-2F49-2230-7C01-94805A05638C}"/>
              </a:ext>
            </a:extLst>
          </p:cNvPr>
          <p:cNvSpPr/>
          <p:nvPr/>
        </p:nvSpPr>
        <p:spPr>
          <a:xfrm>
            <a:off x="1856438" y="177512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40FF6AA4-9574-E10D-C03B-C61B3D0B5A62}"/>
              </a:ext>
            </a:extLst>
          </p:cNvPr>
          <p:cNvSpPr/>
          <p:nvPr/>
        </p:nvSpPr>
        <p:spPr>
          <a:xfrm>
            <a:off x="1827312" y="200398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11DBC789-A245-300F-1C49-4C337C4102F3}"/>
              </a:ext>
            </a:extLst>
          </p:cNvPr>
          <p:cNvSpPr/>
          <p:nvPr/>
        </p:nvSpPr>
        <p:spPr>
          <a:xfrm>
            <a:off x="2926585" y="200398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D367A868-4305-9D46-1B8D-37976C554A52}"/>
              </a:ext>
            </a:extLst>
          </p:cNvPr>
          <p:cNvSpPr/>
          <p:nvPr/>
        </p:nvSpPr>
        <p:spPr>
          <a:xfrm>
            <a:off x="4046124" y="200469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F430FB5C-9075-A4E0-EE27-5E9850A5D21D}"/>
              </a:ext>
            </a:extLst>
          </p:cNvPr>
          <p:cNvSpPr/>
          <p:nvPr/>
        </p:nvSpPr>
        <p:spPr>
          <a:xfrm>
            <a:off x="5155014" y="200469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81C13138-C1B3-99CE-4700-F33DBCBC39E2}"/>
              </a:ext>
            </a:extLst>
          </p:cNvPr>
          <p:cNvSpPr/>
          <p:nvPr/>
        </p:nvSpPr>
        <p:spPr>
          <a:xfrm>
            <a:off x="6329910" y="200531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68B9B649-69B9-E7CE-5999-92664A66F1C5}"/>
              </a:ext>
            </a:extLst>
          </p:cNvPr>
          <p:cNvSpPr/>
          <p:nvPr/>
        </p:nvSpPr>
        <p:spPr>
          <a:xfrm>
            <a:off x="7445298" y="2003939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DC63B82F-958B-EB6E-5230-B75C5D17B73F}"/>
              </a:ext>
            </a:extLst>
          </p:cNvPr>
          <p:cNvSpPr/>
          <p:nvPr/>
        </p:nvSpPr>
        <p:spPr>
          <a:xfrm>
            <a:off x="8529427" y="200391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23612A42-2EE6-AF42-07D5-DDBC3D8D630E}"/>
              </a:ext>
            </a:extLst>
          </p:cNvPr>
          <p:cNvSpPr/>
          <p:nvPr/>
        </p:nvSpPr>
        <p:spPr>
          <a:xfrm>
            <a:off x="9672214" y="200518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D0F5B9EB-2097-2765-4148-EC20F6D4C3B1}"/>
              </a:ext>
            </a:extLst>
          </p:cNvPr>
          <p:cNvSpPr/>
          <p:nvPr/>
        </p:nvSpPr>
        <p:spPr>
          <a:xfrm>
            <a:off x="1827557" y="205654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34BE17F9-1350-A420-9041-4587A5DDB86F}"/>
              </a:ext>
            </a:extLst>
          </p:cNvPr>
          <p:cNvSpPr/>
          <p:nvPr/>
        </p:nvSpPr>
        <p:spPr>
          <a:xfrm>
            <a:off x="2909939" y="205654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32581E5A-BB42-FECF-2E96-CC2D9A00C9D8}"/>
              </a:ext>
            </a:extLst>
          </p:cNvPr>
          <p:cNvSpPr/>
          <p:nvPr/>
        </p:nvSpPr>
        <p:spPr>
          <a:xfrm>
            <a:off x="3999476" y="3144322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5FEBA8C8-51B8-B4A2-FBEF-6E09A112FA80}"/>
              </a:ext>
            </a:extLst>
          </p:cNvPr>
          <p:cNvSpPr/>
          <p:nvPr/>
        </p:nvSpPr>
        <p:spPr>
          <a:xfrm>
            <a:off x="4018526" y="205943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9BF149D6-64E3-8951-5DAE-C2D4A8C3FC5C}"/>
              </a:ext>
            </a:extLst>
          </p:cNvPr>
          <p:cNvSpPr/>
          <p:nvPr/>
        </p:nvSpPr>
        <p:spPr>
          <a:xfrm>
            <a:off x="5144313" y="205943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59F0ACC1-217F-36C5-ABFA-11116A434D0A}"/>
              </a:ext>
            </a:extLst>
          </p:cNvPr>
          <p:cNvSpPr/>
          <p:nvPr/>
        </p:nvSpPr>
        <p:spPr>
          <a:xfrm>
            <a:off x="6320062" y="205943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17EEC326-CEB4-2DEC-ECCD-7754840DBA58}"/>
              </a:ext>
            </a:extLst>
          </p:cNvPr>
          <p:cNvSpPr/>
          <p:nvPr/>
        </p:nvSpPr>
        <p:spPr>
          <a:xfrm>
            <a:off x="7404191" y="205943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569ADDCC-8524-B385-7089-6B0F3BE0FF92}"/>
              </a:ext>
            </a:extLst>
          </p:cNvPr>
          <p:cNvSpPr/>
          <p:nvPr/>
        </p:nvSpPr>
        <p:spPr>
          <a:xfrm>
            <a:off x="8506699" y="205798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06ACEE62-8FDF-9BC6-0279-1C89EDA40BBA}"/>
              </a:ext>
            </a:extLst>
          </p:cNvPr>
          <p:cNvSpPr/>
          <p:nvPr/>
        </p:nvSpPr>
        <p:spPr>
          <a:xfrm>
            <a:off x="9649514" y="205798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56FF5868-47EE-A5F6-FA0F-076E3D3880DF}"/>
              </a:ext>
            </a:extLst>
          </p:cNvPr>
          <p:cNvSpPr/>
          <p:nvPr/>
        </p:nvSpPr>
        <p:spPr>
          <a:xfrm>
            <a:off x="1827312" y="210575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C41E1D0D-E3E4-B33D-F3AB-D6FDA5EC914A}"/>
              </a:ext>
            </a:extLst>
          </p:cNvPr>
          <p:cNvSpPr/>
          <p:nvPr/>
        </p:nvSpPr>
        <p:spPr>
          <a:xfrm>
            <a:off x="2926224" y="210575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52943159-B207-1A90-36B0-CB95FC66B497}"/>
              </a:ext>
            </a:extLst>
          </p:cNvPr>
          <p:cNvSpPr/>
          <p:nvPr/>
        </p:nvSpPr>
        <p:spPr>
          <a:xfrm>
            <a:off x="4022873" y="210817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EDED59DF-671F-3E56-2A18-0AAB91609028}"/>
              </a:ext>
            </a:extLst>
          </p:cNvPr>
          <p:cNvSpPr/>
          <p:nvPr/>
        </p:nvSpPr>
        <p:spPr>
          <a:xfrm>
            <a:off x="5138261" y="210679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EF59567C-9C42-5418-D3EC-5009EC6194BD}"/>
              </a:ext>
            </a:extLst>
          </p:cNvPr>
          <p:cNvSpPr/>
          <p:nvPr/>
        </p:nvSpPr>
        <p:spPr>
          <a:xfrm>
            <a:off x="6315991" y="210739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691DEE61-0AAF-0EF6-6790-A69DE177089E}"/>
              </a:ext>
            </a:extLst>
          </p:cNvPr>
          <p:cNvSpPr/>
          <p:nvPr/>
        </p:nvSpPr>
        <p:spPr>
          <a:xfrm>
            <a:off x="1846607" y="222460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670F49C7-5F99-9937-645B-E4B9FDDEB5BD}"/>
              </a:ext>
            </a:extLst>
          </p:cNvPr>
          <p:cNvSpPr/>
          <p:nvPr/>
        </p:nvSpPr>
        <p:spPr>
          <a:xfrm>
            <a:off x="1796644" y="245635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E97DCA6B-BD2C-04F0-B84D-05036911E997}"/>
              </a:ext>
            </a:extLst>
          </p:cNvPr>
          <p:cNvSpPr/>
          <p:nvPr/>
        </p:nvSpPr>
        <p:spPr>
          <a:xfrm>
            <a:off x="2879026" y="245635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6DDB74BD-8049-BD95-4D95-4A9DC98053C6}"/>
              </a:ext>
            </a:extLst>
          </p:cNvPr>
          <p:cNvSpPr/>
          <p:nvPr/>
        </p:nvSpPr>
        <p:spPr>
          <a:xfrm>
            <a:off x="6245717" y="3882238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7A42B291-700F-376B-E750-0F7F2783EF31}"/>
              </a:ext>
            </a:extLst>
          </p:cNvPr>
          <p:cNvSpPr/>
          <p:nvPr/>
        </p:nvSpPr>
        <p:spPr>
          <a:xfrm>
            <a:off x="7331896" y="3880902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AC0A9DC6-143D-1DC7-D9F9-7988A6D8BD27}"/>
              </a:ext>
            </a:extLst>
          </p:cNvPr>
          <p:cNvSpPr/>
          <p:nvPr/>
        </p:nvSpPr>
        <p:spPr>
          <a:xfrm>
            <a:off x="8419124" y="3879566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66FC7087-7020-9AA7-AEB8-A32AC9ED6C8C}"/>
              </a:ext>
            </a:extLst>
          </p:cNvPr>
          <p:cNvSpPr/>
          <p:nvPr/>
        </p:nvSpPr>
        <p:spPr>
          <a:xfrm>
            <a:off x="9500320" y="3880902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D51F0404-71EF-255B-BBDD-147644BE59D5}"/>
              </a:ext>
            </a:extLst>
          </p:cNvPr>
          <p:cNvSpPr/>
          <p:nvPr/>
        </p:nvSpPr>
        <p:spPr>
          <a:xfrm>
            <a:off x="1814097" y="3932467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5F047C07-903F-5E28-EDD7-45BCDC6D01D9}"/>
              </a:ext>
            </a:extLst>
          </p:cNvPr>
          <p:cNvSpPr/>
          <p:nvPr/>
        </p:nvSpPr>
        <p:spPr>
          <a:xfrm>
            <a:off x="2958877" y="3932467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67403B-3739-5871-74D0-9AD713C5AB1C}"/>
              </a:ext>
            </a:extLst>
          </p:cNvPr>
          <p:cNvSpPr/>
          <p:nvPr/>
        </p:nvSpPr>
        <p:spPr>
          <a:xfrm>
            <a:off x="4043772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208BA6D-A8D5-5334-6320-D785D2544D01}"/>
              </a:ext>
            </a:extLst>
          </p:cNvPr>
          <p:cNvSpPr/>
          <p:nvPr/>
        </p:nvSpPr>
        <p:spPr>
          <a:xfrm>
            <a:off x="5126017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1855DEA-EC4A-8354-18F2-520780F6DE04}"/>
              </a:ext>
            </a:extLst>
          </p:cNvPr>
          <p:cNvSpPr/>
          <p:nvPr/>
        </p:nvSpPr>
        <p:spPr>
          <a:xfrm>
            <a:off x="6210146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2FFF8C-DA4E-1FB0-61EA-EDB13A736E98}"/>
              </a:ext>
            </a:extLst>
          </p:cNvPr>
          <p:cNvSpPr/>
          <p:nvPr/>
        </p:nvSpPr>
        <p:spPr>
          <a:xfrm>
            <a:off x="7294275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721CF1F-4C1C-CC7B-8C95-AA66109597CA}"/>
              </a:ext>
            </a:extLst>
          </p:cNvPr>
          <p:cNvSpPr/>
          <p:nvPr/>
        </p:nvSpPr>
        <p:spPr>
          <a:xfrm>
            <a:off x="8429856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216BE78-81C2-B1FB-687C-8733A4193FA1}"/>
              </a:ext>
            </a:extLst>
          </p:cNvPr>
          <p:cNvSpPr/>
          <p:nvPr/>
        </p:nvSpPr>
        <p:spPr>
          <a:xfrm>
            <a:off x="9543643" y="24550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7656A3B-F829-7C16-3327-4C581D6B7637}"/>
              </a:ext>
            </a:extLst>
          </p:cNvPr>
          <p:cNvSpPr/>
          <p:nvPr/>
        </p:nvSpPr>
        <p:spPr>
          <a:xfrm>
            <a:off x="1794467" y="251559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B98FD02-AC64-6C5F-ADA5-281E37D424B6}"/>
              </a:ext>
            </a:extLst>
          </p:cNvPr>
          <p:cNvSpPr/>
          <p:nvPr/>
        </p:nvSpPr>
        <p:spPr>
          <a:xfrm>
            <a:off x="2898931" y="251744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FE2D508-262F-4AC0-EBCE-849C409BFD75}"/>
              </a:ext>
            </a:extLst>
          </p:cNvPr>
          <p:cNvSpPr/>
          <p:nvPr/>
        </p:nvSpPr>
        <p:spPr>
          <a:xfrm>
            <a:off x="4023522" y="251738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FE63269-FFA2-EB3C-9613-92AF984E43CF}"/>
              </a:ext>
            </a:extLst>
          </p:cNvPr>
          <p:cNvSpPr/>
          <p:nvPr/>
        </p:nvSpPr>
        <p:spPr>
          <a:xfrm>
            <a:off x="5109882" y="251601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D4AB248-7869-F997-3F57-5E91B86AE9F5}"/>
              </a:ext>
            </a:extLst>
          </p:cNvPr>
          <p:cNvSpPr/>
          <p:nvPr/>
        </p:nvSpPr>
        <p:spPr>
          <a:xfrm>
            <a:off x="6213061" y="251599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6D605A6-81AB-22E0-544F-5623D0B63D82}"/>
              </a:ext>
            </a:extLst>
          </p:cNvPr>
          <p:cNvSpPr/>
          <p:nvPr/>
        </p:nvSpPr>
        <p:spPr>
          <a:xfrm>
            <a:off x="7307770" y="251726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CBFAF42-7DAE-0B94-87FD-423397149678}"/>
              </a:ext>
            </a:extLst>
          </p:cNvPr>
          <p:cNvSpPr/>
          <p:nvPr/>
        </p:nvSpPr>
        <p:spPr>
          <a:xfrm>
            <a:off x="8437152" y="251716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8EE7FF5-A128-C484-101E-AF630D950058}"/>
              </a:ext>
            </a:extLst>
          </p:cNvPr>
          <p:cNvSpPr/>
          <p:nvPr/>
        </p:nvSpPr>
        <p:spPr>
          <a:xfrm>
            <a:off x="9563076" y="251716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25EFC262-C3BA-0BEF-C39C-0D9B0DB342B1}"/>
              </a:ext>
            </a:extLst>
          </p:cNvPr>
          <p:cNvSpPr/>
          <p:nvPr/>
        </p:nvSpPr>
        <p:spPr>
          <a:xfrm>
            <a:off x="1580052" y="3356707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0CB2582-A92B-507F-0A8A-2CA78AD6CE2D}"/>
              </a:ext>
            </a:extLst>
          </p:cNvPr>
          <p:cNvSpPr/>
          <p:nvPr/>
        </p:nvSpPr>
        <p:spPr>
          <a:xfrm>
            <a:off x="1580052" y="3589492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0F7C96B-FFAD-FE03-C496-B0C11CF559DB}"/>
              </a:ext>
            </a:extLst>
          </p:cNvPr>
          <p:cNvSpPr/>
          <p:nvPr/>
        </p:nvSpPr>
        <p:spPr>
          <a:xfrm>
            <a:off x="4067148" y="3606280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DE4D736-1E56-6308-4607-403753B7E9DB}"/>
              </a:ext>
            </a:extLst>
          </p:cNvPr>
          <p:cNvSpPr/>
          <p:nvPr/>
        </p:nvSpPr>
        <p:spPr>
          <a:xfrm>
            <a:off x="1814097" y="257208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C89C010D-2012-22E9-E16F-3DDB65F9BCA0}"/>
              </a:ext>
            </a:extLst>
          </p:cNvPr>
          <p:cNvSpPr/>
          <p:nvPr/>
        </p:nvSpPr>
        <p:spPr>
          <a:xfrm>
            <a:off x="2863279" y="257018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48F13A0-1DB6-7FC6-289C-EF6AE9E8F5FF}"/>
              </a:ext>
            </a:extLst>
          </p:cNvPr>
          <p:cNvSpPr/>
          <p:nvPr/>
        </p:nvSpPr>
        <p:spPr>
          <a:xfrm>
            <a:off x="4013865" y="257018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DDC81AA-2265-C2BF-E7B7-C89EB231655D}"/>
              </a:ext>
            </a:extLst>
          </p:cNvPr>
          <p:cNvSpPr/>
          <p:nvPr/>
        </p:nvSpPr>
        <p:spPr>
          <a:xfrm>
            <a:off x="5113138" y="257018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2E53583-9270-EEA3-74E2-EBC2D70FD6CB}"/>
              </a:ext>
            </a:extLst>
          </p:cNvPr>
          <p:cNvSpPr/>
          <p:nvPr/>
        </p:nvSpPr>
        <p:spPr>
          <a:xfrm>
            <a:off x="6207351" y="256833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A6F46942-981E-2794-AC6F-2521E6F32BBD}"/>
              </a:ext>
            </a:extLst>
          </p:cNvPr>
          <p:cNvSpPr/>
          <p:nvPr/>
        </p:nvSpPr>
        <p:spPr>
          <a:xfrm>
            <a:off x="1780791" y="2683112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BBEC03A-F269-7ABB-E852-B9CF48816529}"/>
              </a:ext>
            </a:extLst>
          </p:cNvPr>
          <p:cNvSpPr/>
          <p:nvPr/>
        </p:nvSpPr>
        <p:spPr>
          <a:xfrm>
            <a:off x="1764566" y="291755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04E4FD0-277D-A85F-2CAA-6A219A904299}"/>
              </a:ext>
            </a:extLst>
          </p:cNvPr>
          <p:cNvSpPr/>
          <p:nvPr/>
        </p:nvSpPr>
        <p:spPr>
          <a:xfrm>
            <a:off x="2879954" y="291618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BC8897D-9B29-B54E-9F8E-DDF529DF78BE}"/>
              </a:ext>
            </a:extLst>
          </p:cNvPr>
          <p:cNvSpPr/>
          <p:nvPr/>
        </p:nvSpPr>
        <p:spPr>
          <a:xfrm>
            <a:off x="3965124" y="291498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540DB9C-CD09-F95B-083F-EB4399024091}"/>
              </a:ext>
            </a:extLst>
          </p:cNvPr>
          <p:cNvSpPr/>
          <p:nvPr/>
        </p:nvSpPr>
        <p:spPr>
          <a:xfrm>
            <a:off x="5078883" y="291625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49EF9CA-2DD4-9F68-44C7-16857597984E}"/>
              </a:ext>
            </a:extLst>
          </p:cNvPr>
          <p:cNvSpPr/>
          <p:nvPr/>
        </p:nvSpPr>
        <p:spPr>
          <a:xfrm>
            <a:off x="6192040" y="291625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647D547-30F9-3F5D-B782-F42035C38D70}"/>
              </a:ext>
            </a:extLst>
          </p:cNvPr>
          <p:cNvSpPr/>
          <p:nvPr/>
        </p:nvSpPr>
        <p:spPr>
          <a:xfrm>
            <a:off x="7288936" y="291625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9A8C3E4-017E-2AE4-4D17-222E1C965044}"/>
              </a:ext>
            </a:extLst>
          </p:cNvPr>
          <p:cNvSpPr/>
          <p:nvPr/>
        </p:nvSpPr>
        <p:spPr>
          <a:xfrm>
            <a:off x="4074577" y="4052345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464A200-AF54-3D8D-B2C8-820991B4CC34}"/>
              </a:ext>
            </a:extLst>
          </p:cNvPr>
          <p:cNvSpPr/>
          <p:nvPr/>
        </p:nvSpPr>
        <p:spPr>
          <a:xfrm>
            <a:off x="8440607" y="291522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1A62853-66DB-BF76-67F7-0732354B9E5A}"/>
              </a:ext>
            </a:extLst>
          </p:cNvPr>
          <p:cNvSpPr/>
          <p:nvPr/>
        </p:nvSpPr>
        <p:spPr>
          <a:xfrm>
            <a:off x="9522852" y="291522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77D9799-E3F5-FC2E-B26C-86BF4E28268C}"/>
              </a:ext>
            </a:extLst>
          </p:cNvPr>
          <p:cNvSpPr/>
          <p:nvPr/>
        </p:nvSpPr>
        <p:spPr>
          <a:xfrm>
            <a:off x="1778659" y="29762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1859FB8-1362-CDC4-E7A3-1681F1264872}"/>
              </a:ext>
            </a:extLst>
          </p:cNvPr>
          <p:cNvSpPr/>
          <p:nvPr/>
        </p:nvSpPr>
        <p:spPr>
          <a:xfrm>
            <a:off x="2881838" y="29762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9BDD8F65-2DBF-8803-6DBB-D09F90EC95FC}"/>
              </a:ext>
            </a:extLst>
          </p:cNvPr>
          <p:cNvSpPr/>
          <p:nvPr/>
        </p:nvSpPr>
        <p:spPr>
          <a:xfrm>
            <a:off x="3994564" y="29762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27249B38-3B6A-0A9C-CAD2-65CA1DA6B911}"/>
              </a:ext>
            </a:extLst>
          </p:cNvPr>
          <p:cNvSpPr/>
          <p:nvPr/>
        </p:nvSpPr>
        <p:spPr>
          <a:xfrm>
            <a:off x="5093837" y="29762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055ACAE-0911-6177-93B6-FD0CC1013AA3}"/>
              </a:ext>
            </a:extLst>
          </p:cNvPr>
          <p:cNvSpPr/>
          <p:nvPr/>
        </p:nvSpPr>
        <p:spPr>
          <a:xfrm>
            <a:off x="6194095" y="2977346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F9D2D028-5DE8-46C0-ADA9-931A7C7D3064}"/>
              </a:ext>
            </a:extLst>
          </p:cNvPr>
          <p:cNvSpPr/>
          <p:nvPr/>
        </p:nvSpPr>
        <p:spPr>
          <a:xfrm>
            <a:off x="7283935" y="2977346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B0C9A99F-F233-D2DB-1419-4F1E8A99BEF4}"/>
              </a:ext>
            </a:extLst>
          </p:cNvPr>
          <p:cNvSpPr/>
          <p:nvPr/>
        </p:nvSpPr>
        <p:spPr>
          <a:xfrm>
            <a:off x="8420731" y="297796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18D17FF-5163-F020-6193-88B2EE7A0B94}"/>
              </a:ext>
            </a:extLst>
          </p:cNvPr>
          <p:cNvSpPr/>
          <p:nvPr/>
        </p:nvSpPr>
        <p:spPr>
          <a:xfrm>
            <a:off x="9536119" y="297659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46137764-2B74-8284-F71B-7F4E5BFB74F1}"/>
              </a:ext>
            </a:extLst>
          </p:cNvPr>
          <p:cNvSpPr/>
          <p:nvPr/>
        </p:nvSpPr>
        <p:spPr>
          <a:xfrm>
            <a:off x="1780791" y="302896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717ACCAD-B69C-EB42-21BC-49D6A49F4272}"/>
              </a:ext>
            </a:extLst>
          </p:cNvPr>
          <p:cNvSpPr/>
          <p:nvPr/>
        </p:nvSpPr>
        <p:spPr>
          <a:xfrm>
            <a:off x="2904528" y="303023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8C37F13-391C-2F53-7ED4-2A6802613401}"/>
              </a:ext>
            </a:extLst>
          </p:cNvPr>
          <p:cNvSpPr/>
          <p:nvPr/>
        </p:nvSpPr>
        <p:spPr>
          <a:xfrm>
            <a:off x="3988657" y="303023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3C63B2C-A017-701D-2EA6-EC0233EDDC78}"/>
              </a:ext>
            </a:extLst>
          </p:cNvPr>
          <p:cNvSpPr/>
          <p:nvPr/>
        </p:nvSpPr>
        <p:spPr>
          <a:xfrm>
            <a:off x="5071039" y="303023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947EFAB-69AC-9531-E9CE-69B7912DF488}"/>
              </a:ext>
            </a:extLst>
          </p:cNvPr>
          <p:cNvSpPr/>
          <p:nvPr/>
        </p:nvSpPr>
        <p:spPr>
          <a:xfrm>
            <a:off x="6185541" y="303091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15EE68F2-1977-BF57-D79F-53D71ADDD51E}"/>
              </a:ext>
            </a:extLst>
          </p:cNvPr>
          <p:cNvSpPr/>
          <p:nvPr/>
        </p:nvSpPr>
        <p:spPr>
          <a:xfrm>
            <a:off x="1778973" y="314430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7E66C7A7-CA70-5236-307E-044BC19FC687}"/>
              </a:ext>
            </a:extLst>
          </p:cNvPr>
          <p:cNvSpPr/>
          <p:nvPr/>
        </p:nvSpPr>
        <p:spPr>
          <a:xfrm>
            <a:off x="2935672" y="314430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DBCFF1A5-B6BD-AC46-F61D-AC521260493C}"/>
              </a:ext>
            </a:extLst>
          </p:cNvPr>
          <p:cNvSpPr/>
          <p:nvPr/>
        </p:nvSpPr>
        <p:spPr>
          <a:xfrm>
            <a:off x="1814097" y="337598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59CD08A7-BEA8-E820-D38F-5CB116E4A616}"/>
              </a:ext>
            </a:extLst>
          </p:cNvPr>
          <p:cNvSpPr/>
          <p:nvPr/>
        </p:nvSpPr>
        <p:spPr>
          <a:xfrm>
            <a:off x="2935655" y="337453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3A3E8F7-6555-E698-71BA-25FDE2119547}"/>
              </a:ext>
            </a:extLst>
          </p:cNvPr>
          <p:cNvSpPr/>
          <p:nvPr/>
        </p:nvSpPr>
        <p:spPr>
          <a:xfrm>
            <a:off x="4078470" y="337453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185B6042-8C66-B8E1-4810-8F04B5520CC3}"/>
              </a:ext>
            </a:extLst>
          </p:cNvPr>
          <p:cNvSpPr/>
          <p:nvPr/>
        </p:nvSpPr>
        <p:spPr>
          <a:xfrm>
            <a:off x="5153743" y="337453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78AFDB6-AA8E-E1A3-3EB9-C16552ED2D9B}"/>
              </a:ext>
            </a:extLst>
          </p:cNvPr>
          <p:cNvSpPr/>
          <p:nvPr/>
        </p:nvSpPr>
        <p:spPr>
          <a:xfrm>
            <a:off x="6252655" y="337453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7686F119-492B-876C-211F-4B562B9060D2}"/>
              </a:ext>
            </a:extLst>
          </p:cNvPr>
          <p:cNvSpPr/>
          <p:nvPr/>
        </p:nvSpPr>
        <p:spPr>
          <a:xfrm>
            <a:off x="7323007" y="337465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B0D16BF4-E4DE-0FC5-078A-4DCB884BA0B7}"/>
              </a:ext>
            </a:extLst>
          </p:cNvPr>
          <p:cNvSpPr/>
          <p:nvPr/>
        </p:nvSpPr>
        <p:spPr>
          <a:xfrm>
            <a:off x="8438395" y="33732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3F53F06-9DA3-8CB2-3596-D205C596A89E}"/>
              </a:ext>
            </a:extLst>
          </p:cNvPr>
          <p:cNvSpPr/>
          <p:nvPr/>
        </p:nvSpPr>
        <p:spPr>
          <a:xfrm>
            <a:off x="9533588" y="337262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266AF90D-44E6-3733-C0F6-9225FD49B553}"/>
              </a:ext>
            </a:extLst>
          </p:cNvPr>
          <p:cNvSpPr/>
          <p:nvPr/>
        </p:nvSpPr>
        <p:spPr>
          <a:xfrm>
            <a:off x="1851581" y="34326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1FAC61FC-7269-8D6F-31C3-FC2CFC87CE2E}"/>
              </a:ext>
            </a:extLst>
          </p:cNvPr>
          <p:cNvSpPr/>
          <p:nvPr/>
        </p:nvSpPr>
        <p:spPr>
          <a:xfrm>
            <a:off x="2954760" y="34326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9AE194FF-3876-709C-7939-E3579F36BAE5}"/>
              </a:ext>
            </a:extLst>
          </p:cNvPr>
          <p:cNvSpPr/>
          <p:nvPr/>
        </p:nvSpPr>
        <p:spPr>
          <a:xfrm>
            <a:off x="4037142" y="34326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E1C621AA-E6DF-F18B-BDCA-33407F1FFF07}"/>
              </a:ext>
            </a:extLst>
          </p:cNvPr>
          <p:cNvSpPr/>
          <p:nvPr/>
        </p:nvSpPr>
        <p:spPr>
          <a:xfrm>
            <a:off x="5201888" y="343135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E70678DA-507B-309E-AD40-E96A4ECBA648}"/>
              </a:ext>
            </a:extLst>
          </p:cNvPr>
          <p:cNvSpPr/>
          <p:nvPr/>
        </p:nvSpPr>
        <p:spPr>
          <a:xfrm>
            <a:off x="6246033" y="343135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09B1DAD-055B-3249-1FA1-8CD8EC8F2316}"/>
              </a:ext>
            </a:extLst>
          </p:cNvPr>
          <p:cNvSpPr/>
          <p:nvPr/>
        </p:nvSpPr>
        <p:spPr>
          <a:xfrm>
            <a:off x="7330162" y="343135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88AC8E30-D998-6C01-D24E-6DA20D4C9477}"/>
              </a:ext>
            </a:extLst>
          </p:cNvPr>
          <p:cNvSpPr/>
          <p:nvPr/>
        </p:nvSpPr>
        <p:spPr>
          <a:xfrm>
            <a:off x="8452391" y="343135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AC8153D7-2D2C-5926-1E81-BC374A70C63A}"/>
              </a:ext>
            </a:extLst>
          </p:cNvPr>
          <p:cNvSpPr/>
          <p:nvPr/>
        </p:nvSpPr>
        <p:spPr>
          <a:xfrm>
            <a:off x="9527544" y="343326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9FFB9928-5019-0869-74AB-8ED4054266C6}"/>
              </a:ext>
            </a:extLst>
          </p:cNvPr>
          <p:cNvSpPr/>
          <p:nvPr/>
        </p:nvSpPr>
        <p:spPr>
          <a:xfrm>
            <a:off x="1826940" y="34904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8D827BE0-F614-7A49-368F-FC005068C032}"/>
              </a:ext>
            </a:extLst>
          </p:cNvPr>
          <p:cNvSpPr/>
          <p:nvPr/>
        </p:nvSpPr>
        <p:spPr>
          <a:xfrm>
            <a:off x="2940203" y="3488651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CAEB5BEF-DA5C-3144-0C30-387F7C673355}"/>
              </a:ext>
            </a:extLst>
          </p:cNvPr>
          <p:cNvSpPr/>
          <p:nvPr/>
        </p:nvSpPr>
        <p:spPr>
          <a:xfrm>
            <a:off x="4044667" y="34904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C6A1FC72-8B08-EF4F-67DE-30D04C7D1A38}"/>
              </a:ext>
            </a:extLst>
          </p:cNvPr>
          <p:cNvSpPr/>
          <p:nvPr/>
        </p:nvSpPr>
        <p:spPr>
          <a:xfrm>
            <a:off x="5169258" y="349044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A69C3736-7791-331E-0369-11FAED87F18C}"/>
              </a:ext>
            </a:extLst>
          </p:cNvPr>
          <p:cNvSpPr/>
          <p:nvPr/>
        </p:nvSpPr>
        <p:spPr>
          <a:xfrm>
            <a:off x="6255618" y="348907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77DADBE-C472-4278-8E68-9D2C0818BED4}"/>
              </a:ext>
            </a:extLst>
          </p:cNvPr>
          <p:cNvSpPr/>
          <p:nvPr/>
        </p:nvSpPr>
        <p:spPr>
          <a:xfrm>
            <a:off x="1840232" y="360731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9BB0179-22C3-AFDA-7C36-858D3FF85E23}"/>
              </a:ext>
            </a:extLst>
          </p:cNvPr>
          <p:cNvSpPr/>
          <p:nvPr/>
        </p:nvSpPr>
        <p:spPr>
          <a:xfrm>
            <a:off x="2953991" y="36066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7F3FE62C-8AE2-EE39-5501-B8844BE9278F}"/>
              </a:ext>
            </a:extLst>
          </p:cNvPr>
          <p:cNvSpPr/>
          <p:nvPr/>
        </p:nvSpPr>
        <p:spPr>
          <a:xfrm>
            <a:off x="1850585" y="38273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FA13D58B-A294-7C70-2070-904113FD1A54}"/>
              </a:ext>
            </a:extLst>
          </p:cNvPr>
          <p:cNvSpPr/>
          <p:nvPr/>
        </p:nvSpPr>
        <p:spPr>
          <a:xfrm>
            <a:off x="2961995" y="38273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4651C4A-A58E-04AB-BBB5-421B5A1DFC1B}"/>
              </a:ext>
            </a:extLst>
          </p:cNvPr>
          <p:cNvSpPr/>
          <p:nvPr/>
        </p:nvSpPr>
        <p:spPr>
          <a:xfrm>
            <a:off x="4098319" y="3935376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20779223-D4C0-7EA4-B1EB-1D2099ABE569}"/>
              </a:ext>
            </a:extLst>
          </p:cNvPr>
          <p:cNvSpPr/>
          <p:nvPr/>
        </p:nvSpPr>
        <p:spPr>
          <a:xfrm>
            <a:off x="5180564" y="3936712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265223EF-B485-2409-DFC8-F702C7D155F4}"/>
              </a:ext>
            </a:extLst>
          </p:cNvPr>
          <p:cNvSpPr/>
          <p:nvPr/>
        </p:nvSpPr>
        <p:spPr>
          <a:xfrm>
            <a:off x="6248295" y="393804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D823757-ADC6-C571-311A-00A9A601404E}"/>
              </a:ext>
            </a:extLst>
          </p:cNvPr>
          <p:cNvSpPr/>
          <p:nvPr/>
        </p:nvSpPr>
        <p:spPr>
          <a:xfrm>
            <a:off x="1827312" y="405353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739190-DA9C-7BB6-9FE5-7D1A519709FB}"/>
              </a:ext>
            </a:extLst>
          </p:cNvPr>
          <p:cNvSpPr/>
          <p:nvPr/>
        </p:nvSpPr>
        <p:spPr>
          <a:xfrm>
            <a:off x="2913491" y="4052197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E8E4443-8330-817E-1952-A1FC69598196}"/>
              </a:ext>
            </a:extLst>
          </p:cNvPr>
          <p:cNvCxnSpPr>
            <a:cxnSpLocks/>
          </p:cNvCxnSpPr>
          <p:nvPr/>
        </p:nvCxnSpPr>
        <p:spPr>
          <a:xfrm>
            <a:off x="11231781" y="3905986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88EFEE5-CD0A-5EF1-6089-4474519AFB44}"/>
              </a:ext>
            </a:extLst>
          </p:cNvPr>
          <p:cNvSpPr txBox="1"/>
          <p:nvPr/>
        </p:nvSpPr>
        <p:spPr>
          <a:xfrm>
            <a:off x="12163961" y="366010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47CC388-5A52-A898-7FC9-BDB46D646EAE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>
            <a:off x="1605465" y="2374598"/>
            <a:ext cx="12700" cy="2239498"/>
          </a:xfrm>
          <a:prstGeom prst="bentConnector3">
            <a:avLst>
              <a:gd name="adj1" fmla="val 29428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672916F-13E7-DEAE-15A3-3DF95E97D577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2764019" y="1047213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00A30753-C164-558F-AF3A-6402EBB7A4F9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3306083" y="505149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F2763000-C85B-5587-4622-1CC6E134B7B9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3848148" y="-36916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FD2D7CE0-A9D3-9898-A0AA-10BF5BA46D23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4423441" y="-612209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3AC708BE-3A3A-C948-BA10-C2EBD3842DCD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4973077" y="-1161845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9E4D3247-9148-71A4-3212-39157AB27E22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5517971" y="-1706739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38730608-8129-CCB5-1B2C-55CA14F57E69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5517971" y="-1706739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026DA31B-DD34-4BD4-4FB6-CD819537E952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V="1">
            <a:off x="6081941" y="-2270709"/>
            <a:ext cx="12700" cy="7718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991F65E2-5293-62AA-E4E0-44BFA9B43A13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rot="5400000" flipH="1" flipV="1">
            <a:off x="2110214" y="2054979"/>
            <a:ext cx="223724" cy="1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E091B502-247F-0D97-A1E5-98BA46C41388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16200000" flipV="1">
            <a:off x="2674775" y="1492057"/>
            <a:ext cx="209992" cy="1113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219BE4A7-20BC-7401-6DEC-325BF4433890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rot="16200000" flipV="1">
            <a:off x="3216944" y="949888"/>
            <a:ext cx="209782" cy="2197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76D5D00B-548C-E5F3-A2D8-139C4BDE6944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rot="16200000" flipV="1">
            <a:off x="3739127" y="427705"/>
            <a:ext cx="222478" cy="325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28057039-98B6-9023-F599-6F117A7D9869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rot="16200000" flipV="1">
            <a:off x="4316797" y="-149965"/>
            <a:ext cx="222478" cy="441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99DC484D-5AA1-ACE5-3398-BA8F229DE531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rot="16200000" flipV="1">
            <a:off x="4865245" y="-698413"/>
            <a:ext cx="222478" cy="550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ACD15EF4-1FC6-671F-7407-7841D25E686E}"/>
              </a:ext>
            </a:extLst>
          </p:cNvPr>
          <p:cNvCxnSpPr>
            <a:cxnSpLocks/>
            <a:stCxn id="160" idx="0"/>
            <a:endCxn id="17" idx="2"/>
          </p:cNvCxnSpPr>
          <p:nvPr/>
        </p:nvCxnSpPr>
        <p:spPr>
          <a:xfrm rot="16200000" flipV="1">
            <a:off x="5421413" y="-1254580"/>
            <a:ext cx="226357" cy="662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503D0226-E4D6-B8B5-AA33-9F2B962F7D8C}"/>
              </a:ext>
            </a:extLst>
          </p:cNvPr>
          <p:cNvCxnSpPr>
            <a:cxnSpLocks/>
            <a:stCxn id="161" idx="0"/>
            <a:endCxn id="17" idx="2"/>
          </p:cNvCxnSpPr>
          <p:nvPr/>
        </p:nvCxnSpPr>
        <p:spPr>
          <a:xfrm rot="16200000" flipV="1">
            <a:off x="5962536" y="-1795703"/>
            <a:ext cx="226357" cy="7705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FE518DE6-C637-F82D-C9D7-4062D0A5F79A}"/>
              </a:ext>
            </a:extLst>
          </p:cNvPr>
          <p:cNvCxnSpPr>
            <a:cxnSpLocks/>
            <a:stCxn id="162" idx="3"/>
            <a:endCxn id="17" idx="2"/>
          </p:cNvCxnSpPr>
          <p:nvPr/>
        </p:nvCxnSpPr>
        <p:spPr>
          <a:xfrm flipH="1" flipV="1">
            <a:off x="2222896" y="1943936"/>
            <a:ext cx="372766" cy="997869"/>
          </a:xfrm>
          <a:prstGeom prst="bentConnector4">
            <a:avLst>
              <a:gd name="adj1" fmla="val -61325"/>
              <a:gd name="adj2" fmla="val 312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21F6D8D2-6702-4890-7838-1C74AF6B0376}"/>
              </a:ext>
            </a:extLst>
          </p:cNvPr>
          <p:cNvCxnSpPr>
            <a:cxnSpLocks/>
            <a:stCxn id="163" idx="0"/>
            <a:endCxn id="17" idx="2"/>
          </p:cNvCxnSpPr>
          <p:nvPr/>
        </p:nvCxnSpPr>
        <p:spPr>
          <a:xfrm rot="16200000" flipV="1">
            <a:off x="2353985" y="1812848"/>
            <a:ext cx="820069" cy="1082245"/>
          </a:xfrm>
          <a:prstGeom prst="bentConnector3">
            <a:avLst>
              <a:gd name="adj1" fmla="val 174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6D944A00-5061-2816-38D7-39346D25C17F}"/>
              </a:ext>
            </a:extLst>
          </p:cNvPr>
          <p:cNvCxnSpPr>
            <a:cxnSpLocks/>
            <a:stCxn id="164" idx="0"/>
            <a:endCxn id="17" idx="2"/>
          </p:cNvCxnSpPr>
          <p:nvPr/>
        </p:nvCxnSpPr>
        <p:spPr>
          <a:xfrm rot="16200000" flipV="1">
            <a:off x="2900623" y="1266209"/>
            <a:ext cx="795776" cy="2151230"/>
          </a:xfrm>
          <a:prstGeom prst="bentConnector3">
            <a:avLst>
              <a:gd name="adj1" fmla="val 14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E3FD7CE7-D6F6-61D9-1271-8F593DB05C69}"/>
              </a:ext>
            </a:extLst>
          </p:cNvPr>
          <p:cNvCxnSpPr>
            <a:cxnSpLocks/>
            <a:stCxn id="165" idx="0"/>
            <a:endCxn id="17" idx="2"/>
          </p:cNvCxnSpPr>
          <p:nvPr/>
        </p:nvCxnSpPr>
        <p:spPr>
          <a:xfrm rot="16200000" flipV="1">
            <a:off x="3459785" y="707047"/>
            <a:ext cx="795776" cy="3269553"/>
          </a:xfrm>
          <a:prstGeom prst="bentConnector3">
            <a:avLst>
              <a:gd name="adj1" fmla="val 140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2A373A01-0049-710E-D0BA-19F15F6764C8}"/>
              </a:ext>
            </a:extLst>
          </p:cNvPr>
          <p:cNvCxnSpPr>
            <a:cxnSpLocks/>
            <a:stCxn id="166" idx="0"/>
            <a:endCxn id="17" idx="2"/>
          </p:cNvCxnSpPr>
          <p:nvPr/>
        </p:nvCxnSpPr>
        <p:spPr>
          <a:xfrm rot="16200000" flipV="1">
            <a:off x="4020694" y="146138"/>
            <a:ext cx="814606" cy="4410202"/>
          </a:xfrm>
          <a:prstGeom prst="bentConnector3">
            <a:avLst>
              <a:gd name="adj1" fmla="val 149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E9AA5C83-1162-B3B0-595A-2CCE86A4FBA3}"/>
              </a:ext>
            </a:extLst>
          </p:cNvPr>
          <p:cNvCxnSpPr>
            <a:cxnSpLocks/>
          </p:cNvCxnSpPr>
          <p:nvPr/>
        </p:nvCxnSpPr>
        <p:spPr>
          <a:xfrm>
            <a:off x="1685925" y="1772386"/>
            <a:ext cx="110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24B6B839-3762-5090-51F9-907998DE7083}"/>
              </a:ext>
            </a:extLst>
          </p:cNvPr>
          <p:cNvSpPr txBox="1"/>
          <p:nvPr/>
        </p:nvSpPr>
        <p:spPr>
          <a:xfrm>
            <a:off x="5098749" y="275012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Uniform LRC 180+21+9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70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95FA8-57A8-7A27-AF07-F3AF6F07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1249FB-0179-511D-D071-3A2C4AC23929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DB85A0-88DC-C8BB-4A82-5BC053B3FC1B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21ECF-A6D5-722C-F19A-FD725331073B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C2D472B-4B02-A1E9-EA8F-A932EED32BE7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1AD8C-7746-24AE-2D64-C7A7597EA873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2605DD-D271-B4D0-B7D4-ADAB13F362F6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F82850-4A2F-F7E6-BAA4-ED9BF7E6C0F5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B43FBE-85CC-A0B7-51A6-4AD19A4F22F0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4D116A-95FD-B0ED-8FE3-B3219D4724DC}"/>
              </a:ext>
            </a:extLst>
          </p:cNvPr>
          <p:cNvSpPr/>
          <p:nvPr/>
        </p:nvSpPr>
        <p:spPr>
          <a:xfrm>
            <a:off x="1333826" y="446058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CA392BB-A9DC-F998-F32F-0F32B69CDDA9}"/>
              </a:ext>
            </a:extLst>
          </p:cNvPr>
          <p:cNvSpPr/>
          <p:nvPr/>
        </p:nvSpPr>
        <p:spPr>
          <a:xfrm>
            <a:off x="1600596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6B67195-7CDF-0258-0B2B-27AD8E6A83C6}"/>
              </a:ext>
            </a:extLst>
          </p:cNvPr>
          <p:cNvSpPr/>
          <p:nvPr/>
        </p:nvSpPr>
        <p:spPr>
          <a:xfrm>
            <a:off x="2682841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2578076-120E-C627-C2E9-E5DB8742D896}"/>
              </a:ext>
            </a:extLst>
          </p:cNvPr>
          <p:cNvSpPr/>
          <p:nvPr/>
        </p:nvSpPr>
        <p:spPr>
          <a:xfrm>
            <a:off x="3766970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3FF3568-2584-19C7-F1C4-813BE800AE9A}"/>
              </a:ext>
            </a:extLst>
          </p:cNvPr>
          <p:cNvSpPr/>
          <p:nvPr/>
        </p:nvSpPr>
        <p:spPr>
          <a:xfrm>
            <a:off x="4851099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4023C87-CEC6-C3F9-A300-0E84C2433F13}"/>
              </a:ext>
            </a:extLst>
          </p:cNvPr>
          <p:cNvSpPr/>
          <p:nvPr/>
        </p:nvSpPr>
        <p:spPr>
          <a:xfrm>
            <a:off x="600168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7BAD444-1F42-F638-B306-2B52E5249CF7}"/>
              </a:ext>
            </a:extLst>
          </p:cNvPr>
          <p:cNvSpPr/>
          <p:nvPr/>
        </p:nvSpPr>
        <p:spPr>
          <a:xfrm>
            <a:off x="1357814" y="664159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719193-EFFE-581A-977C-D922E4C0118F}"/>
              </a:ext>
            </a:extLst>
          </p:cNvPr>
          <p:cNvSpPr/>
          <p:nvPr/>
        </p:nvSpPr>
        <p:spPr>
          <a:xfrm>
            <a:off x="7100958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F4DBCE3-7ECC-504C-F3B0-9739A003767E}"/>
              </a:ext>
            </a:extLst>
          </p:cNvPr>
          <p:cNvSpPr/>
          <p:nvPr/>
        </p:nvSpPr>
        <p:spPr>
          <a:xfrm>
            <a:off x="819074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DD05CD1-883A-5BC0-251C-1BC78F5F97A2}"/>
              </a:ext>
            </a:extLst>
          </p:cNvPr>
          <p:cNvSpPr/>
          <p:nvPr/>
        </p:nvSpPr>
        <p:spPr>
          <a:xfrm>
            <a:off x="931868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FBA891E-02F3-001B-C702-2A99EA99A2A3}"/>
              </a:ext>
            </a:extLst>
          </p:cNvPr>
          <p:cNvSpPr/>
          <p:nvPr/>
        </p:nvSpPr>
        <p:spPr>
          <a:xfrm>
            <a:off x="1598957" y="5114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FB1E590-FE91-B77D-BCC8-C522C7E9E3AF}"/>
              </a:ext>
            </a:extLst>
          </p:cNvPr>
          <p:cNvSpPr/>
          <p:nvPr/>
        </p:nvSpPr>
        <p:spPr>
          <a:xfrm>
            <a:off x="2714345" y="51003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3C4B18-EB0C-B1E8-B00C-680813241533}"/>
              </a:ext>
            </a:extLst>
          </p:cNvPr>
          <p:cNvSpPr/>
          <p:nvPr/>
        </p:nvSpPr>
        <p:spPr>
          <a:xfrm>
            <a:off x="1345820" y="88416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248720B-F7EF-2B99-149E-79CCD2BBA773}"/>
              </a:ext>
            </a:extLst>
          </p:cNvPr>
          <p:cNvSpPr/>
          <p:nvPr/>
        </p:nvSpPr>
        <p:spPr>
          <a:xfrm>
            <a:off x="3798474" y="51001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984B665-9C46-5895-4934-51041F214051}"/>
              </a:ext>
            </a:extLst>
          </p:cNvPr>
          <p:cNvSpPr/>
          <p:nvPr/>
        </p:nvSpPr>
        <p:spPr>
          <a:xfrm>
            <a:off x="4941261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8BBED15-E5F8-3E02-2B61-A0DED6098202}"/>
              </a:ext>
            </a:extLst>
          </p:cNvPr>
          <p:cNvSpPr/>
          <p:nvPr/>
        </p:nvSpPr>
        <p:spPr>
          <a:xfrm>
            <a:off x="6025390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01296D6-E0FD-53CB-77EB-A96CF330979C}"/>
              </a:ext>
            </a:extLst>
          </p:cNvPr>
          <p:cNvSpPr/>
          <p:nvPr/>
        </p:nvSpPr>
        <p:spPr>
          <a:xfrm>
            <a:off x="7107772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53E43EF-3D7D-1B91-C8B8-0FB9D4EDD714}"/>
              </a:ext>
            </a:extLst>
          </p:cNvPr>
          <p:cNvSpPr/>
          <p:nvPr/>
        </p:nvSpPr>
        <p:spPr>
          <a:xfrm>
            <a:off x="1345820" y="111694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1ADBCB7-C450-6086-C665-A77512B2C220}"/>
              </a:ext>
            </a:extLst>
          </p:cNvPr>
          <p:cNvSpPr/>
          <p:nvPr/>
        </p:nvSpPr>
        <p:spPr>
          <a:xfrm>
            <a:off x="1345820" y="134973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11F7A16-991F-A06E-AF85-CBCC4B31FFB6}"/>
              </a:ext>
            </a:extLst>
          </p:cNvPr>
          <p:cNvSpPr/>
          <p:nvPr/>
        </p:nvSpPr>
        <p:spPr>
          <a:xfrm>
            <a:off x="6025390" y="570521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5E474DFA-EC22-AB74-9784-AAFD96703440}"/>
              </a:ext>
            </a:extLst>
          </p:cNvPr>
          <p:cNvSpPr/>
          <p:nvPr/>
        </p:nvSpPr>
        <p:spPr>
          <a:xfrm>
            <a:off x="1345820" y="158251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5D9E31D-C562-2BD4-8D20-48925B995A8B}"/>
              </a:ext>
            </a:extLst>
          </p:cNvPr>
          <p:cNvSpPr/>
          <p:nvPr/>
        </p:nvSpPr>
        <p:spPr>
          <a:xfrm>
            <a:off x="1333826" y="180252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36210A7A-FC19-9091-943A-BC6B1EEBAB8C}"/>
              </a:ext>
            </a:extLst>
          </p:cNvPr>
          <p:cNvSpPr/>
          <p:nvPr/>
        </p:nvSpPr>
        <p:spPr>
          <a:xfrm>
            <a:off x="3786020" y="566879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98BD6A5F-35A6-2088-2C26-64D7DDEE6A3C}"/>
              </a:ext>
            </a:extLst>
          </p:cNvPr>
          <p:cNvSpPr/>
          <p:nvPr/>
        </p:nvSpPr>
        <p:spPr>
          <a:xfrm>
            <a:off x="4868265" y="568215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6854E05E-6007-956F-67DA-8B9B98F3365B}"/>
              </a:ext>
            </a:extLst>
          </p:cNvPr>
          <p:cNvSpPr/>
          <p:nvPr/>
        </p:nvSpPr>
        <p:spPr>
          <a:xfrm>
            <a:off x="3808505" y="79410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E9D07C3-6E8F-D44B-A06C-AAECE25CD264}"/>
              </a:ext>
            </a:extLst>
          </p:cNvPr>
          <p:cNvSpPr/>
          <p:nvPr/>
        </p:nvSpPr>
        <p:spPr>
          <a:xfrm>
            <a:off x="4913734" y="792773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7AE2BD9-51AA-5621-2390-B120022CCC65}"/>
              </a:ext>
            </a:extLst>
          </p:cNvPr>
          <p:cNvSpPr/>
          <p:nvPr/>
        </p:nvSpPr>
        <p:spPr>
          <a:xfrm>
            <a:off x="3754760" y="1002307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6D3D232-CE19-E65A-AA30-877D92E6C43D}"/>
              </a:ext>
            </a:extLst>
          </p:cNvPr>
          <p:cNvSpPr/>
          <p:nvPr/>
        </p:nvSpPr>
        <p:spPr>
          <a:xfrm>
            <a:off x="4835956" y="1003643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A715DC3-2892-EB57-90E2-80CF7DB52C29}"/>
              </a:ext>
            </a:extLst>
          </p:cNvPr>
          <p:cNvSpPr/>
          <p:nvPr/>
        </p:nvSpPr>
        <p:spPr>
          <a:xfrm>
            <a:off x="3717436" y="1235311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7DF67E3-1DC5-6954-ADB2-98C9F18EC454}"/>
              </a:ext>
            </a:extLst>
          </p:cNvPr>
          <p:cNvSpPr/>
          <p:nvPr/>
        </p:nvSpPr>
        <p:spPr>
          <a:xfrm>
            <a:off x="4862216" y="1235311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40F55D6-0945-72E3-0612-E252D9313414}"/>
              </a:ext>
            </a:extLst>
          </p:cNvPr>
          <p:cNvSpPr/>
          <p:nvPr/>
        </p:nvSpPr>
        <p:spPr>
          <a:xfrm>
            <a:off x="8223986" y="51166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C1154803-9B78-123C-5934-AD41AF04C80D}"/>
              </a:ext>
            </a:extLst>
          </p:cNvPr>
          <p:cNvSpPr/>
          <p:nvPr/>
        </p:nvSpPr>
        <p:spPr>
          <a:xfrm>
            <a:off x="9306231" y="51166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ACB1BF4-E5D2-08D3-E056-370CFDFEAF38}"/>
              </a:ext>
            </a:extLst>
          </p:cNvPr>
          <p:cNvSpPr/>
          <p:nvPr/>
        </p:nvSpPr>
        <p:spPr>
          <a:xfrm>
            <a:off x="1598712" y="57104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AC0B8EB4-DFFE-C935-983B-A03806CE6748}"/>
              </a:ext>
            </a:extLst>
          </p:cNvPr>
          <p:cNvSpPr/>
          <p:nvPr/>
        </p:nvSpPr>
        <p:spPr>
          <a:xfrm>
            <a:off x="2682841" y="57104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8E92EA64-FF12-AF90-ABBD-4A58CCF5AF93}"/>
              </a:ext>
            </a:extLst>
          </p:cNvPr>
          <p:cNvSpPr/>
          <p:nvPr/>
        </p:nvSpPr>
        <p:spPr>
          <a:xfrm>
            <a:off x="1598712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ACFB1A2A-0460-6E24-1DDA-BA8255ECD34A}"/>
              </a:ext>
            </a:extLst>
          </p:cNvPr>
          <p:cNvSpPr/>
          <p:nvPr/>
        </p:nvSpPr>
        <p:spPr>
          <a:xfrm>
            <a:off x="2697985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9B65514F-5366-9307-5835-9B7DFEB92C1A}"/>
              </a:ext>
            </a:extLst>
          </p:cNvPr>
          <p:cNvSpPr/>
          <p:nvPr/>
        </p:nvSpPr>
        <p:spPr>
          <a:xfrm>
            <a:off x="3786020" y="67160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02992BA1-C7C7-DF14-79E2-DA9169D469EB}"/>
              </a:ext>
            </a:extLst>
          </p:cNvPr>
          <p:cNvSpPr/>
          <p:nvPr/>
        </p:nvSpPr>
        <p:spPr>
          <a:xfrm>
            <a:off x="4915712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2D147F0E-A072-433E-57DF-F01FB07EDF61}"/>
              </a:ext>
            </a:extLst>
          </p:cNvPr>
          <p:cNvSpPr/>
          <p:nvPr/>
        </p:nvSpPr>
        <p:spPr>
          <a:xfrm>
            <a:off x="5924785" y="67300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33EAB67D-4ACE-082D-955B-E97709F98966}"/>
              </a:ext>
            </a:extLst>
          </p:cNvPr>
          <p:cNvSpPr/>
          <p:nvPr/>
        </p:nvSpPr>
        <p:spPr>
          <a:xfrm>
            <a:off x="7040173" y="6716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32B442C-88E3-562E-9072-C289279F4CB9}"/>
              </a:ext>
            </a:extLst>
          </p:cNvPr>
          <p:cNvSpPr/>
          <p:nvPr/>
        </p:nvSpPr>
        <p:spPr>
          <a:xfrm>
            <a:off x="8124302" y="67160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EDCA82C8-49BC-4945-2B7E-3AB66196B92A}"/>
              </a:ext>
            </a:extLst>
          </p:cNvPr>
          <p:cNvSpPr/>
          <p:nvPr/>
        </p:nvSpPr>
        <p:spPr>
          <a:xfrm>
            <a:off x="9267089" y="672877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2DDF2C79-3F12-CF07-93DE-07E77A3507C7}"/>
              </a:ext>
            </a:extLst>
          </p:cNvPr>
          <p:cNvSpPr/>
          <p:nvPr/>
        </p:nvSpPr>
        <p:spPr>
          <a:xfrm>
            <a:off x="1565581" y="73146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05853D2-FD89-1C11-BC06-FC28F37C3A32}"/>
              </a:ext>
            </a:extLst>
          </p:cNvPr>
          <p:cNvSpPr/>
          <p:nvPr/>
        </p:nvSpPr>
        <p:spPr>
          <a:xfrm>
            <a:off x="2697985" y="73146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A265F756-F265-1979-4FD0-8D7B36854C4A}"/>
              </a:ext>
            </a:extLst>
          </p:cNvPr>
          <p:cNvSpPr/>
          <p:nvPr/>
        </p:nvSpPr>
        <p:spPr>
          <a:xfrm>
            <a:off x="5963402" y="792991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D514D1C3-62F7-9CEE-2B99-8D8681AEBA0E}"/>
              </a:ext>
            </a:extLst>
          </p:cNvPr>
          <p:cNvSpPr/>
          <p:nvPr/>
        </p:nvSpPr>
        <p:spPr>
          <a:xfrm>
            <a:off x="3786020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3978AF58-BFAF-CC77-D2FC-E69422642B60}"/>
              </a:ext>
            </a:extLst>
          </p:cNvPr>
          <p:cNvSpPr/>
          <p:nvPr/>
        </p:nvSpPr>
        <p:spPr>
          <a:xfrm>
            <a:off x="4868265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244FBF3-8FA6-1503-62D4-6217F65994DD}"/>
              </a:ext>
            </a:extLst>
          </p:cNvPr>
          <p:cNvSpPr/>
          <p:nvPr/>
        </p:nvSpPr>
        <p:spPr>
          <a:xfrm>
            <a:off x="5952394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1F6D64BD-AB25-B44F-3451-702762031908}"/>
              </a:ext>
            </a:extLst>
          </p:cNvPr>
          <p:cNvSpPr/>
          <p:nvPr/>
        </p:nvSpPr>
        <p:spPr>
          <a:xfrm>
            <a:off x="7036523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0C5FF207-602E-418D-4D99-8A58094825AB}"/>
              </a:ext>
            </a:extLst>
          </p:cNvPr>
          <p:cNvSpPr/>
          <p:nvPr/>
        </p:nvSpPr>
        <p:spPr>
          <a:xfrm>
            <a:off x="8143567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8BDFF882-756B-18F1-0B72-86A77A47303E}"/>
              </a:ext>
            </a:extLst>
          </p:cNvPr>
          <p:cNvSpPr/>
          <p:nvPr/>
        </p:nvSpPr>
        <p:spPr>
          <a:xfrm>
            <a:off x="9286382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0F500A6C-D889-62ED-1BEF-6FF330038979}"/>
              </a:ext>
            </a:extLst>
          </p:cNvPr>
          <p:cNvSpPr/>
          <p:nvPr/>
        </p:nvSpPr>
        <p:spPr>
          <a:xfrm>
            <a:off x="1551483" y="79235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D9A2BC62-684E-F4A0-7090-2ABF3BF037E7}"/>
              </a:ext>
            </a:extLst>
          </p:cNvPr>
          <p:cNvSpPr/>
          <p:nvPr/>
        </p:nvSpPr>
        <p:spPr>
          <a:xfrm>
            <a:off x="2679423" y="79235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47401EE7-1B7D-177F-41D3-E5E9E0D917B4}"/>
              </a:ext>
            </a:extLst>
          </p:cNvPr>
          <p:cNvSpPr/>
          <p:nvPr/>
        </p:nvSpPr>
        <p:spPr>
          <a:xfrm>
            <a:off x="1536969" y="900503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B25FB7D1-2402-4CFF-F1ED-CE3355FCF9A5}"/>
              </a:ext>
            </a:extLst>
          </p:cNvPr>
          <p:cNvSpPr/>
          <p:nvPr/>
        </p:nvSpPr>
        <p:spPr>
          <a:xfrm>
            <a:off x="2652357" y="8991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402EAADE-FA7B-0AD8-6916-073670D46FB9}"/>
              </a:ext>
            </a:extLst>
          </p:cNvPr>
          <p:cNvSpPr/>
          <p:nvPr/>
        </p:nvSpPr>
        <p:spPr>
          <a:xfrm>
            <a:off x="3736486" y="89910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5D62C44D-57B6-D73D-90E0-5710C810408F}"/>
              </a:ext>
            </a:extLst>
          </p:cNvPr>
          <p:cNvSpPr/>
          <p:nvPr/>
        </p:nvSpPr>
        <p:spPr>
          <a:xfrm>
            <a:off x="4879273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EB96A146-7AB3-E436-6154-B7EEA71C6E3B}"/>
              </a:ext>
            </a:extLst>
          </p:cNvPr>
          <p:cNvSpPr/>
          <p:nvPr/>
        </p:nvSpPr>
        <p:spPr>
          <a:xfrm>
            <a:off x="5963402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21644CDF-ABF0-2681-4320-E98BD83B4EA0}"/>
              </a:ext>
            </a:extLst>
          </p:cNvPr>
          <p:cNvSpPr/>
          <p:nvPr/>
        </p:nvSpPr>
        <p:spPr>
          <a:xfrm>
            <a:off x="7045784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B99193F3-F23D-68DE-84FF-7526D5891C95}"/>
              </a:ext>
            </a:extLst>
          </p:cNvPr>
          <p:cNvSpPr/>
          <p:nvPr/>
        </p:nvSpPr>
        <p:spPr>
          <a:xfrm>
            <a:off x="5952394" y="1006091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19738F6E-BF3F-25CF-79A6-FA376B40DCCF}"/>
              </a:ext>
            </a:extLst>
          </p:cNvPr>
          <p:cNvSpPr/>
          <p:nvPr/>
        </p:nvSpPr>
        <p:spPr>
          <a:xfrm>
            <a:off x="8143567" y="90238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5D4728CF-E7E8-E6BB-5FEF-4335412B20C8}"/>
              </a:ext>
            </a:extLst>
          </p:cNvPr>
          <p:cNvSpPr/>
          <p:nvPr/>
        </p:nvSpPr>
        <p:spPr>
          <a:xfrm>
            <a:off x="9225812" y="90238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AE9AAD3D-DB6E-643B-29C3-740A40E7503B}"/>
              </a:ext>
            </a:extLst>
          </p:cNvPr>
          <p:cNvSpPr/>
          <p:nvPr/>
        </p:nvSpPr>
        <p:spPr>
          <a:xfrm>
            <a:off x="1542864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A274FFAC-30A4-8F43-97BE-9AC824B587CB}"/>
              </a:ext>
            </a:extLst>
          </p:cNvPr>
          <p:cNvSpPr/>
          <p:nvPr/>
        </p:nvSpPr>
        <p:spPr>
          <a:xfrm>
            <a:off x="2656021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5843AB46-A823-EF99-5741-BA6B20CBF5BC}"/>
              </a:ext>
            </a:extLst>
          </p:cNvPr>
          <p:cNvSpPr/>
          <p:nvPr/>
        </p:nvSpPr>
        <p:spPr>
          <a:xfrm>
            <a:off x="371952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8775E2CF-157A-DDF1-D468-3C2EE9E3DC81}"/>
              </a:ext>
            </a:extLst>
          </p:cNvPr>
          <p:cNvSpPr/>
          <p:nvPr/>
        </p:nvSpPr>
        <p:spPr>
          <a:xfrm>
            <a:off x="4856896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745C5BB2-FD04-CA2D-8B0B-0699B12F461C}"/>
              </a:ext>
            </a:extLst>
          </p:cNvPr>
          <p:cNvSpPr/>
          <p:nvPr/>
        </p:nvSpPr>
        <p:spPr>
          <a:xfrm>
            <a:off x="594668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C4726F04-79E6-4188-F6B7-A8EEB40C51FC}"/>
              </a:ext>
            </a:extLst>
          </p:cNvPr>
          <p:cNvSpPr/>
          <p:nvPr/>
        </p:nvSpPr>
        <p:spPr>
          <a:xfrm>
            <a:off x="703652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9E38776A-2F9A-CE1B-828D-727942B8C5A3}"/>
              </a:ext>
            </a:extLst>
          </p:cNvPr>
          <p:cNvSpPr/>
          <p:nvPr/>
        </p:nvSpPr>
        <p:spPr>
          <a:xfrm>
            <a:off x="8136902" y="952033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9C3FA2E-9B09-C049-503F-9D6ADAFC02A4}"/>
              </a:ext>
            </a:extLst>
          </p:cNvPr>
          <p:cNvSpPr/>
          <p:nvPr/>
        </p:nvSpPr>
        <p:spPr>
          <a:xfrm>
            <a:off x="9252290" y="9506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96138435-1070-6803-013B-DB5CF4014B8C}"/>
              </a:ext>
            </a:extLst>
          </p:cNvPr>
          <p:cNvSpPr/>
          <p:nvPr/>
        </p:nvSpPr>
        <p:spPr>
          <a:xfrm>
            <a:off x="1548763" y="100449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650795FC-3EF6-2FFE-B68F-30CB1877BDDC}"/>
              </a:ext>
            </a:extLst>
          </p:cNvPr>
          <p:cNvSpPr/>
          <p:nvPr/>
        </p:nvSpPr>
        <p:spPr>
          <a:xfrm>
            <a:off x="2648008" y="100286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FF6A23E4-94BA-6416-10E8-2EB527C7305D}"/>
              </a:ext>
            </a:extLst>
          </p:cNvPr>
          <p:cNvSpPr/>
          <p:nvPr/>
        </p:nvSpPr>
        <p:spPr>
          <a:xfrm>
            <a:off x="1536969" y="113061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D59AC47D-F94B-5272-5B90-3C037C876014}"/>
              </a:ext>
            </a:extLst>
          </p:cNvPr>
          <p:cNvSpPr/>
          <p:nvPr/>
        </p:nvSpPr>
        <p:spPr>
          <a:xfrm>
            <a:off x="2619351" y="113061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3D777391-03B7-3C37-7B59-BD3E9F304F8A}"/>
              </a:ext>
            </a:extLst>
          </p:cNvPr>
          <p:cNvSpPr/>
          <p:nvPr/>
        </p:nvSpPr>
        <p:spPr>
          <a:xfrm>
            <a:off x="5883718" y="1237364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279A018-8781-F88A-568F-54886B2DCEF7}"/>
              </a:ext>
            </a:extLst>
          </p:cNvPr>
          <p:cNvSpPr/>
          <p:nvPr/>
        </p:nvSpPr>
        <p:spPr>
          <a:xfrm>
            <a:off x="3690574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55419604-4186-8FBC-CCB1-BCB1D3F09CDE}"/>
              </a:ext>
            </a:extLst>
          </p:cNvPr>
          <p:cNvSpPr/>
          <p:nvPr/>
        </p:nvSpPr>
        <p:spPr>
          <a:xfrm>
            <a:off x="4772819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8655ED2A-04BF-5243-1238-919B4EF9DD21}"/>
              </a:ext>
            </a:extLst>
          </p:cNvPr>
          <p:cNvSpPr/>
          <p:nvPr/>
        </p:nvSpPr>
        <p:spPr>
          <a:xfrm>
            <a:off x="5856948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CB433687-C0A7-9D67-D446-1BC88E7845DE}"/>
              </a:ext>
            </a:extLst>
          </p:cNvPr>
          <p:cNvSpPr/>
          <p:nvPr/>
        </p:nvSpPr>
        <p:spPr>
          <a:xfrm>
            <a:off x="6941077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6D75308D-CC9E-B799-6B3D-2EE40DCA5A07}"/>
              </a:ext>
            </a:extLst>
          </p:cNvPr>
          <p:cNvSpPr/>
          <p:nvPr/>
        </p:nvSpPr>
        <p:spPr>
          <a:xfrm>
            <a:off x="8091663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62A6392-D575-06BD-68C9-41130ECC0A2B}"/>
              </a:ext>
            </a:extLst>
          </p:cNvPr>
          <p:cNvSpPr/>
          <p:nvPr/>
        </p:nvSpPr>
        <p:spPr>
          <a:xfrm>
            <a:off x="9190936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4BF5E7E9-2BDF-E27C-E1AF-C9EEF7DBFBD7}"/>
              </a:ext>
            </a:extLst>
          </p:cNvPr>
          <p:cNvSpPr/>
          <p:nvPr/>
        </p:nvSpPr>
        <p:spPr>
          <a:xfrm>
            <a:off x="1526142" y="118234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37195CFD-3D42-6819-298C-A40AF9CA5E6A}"/>
              </a:ext>
            </a:extLst>
          </p:cNvPr>
          <p:cNvSpPr/>
          <p:nvPr/>
        </p:nvSpPr>
        <p:spPr>
          <a:xfrm>
            <a:off x="2625054" y="118234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21F0DA55-7A17-E7B0-42F6-864D334A999C}"/>
              </a:ext>
            </a:extLst>
          </p:cNvPr>
          <p:cNvSpPr/>
          <p:nvPr/>
        </p:nvSpPr>
        <p:spPr>
          <a:xfrm>
            <a:off x="3690574" y="118410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FD89D2E1-7E45-BE08-15EA-F26AC4962116}"/>
              </a:ext>
            </a:extLst>
          </p:cNvPr>
          <p:cNvSpPr/>
          <p:nvPr/>
        </p:nvSpPr>
        <p:spPr>
          <a:xfrm>
            <a:off x="4805962" y="1182729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48B800FA-B005-BFFE-CE54-9F674544C304}"/>
              </a:ext>
            </a:extLst>
          </p:cNvPr>
          <p:cNvSpPr/>
          <p:nvPr/>
        </p:nvSpPr>
        <p:spPr>
          <a:xfrm>
            <a:off x="5871041" y="1182708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6506542D-09D6-BBED-5117-F7A078419411}"/>
              </a:ext>
            </a:extLst>
          </p:cNvPr>
          <p:cNvSpPr/>
          <p:nvPr/>
        </p:nvSpPr>
        <p:spPr>
          <a:xfrm>
            <a:off x="6960308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81254F60-B0CB-4136-992D-3891B85354B4}"/>
              </a:ext>
            </a:extLst>
          </p:cNvPr>
          <p:cNvSpPr/>
          <p:nvPr/>
        </p:nvSpPr>
        <p:spPr>
          <a:xfrm>
            <a:off x="8102493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98174259-2944-AEFC-A816-F826DCA7FE9A}"/>
              </a:ext>
            </a:extLst>
          </p:cNvPr>
          <p:cNvSpPr/>
          <p:nvPr/>
        </p:nvSpPr>
        <p:spPr>
          <a:xfrm>
            <a:off x="9184875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7D5569F6-D6FA-3D27-7EB2-1C4D9F4D3292}"/>
              </a:ext>
            </a:extLst>
          </p:cNvPr>
          <p:cNvSpPr/>
          <p:nvPr/>
        </p:nvSpPr>
        <p:spPr>
          <a:xfrm>
            <a:off x="5987383" y="1470075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BDD01F6A-7897-5FDC-016C-C41F6CC0A08E}"/>
              </a:ext>
            </a:extLst>
          </p:cNvPr>
          <p:cNvSpPr/>
          <p:nvPr/>
        </p:nvSpPr>
        <p:spPr>
          <a:xfrm>
            <a:off x="1536969" y="12344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2A87C12B-9D15-EEFE-7A25-C2FBA049BA5B}"/>
              </a:ext>
            </a:extLst>
          </p:cNvPr>
          <p:cNvSpPr/>
          <p:nvPr/>
        </p:nvSpPr>
        <p:spPr>
          <a:xfrm>
            <a:off x="2619214" y="12344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A86382F8-2B9C-D2E6-F9FE-367C8F6948C7}"/>
              </a:ext>
            </a:extLst>
          </p:cNvPr>
          <p:cNvSpPr/>
          <p:nvPr/>
        </p:nvSpPr>
        <p:spPr>
          <a:xfrm>
            <a:off x="1526084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30BB8801-2D07-22E5-CCAF-D4818A36083B}"/>
              </a:ext>
            </a:extLst>
          </p:cNvPr>
          <p:cNvSpPr/>
          <p:nvPr/>
        </p:nvSpPr>
        <p:spPr>
          <a:xfrm>
            <a:off x="2610213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E7EF67F1-EF2D-D015-55AF-B185892EF750}"/>
              </a:ext>
            </a:extLst>
          </p:cNvPr>
          <p:cNvSpPr/>
          <p:nvPr/>
        </p:nvSpPr>
        <p:spPr>
          <a:xfrm>
            <a:off x="3760799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9112123F-B262-453E-671C-6D839EADC0BF}"/>
              </a:ext>
            </a:extLst>
          </p:cNvPr>
          <p:cNvSpPr/>
          <p:nvPr/>
        </p:nvSpPr>
        <p:spPr>
          <a:xfrm>
            <a:off x="4860072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C8F260BC-A4E8-6962-EF16-9731C020D08B}"/>
              </a:ext>
            </a:extLst>
          </p:cNvPr>
          <p:cNvSpPr/>
          <p:nvPr/>
        </p:nvSpPr>
        <p:spPr>
          <a:xfrm>
            <a:off x="5973335" y="13653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03377756-9DA9-4A29-0BE2-826139698BD1}"/>
              </a:ext>
            </a:extLst>
          </p:cNvPr>
          <p:cNvSpPr/>
          <p:nvPr/>
        </p:nvSpPr>
        <p:spPr>
          <a:xfrm>
            <a:off x="7077799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FC7DF465-F053-63F4-50F1-0FEE191B6607}"/>
              </a:ext>
            </a:extLst>
          </p:cNvPr>
          <p:cNvSpPr/>
          <p:nvPr/>
        </p:nvSpPr>
        <p:spPr>
          <a:xfrm>
            <a:off x="8124302" y="136590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259528A5-44D7-8A31-E19E-41DFCFE6B864}"/>
              </a:ext>
            </a:extLst>
          </p:cNvPr>
          <p:cNvSpPr/>
          <p:nvPr/>
        </p:nvSpPr>
        <p:spPr>
          <a:xfrm>
            <a:off x="9239690" y="136453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868CBF5C-41D6-6303-9EC5-28ED4B106A42}"/>
              </a:ext>
            </a:extLst>
          </p:cNvPr>
          <p:cNvSpPr/>
          <p:nvPr/>
        </p:nvSpPr>
        <p:spPr>
          <a:xfrm>
            <a:off x="1521872" y="141716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49540333-187F-7E81-AEE0-5C6FA45E6118}"/>
              </a:ext>
            </a:extLst>
          </p:cNvPr>
          <p:cNvSpPr/>
          <p:nvPr/>
        </p:nvSpPr>
        <p:spPr>
          <a:xfrm>
            <a:off x="2635631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87FB31A6-69FB-77D5-A0D9-55F333669FAC}"/>
              </a:ext>
            </a:extLst>
          </p:cNvPr>
          <p:cNvSpPr/>
          <p:nvPr/>
        </p:nvSpPr>
        <p:spPr>
          <a:xfrm>
            <a:off x="3748788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086119E6-3123-07A7-CE1D-042E1999B6D2}"/>
              </a:ext>
            </a:extLst>
          </p:cNvPr>
          <p:cNvSpPr/>
          <p:nvPr/>
        </p:nvSpPr>
        <p:spPr>
          <a:xfrm>
            <a:off x="4845684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6AB19353-AACA-4A1A-FEFD-589E28CCB59A}"/>
              </a:ext>
            </a:extLst>
          </p:cNvPr>
          <p:cNvSpPr/>
          <p:nvPr/>
        </p:nvSpPr>
        <p:spPr>
          <a:xfrm>
            <a:off x="5982635" y="16979153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CE6F1EAD-7871-8C75-32B5-5AD0E5A5B944}"/>
              </a:ext>
            </a:extLst>
          </p:cNvPr>
          <p:cNvSpPr/>
          <p:nvPr/>
        </p:nvSpPr>
        <p:spPr>
          <a:xfrm>
            <a:off x="5997355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8FD67638-946B-6AB9-0A9D-72C5204F48BB}"/>
              </a:ext>
            </a:extLst>
          </p:cNvPr>
          <p:cNvSpPr/>
          <p:nvPr/>
        </p:nvSpPr>
        <p:spPr>
          <a:xfrm>
            <a:off x="7079600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1B78BD52-0739-CAC8-D650-A68CBC78C481}"/>
              </a:ext>
            </a:extLst>
          </p:cNvPr>
          <p:cNvSpPr/>
          <p:nvPr/>
        </p:nvSpPr>
        <p:spPr>
          <a:xfrm>
            <a:off x="8163729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D407BAFE-9C31-83F4-DD8B-F43E753DDCE8}"/>
              </a:ext>
            </a:extLst>
          </p:cNvPr>
          <p:cNvSpPr/>
          <p:nvPr/>
        </p:nvSpPr>
        <p:spPr>
          <a:xfrm>
            <a:off x="9247858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9A917546-16DE-3FC1-6B1A-D26E902204D3}"/>
              </a:ext>
            </a:extLst>
          </p:cNvPr>
          <p:cNvSpPr/>
          <p:nvPr/>
        </p:nvSpPr>
        <p:spPr>
          <a:xfrm>
            <a:off x="1537025" y="14706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6870FB20-1B6B-D9F3-9089-C59CF277B6D4}"/>
              </a:ext>
            </a:extLst>
          </p:cNvPr>
          <p:cNvSpPr/>
          <p:nvPr/>
        </p:nvSpPr>
        <p:spPr>
          <a:xfrm>
            <a:off x="2636298" y="14706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2568A9ED-6DF0-0711-5783-FCBF4CBE300E}"/>
              </a:ext>
            </a:extLst>
          </p:cNvPr>
          <p:cNvSpPr/>
          <p:nvPr/>
        </p:nvSpPr>
        <p:spPr>
          <a:xfrm>
            <a:off x="1511570" y="160169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3AA8DB4-67EC-5A81-CB2D-1E47578BA9CD}"/>
              </a:ext>
            </a:extLst>
          </p:cNvPr>
          <p:cNvSpPr/>
          <p:nvPr/>
        </p:nvSpPr>
        <p:spPr>
          <a:xfrm>
            <a:off x="2639510" y="160169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C2180A36-BFCB-A3EC-5225-C8DE01E1C0A4}"/>
              </a:ext>
            </a:extLst>
          </p:cNvPr>
          <p:cNvSpPr/>
          <p:nvPr/>
        </p:nvSpPr>
        <p:spPr>
          <a:xfrm>
            <a:off x="3795356" y="160231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7C855B85-8873-2CA5-EDE6-FF402D154BD8}"/>
              </a:ext>
            </a:extLst>
          </p:cNvPr>
          <p:cNvSpPr/>
          <p:nvPr/>
        </p:nvSpPr>
        <p:spPr>
          <a:xfrm>
            <a:off x="4910744" y="160093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D69682B8-8B85-DCE1-3E76-51A53A93181E}"/>
              </a:ext>
            </a:extLst>
          </p:cNvPr>
          <p:cNvSpPr/>
          <p:nvPr/>
        </p:nvSpPr>
        <p:spPr>
          <a:xfrm>
            <a:off x="5975823" y="160091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2C125EB5-F6FA-FE61-8433-CB2A08903B70}"/>
              </a:ext>
            </a:extLst>
          </p:cNvPr>
          <p:cNvSpPr/>
          <p:nvPr/>
        </p:nvSpPr>
        <p:spPr>
          <a:xfrm>
            <a:off x="7137660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BEA5BFEE-27F1-1741-A1C8-FF41D1E621DA}"/>
              </a:ext>
            </a:extLst>
          </p:cNvPr>
          <p:cNvSpPr/>
          <p:nvPr/>
        </p:nvSpPr>
        <p:spPr>
          <a:xfrm>
            <a:off x="8221789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DC995D53-483D-7FED-7DFF-A3095F70EC15}"/>
              </a:ext>
            </a:extLst>
          </p:cNvPr>
          <p:cNvSpPr/>
          <p:nvPr/>
        </p:nvSpPr>
        <p:spPr>
          <a:xfrm>
            <a:off x="9304171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F83D7671-A55C-A9F5-6ED9-DA9F7AB0A017}"/>
              </a:ext>
            </a:extLst>
          </p:cNvPr>
          <p:cNvSpPr/>
          <p:nvPr/>
        </p:nvSpPr>
        <p:spPr>
          <a:xfrm>
            <a:off x="6001685" y="19236167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B74B9A18-F163-4053-396E-654845CD0D1A}"/>
              </a:ext>
            </a:extLst>
          </p:cNvPr>
          <p:cNvSpPr/>
          <p:nvPr/>
        </p:nvSpPr>
        <p:spPr>
          <a:xfrm>
            <a:off x="1507723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C6700811-8BEF-077C-79EF-81917CB29C94}"/>
              </a:ext>
            </a:extLst>
          </p:cNvPr>
          <p:cNvSpPr/>
          <p:nvPr/>
        </p:nvSpPr>
        <p:spPr>
          <a:xfrm>
            <a:off x="2633510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737052B9-77B3-69A3-D0F4-CD3BC63E5CF4}"/>
              </a:ext>
            </a:extLst>
          </p:cNvPr>
          <p:cNvSpPr/>
          <p:nvPr/>
        </p:nvSpPr>
        <p:spPr>
          <a:xfrm>
            <a:off x="3790209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56A6C5F7-172C-C110-2027-ED00A57BFD0C}"/>
              </a:ext>
            </a:extLst>
          </p:cNvPr>
          <p:cNvSpPr/>
          <p:nvPr/>
        </p:nvSpPr>
        <p:spPr>
          <a:xfrm>
            <a:off x="4874338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B431E009-231F-8963-95E1-CC210B53B3AB}"/>
              </a:ext>
            </a:extLst>
          </p:cNvPr>
          <p:cNvSpPr/>
          <p:nvPr/>
        </p:nvSpPr>
        <p:spPr>
          <a:xfrm>
            <a:off x="5976846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B133093A-5A2E-194A-C2D3-6DC5244F0025}"/>
              </a:ext>
            </a:extLst>
          </p:cNvPr>
          <p:cNvSpPr/>
          <p:nvPr/>
        </p:nvSpPr>
        <p:spPr>
          <a:xfrm>
            <a:off x="7138711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B418B02A-1996-89EB-31B0-B31173C21C7B}"/>
              </a:ext>
            </a:extLst>
          </p:cNvPr>
          <p:cNvSpPr/>
          <p:nvPr/>
        </p:nvSpPr>
        <p:spPr>
          <a:xfrm>
            <a:off x="8213984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C265425C-0847-71B4-8580-A4B63A6D826B}"/>
              </a:ext>
            </a:extLst>
          </p:cNvPr>
          <p:cNvSpPr/>
          <p:nvPr/>
        </p:nvSpPr>
        <p:spPr>
          <a:xfrm>
            <a:off x="9312896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530824D3-CADA-BCF6-37E4-E216C27DC236}"/>
              </a:ext>
            </a:extLst>
          </p:cNvPr>
          <p:cNvSpPr/>
          <p:nvPr/>
        </p:nvSpPr>
        <p:spPr>
          <a:xfrm>
            <a:off x="1512166" y="169937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B9CF9A9-4405-9F98-D264-195EFE1AFCC5}"/>
              </a:ext>
            </a:extLst>
          </p:cNvPr>
          <p:cNvSpPr/>
          <p:nvPr/>
        </p:nvSpPr>
        <p:spPr>
          <a:xfrm>
            <a:off x="2627554" y="1698005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BC72B39E-7449-F7AC-8A98-5EE3CCE775B5}"/>
              </a:ext>
            </a:extLst>
          </p:cNvPr>
          <p:cNvSpPr/>
          <p:nvPr/>
        </p:nvSpPr>
        <p:spPr>
          <a:xfrm>
            <a:off x="1551483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30EEBD75-E78E-F6A9-D754-6914352FBFE4}"/>
              </a:ext>
            </a:extLst>
          </p:cNvPr>
          <p:cNvSpPr/>
          <p:nvPr/>
        </p:nvSpPr>
        <p:spPr>
          <a:xfrm>
            <a:off x="2694270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C28F884D-61F3-EAA3-E75B-E55B40285C75}"/>
              </a:ext>
            </a:extLst>
          </p:cNvPr>
          <p:cNvSpPr/>
          <p:nvPr/>
        </p:nvSpPr>
        <p:spPr>
          <a:xfrm>
            <a:off x="3778399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1E4C945D-2D6F-8D56-1767-CCC7261506C2}"/>
              </a:ext>
            </a:extLst>
          </p:cNvPr>
          <p:cNvSpPr/>
          <p:nvPr/>
        </p:nvSpPr>
        <p:spPr>
          <a:xfrm>
            <a:off x="4860781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2AF479-8943-1948-07C4-F6BB2EB51377}"/>
              </a:ext>
            </a:extLst>
          </p:cNvPr>
          <p:cNvSpPr/>
          <p:nvPr/>
        </p:nvSpPr>
        <p:spPr>
          <a:xfrm>
            <a:off x="6025527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421EC2-53FF-77BA-524B-342E668F7A0D}"/>
              </a:ext>
            </a:extLst>
          </p:cNvPr>
          <p:cNvSpPr/>
          <p:nvPr/>
        </p:nvSpPr>
        <p:spPr>
          <a:xfrm>
            <a:off x="7107772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5C9D45-8366-D411-1B42-18C0BB920FAB}"/>
              </a:ext>
            </a:extLst>
          </p:cNvPr>
          <p:cNvSpPr/>
          <p:nvPr/>
        </p:nvSpPr>
        <p:spPr>
          <a:xfrm>
            <a:off x="8191901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4A7A570-2080-2328-9A4D-4D9C98207D40}"/>
              </a:ext>
            </a:extLst>
          </p:cNvPr>
          <p:cNvSpPr/>
          <p:nvPr/>
        </p:nvSpPr>
        <p:spPr>
          <a:xfrm>
            <a:off x="9276030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2EE10C1-5182-C3DF-E34F-1081C89214E0}"/>
              </a:ext>
            </a:extLst>
          </p:cNvPr>
          <p:cNvSpPr/>
          <p:nvPr/>
        </p:nvSpPr>
        <p:spPr>
          <a:xfrm>
            <a:off x="1565581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C91227B-E4AD-76C2-2AA1-3D3F71DD2501}"/>
              </a:ext>
            </a:extLst>
          </p:cNvPr>
          <p:cNvSpPr/>
          <p:nvPr/>
        </p:nvSpPr>
        <p:spPr>
          <a:xfrm>
            <a:off x="2679368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3A56F10-B959-15D1-2A24-8FB6D701EE58}"/>
              </a:ext>
            </a:extLst>
          </p:cNvPr>
          <p:cNvSpPr/>
          <p:nvPr/>
        </p:nvSpPr>
        <p:spPr>
          <a:xfrm>
            <a:off x="3778117" y="18645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8F3F938-C823-4C8F-D1A3-6B86055D60AB}"/>
              </a:ext>
            </a:extLst>
          </p:cNvPr>
          <p:cNvSpPr/>
          <p:nvPr/>
        </p:nvSpPr>
        <p:spPr>
          <a:xfrm>
            <a:off x="4882581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447EFE-4C95-A0C4-9275-A118F32852E5}"/>
              </a:ext>
            </a:extLst>
          </p:cNvPr>
          <p:cNvSpPr/>
          <p:nvPr/>
        </p:nvSpPr>
        <p:spPr>
          <a:xfrm>
            <a:off x="6007172" y="186637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828D2F0-9CDC-1979-E0F2-BF60D3F74386}"/>
              </a:ext>
            </a:extLst>
          </p:cNvPr>
          <p:cNvSpPr/>
          <p:nvPr/>
        </p:nvSpPr>
        <p:spPr>
          <a:xfrm>
            <a:off x="7093532" y="186500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3D8D6F2-D4D4-06AB-D6C3-CDA9B618E193}"/>
              </a:ext>
            </a:extLst>
          </p:cNvPr>
          <p:cNvSpPr/>
          <p:nvPr/>
        </p:nvSpPr>
        <p:spPr>
          <a:xfrm>
            <a:off x="8177661" y="186498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CBCAC74-CA36-6A10-D202-0C93260ADABB}"/>
              </a:ext>
            </a:extLst>
          </p:cNvPr>
          <p:cNvSpPr/>
          <p:nvPr/>
        </p:nvSpPr>
        <p:spPr>
          <a:xfrm>
            <a:off x="9291420" y="186625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CB1D53-B6C7-7905-EC3C-6DBAFADD9AAA}"/>
              </a:ext>
            </a:extLst>
          </p:cNvPr>
          <p:cNvSpPr/>
          <p:nvPr/>
        </p:nvSpPr>
        <p:spPr>
          <a:xfrm>
            <a:off x="1557547" y="192126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0E37C0B-869F-BE5F-3A90-77B0B7943164}"/>
              </a:ext>
            </a:extLst>
          </p:cNvPr>
          <p:cNvSpPr/>
          <p:nvPr/>
        </p:nvSpPr>
        <p:spPr>
          <a:xfrm>
            <a:off x="2683471" y="192126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195E62B-BF60-E36D-1B52-D814D4D6BB46}"/>
              </a:ext>
            </a:extLst>
          </p:cNvPr>
          <p:cNvSpPr/>
          <p:nvPr/>
        </p:nvSpPr>
        <p:spPr>
          <a:xfrm>
            <a:off x="1333826" y="2035310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B017892-066D-D251-9B2A-A057552155AF}"/>
              </a:ext>
            </a:extLst>
          </p:cNvPr>
          <p:cNvSpPr/>
          <p:nvPr/>
        </p:nvSpPr>
        <p:spPr>
          <a:xfrm>
            <a:off x="1333826" y="226809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4847616-60AD-BE7A-B32B-4A812D2758AF}"/>
              </a:ext>
            </a:extLst>
          </p:cNvPr>
          <p:cNvSpPr/>
          <p:nvPr/>
        </p:nvSpPr>
        <p:spPr>
          <a:xfrm>
            <a:off x="1321832" y="24881017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38652AF-950B-77E7-8671-6E97FBFD554F}"/>
              </a:ext>
            </a:extLst>
          </p:cNvPr>
          <p:cNvSpPr/>
          <p:nvPr/>
        </p:nvSpPr>
        <p:spPr>
          <a:xfrm>
            <a:off x="5963585" y="2157095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8C12307-1A0B-DFFD-2C8D-F9224D6FCA40}"/>
              </a:ext>
            </a:extLst>
          </p:cNvPr>
          <p:cNvSpPr/>
          <p:nvPr/>
        </p:nvSpPr>
        <p:spPr>
          <a:xfrm>
            <a:off x="1514090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7D880D0-7970-33BA-E6C1-4E2EB34A0EE2}"/>
              </a:ext>
            </a:extLst>
          </p:cNvPr>
          <p:cNvSpPr/>
          <p:nvPr/>
        </p:nvSpPr>
        <p:spPr>
          <a:xfrm>
            <a:off x="2598219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10B27F6-E500-8910-B401-688F874784CE}"/>
              </a:ext>
            </a:extLst>
          </p:cNvPr>
          <p:cNvSpPr/>
          <p:nvPr/>
        </p:nvSpPr>
        <p:spPr>
          <a:xfrm>
            <a:off x="3748805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AC48527-A179-C825-652C-61D352DDB12D}"/>
              </a:ext>
            </a:extLst>
          </p:cNvPr>
          <p:cNvSpPr/>
          <p:nvPr/>
        </p:nvSpPr>
        <p:spPr>
          <a:xfrm>
            <a:off x="4848078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5C89601-421B-B5B5-71AB-3F5CC5DFB21A}"/>
              </a:ext>
            </a:extLst>
          </p:cNvPr>
          <p:cNvSpPr/>
          <p:nvPr/>
        </p:nvSpPr>
        <p:spPr>
          <a:xfrm>
            <a:off x="5961341" y="205089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5E09E2E-DB07-94B3-819B-F2CE873DB5FC}"/>
              </a:ext>
            </a:extLst>
          </p:cNvPr>
          <p:cNvSpPr/>
          <p:nvPr/>
        </p:nvSpPr>
        <p:spPr>
          <a:xfrm>
            <a:off x="7065805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E05A54C-D14C-4B5D-6615-D4D0D3B234FF}"/>
              </a:ext>
            </a:extLst>
          </p:cNvPr>
          <p:cNvSpPr/>
          <p:nvPr/>
        </p:nvSpPr>
        <p:spPr>
          <a:xfrm>
            <a:off x="8112308" y="20514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82F5D2F-5EDD-9B97-FDDA-3A588338FE7A}"/>
              </a:ext>
            </a:extLst>
          </p:cNvPr>
          <p:cNvSpPr/>
          <p:nvPr/>
        </p:nvSpPr>
        <p:spPr>
          <a:xfrm>
            <a:off x="9227696" y="2050110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924B12E-9CB8-484F-9535-E5DCE4E708AB}"/>
              </a:ext>
            </a:extLst>
          </p:cNvPr>
          <p:cNvSpPr/>
          <p:nvPr/>
        </p:nvSpPr>
        <p:spPr>
          <a:xfrm>
            <a:off x="1509878" y="210273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0338660-4FBA-22DF-D88D-C800D48DF290}"/>
              </a:ext>
            </a:extLst>
          </p:cNvPr>
          <p:cNvSpPr/>
          <p:nvPr/>
        </p:nvSpPr>
        <p:spPr>
          <a:xfrm>
            <a:off x="2623637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2D21AA9-C0D8-3A59-E35F-442C0BDBA637}"/>
              </a:ext>
            </a:extLst>
          </p:cNvPr>
          <p:cNvSpPr/>
          <p:nvPr/>
        </p:nvSpPr>
        <p:spPr>
          <a:xfrm>
            <a:off x="3736794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2B67291-06C9-F008-0255-9D1609B457DB}"/>
              </a:ext>
            </a:extLst>
          </p:cNvPr>
          <p:cNvSpPr/>
          <p:nvPr/>
        </p:nvSpPr>
        <p:spPr>
          <a:xfrm>
            <a:off x="4833690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623CD86C-5DE6-A718-BF93-FB60FB593CFC}"/>
              </a:ext>
            </a:extLst>
          </p:cNvPr>
          <p:cNvSpPr/>
          <p:nvPr/>
        </p:nvSpPr>
        <p:spPr>
          <a:xfrm>
            <a:off x="6001685" y="2389206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B0E85E67-4A45-4B6F-0E7F-7E834A307BD2}"/>
              </a:ext>
            </a:extLst>
          </p:cNvPr>
          <p:cNvSpPr/>
          <p:nvPr/>
        </p:nvSpPr>
        <p:spPr>
          <a:xfrm>
            <a:off x="5966311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45558F8-7932-19A7-DED5-FE6F37922106}"/>
              </a:ext>
            </a:extLst>
          </p:cNvPr>
          <p:cNvSpPr/>
          <p:nvPr/>
        </p:nvSpPr>
        <p:spPr>
          <a:xfrm>
            <a:off x="7067606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98B1715-A533-1CBD-0F27-FCF6371D939F}"/>
              </a:ext>
            </a:extLst>
          </p:cNvPr>
          <p:cNvSpPr/>
          <p:nvPr/>
        </p:nvSpPr>
        <p:spPr>
          <a:xfrm>
            <a:off x="8151735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64CA23F3-E8F9-CA46-4C5B-DCC1A9FFF861}"/>
              </a:ext>
            </a:extLst>
          </p:cNvPr>
          <p:cNvSpPr/>
          <p:nvPr/>
        </p:nvSpPr>
        <p:spPr>
          <a:xfrm>
            <a:off x="9235864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FFBB012-2746-F72F-A837-5BAC3E584281}"/>
              </a:ext>
            </a:extLst>
          </p:cNvPr>
          <p:cNvSpPr/>
          <p:nvPr/>
        </p:nvSpPr>
        <p:spPr>
          <a:xfrm>
            <a:off x="1525031" y="215617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9EA3540-F76E-9AC0-EBEF-A8C98C8F0C6C}"/>
              </a:ext>
            </a:extLst>
          </p:cNvPr>
          <p:cNvSpPr/>
          <p:nvPr/>
        </p:nvSpPr>
        <p:spPr>
          <a:xfrm>
            <a:off x="2624304" y="215617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3A6DFCD-0E2B-BB1F-25CD-992585DB15E5}"/>
              </a:ext>
            </a:extLst>
          </p:cNvPr>
          <p:cNvSpPr/>
          <p:nvPr/>
        </p:nvSpPr>
        <p:spPr>
          <a:xfrm>
            <a:off x="1499576" y="228726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EFDADB3-9319-1841-DD97-894F02AB3C5E}"/>
              </a:ext>
            </a:extLst>
          </p:cNvPr>
          <p:cNvSpPr/>
          <p:nvPr/>
        </p:nvSpPr>
        <p:spPr>
          <a:xfrm>
            <a:off x="2627516" y="228726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74A796C2-8A28-93E8-1A6E-7E2DF5B2B982}"/>
              </a:ext>
            </a:extLst>
          </p:cNvPr>
          <p:cNvSpPr/>
          <p:nvPr/>
        </p:nvSpPr>
        <p:spPr>
          <a:xfrm>
            <a:off x="3783362" y="2287888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9EA6EE3-CA1D-CAC6-3D5F-F202C1D391B6}"/>
              </a:ext>
            </a:extLst>
          </p:cNvPr>
          <p:cNvSpPr/>
          <p:nvPr/>
        </p:nvSpPr>
        <p:spPr>
          <a:xfrm>
            <a:off x="4898750" y="228651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CDB924A8-EA27-1411-D823-07651588FCE6}"/>
              </a:ext>
            </a:extLst>
          </p:cNvPr>
          <p:cNvSpPr/>
          <p:nvPr/>
        </p:nvSpPr>
        <p:spPr>
          <a:xfrm>
            <a:off x="5982879" y="228649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E03F3814-FA5C-0D13-73ED-E4127F1B67C0}"/>
              </a:ext>
            </a:extLst>
          </p:cNvPr>
          <p:cNvSpPr/>
          <p:nvPr/>
        </p:nvSpPr>
        <p:spPr>
          <a:xfrm>
            <a:off x="7125666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BB943BF7-F70F-FD6D-2D07-56621AB1B065}"/>
              </a:ext>
            </a:extLst>
          </p:cNvPr>
          <p:cNvSpPr/>
          <p:nvPr/>
        </p:nvSpPr>
        <p:spPr>
          <a:xfrm>
            <a:off x="8209795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10D316A0-1857-C28A-0854-CB664462EDF8}"/>
              </a:ext>
            </a:extLst>
          </p:cNvPr>
          <p:cNvSpPr/>
          <p:nvPr/>
        </p:nvSpPr>
        <p:spPr>
          <a:xfrm>
            <a:off x="9292177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955CEDE-6288-E7B9-1D15-27FF03E72407}"/>
              </a:ext>
            </a:extLst>
          </p:cNvPr>
          <p:cNvSpPr/>
          <p:nvPr/>
        </p:nvSpPr>
        <p:spPr>
          <a:xfrm>
            <a:off x="5987609" y="2605836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BD559852-674E-918A-EFB9-FCA2A69E643F}"/>
              </a:ext>
            </a:extLst>
          </p:cNvPr>
          <p:cNvSpPr/>
          <p:nvPr/>
        </p:nvSpPr>
        <p:spPr>
          <a:xfrm>
            <a:off x="1495729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01CAF53A-5E8D-A6E3-AC27-3B3A16BB77E5}"/>
              </a:ext>
            </a:extLst>
          </p:cNvPr>
          <p:cNvSpPr/>
          <p:nvPr/>
        </p:nvSpPr>
        <p:spPr>
          <a:xfrm>
            <a:off x="2621516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23EA1580-7035-4504-D2D6-5A771CCE67F6}"/>
              </a:ext>
            </a:extLst>
          </p:cNvPr>
          <p:cNvSpPr/>
          <p:nvPr/>
        </p:nvSpPr>
        <p:spPr>
          <a:xfrm>
            <a:off x="3778215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039C505-DD48-3C10-9EE9-D4598417A68C}"/>
              </a:ext>
            </a:extLst>
          </p:cNvPr>
          <p:cNvSpPr/>
          <p:nvPr/>
        </p:nvSpPr>
        <p:spPr>
          <a:xfrm>
            <a:off x="4891372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0E2E598-8FD8-0A30-F25C-7CBAFCB6F878}"/>
              </a:ext>
            </a:extLst>
          </p:cNvPr>
          <p:cNvSpPr/>
          <p:nvPr/>
        </p:nvSpPr>
        <p:spPr>
          <a:xfrm>
            <a:off x="5983902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E2FA5ADB-BE07-14A7-AC60-8D2242F3F496}"/>
              </a:ext>
            </a:extLst>
          </p:cNvPr>
          <p:cNvSpPr/>
          <p:nvPr/>
        </p:nvSpPr>
        <p:spPr>
          <a:xfrm>
            <a:off x="7126717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26866E52-1788-2760-FFF8-83A0349CCBB8}"/>
              </a:ext>
            </a:extLst>
          </p:cNvPr>
          <p:cNvSpPr/>
          <p:nvPr/>
        </p:nvSpPr>
        <p:spPr>
          <a:xfrm>
            <a:off x="8201990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925A8C84-C9DD-06A2-F77E-10F74B5AFEEB}"/>
              </a:ext>
            </a:extLst>
          </p:cNvPr>
          <p:cNvSpPr/>
          <p:nvPr/>
        </p:nvSpPr>
        <p:spPr>
          <a:xfrm>
            <a:off x="9300902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6EC589A5-6D15-4AC3-886A-216CDC5E6935}"/>
              </a:ext>
            </a:extLst>
          </p:cNvPr>
          <p:cNvSpPr/>
          <p:nvPr/>
        </p:nvSpPr>
        <p:spPr>
          <a:xfrm>
            <a:off x="1500172" y="238495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45D4638A-1A59-71E6-2E78-A6EFDCC09B2D}"/>
              </a:ext>
            </a:extLst>
          </p:cNvPr>
          <p:cNvSpPr/>
          <p:nvPr/>
        </p:nvSpPr>
        <p:spPr>
          <a:xfrm>
            <a:off x="2615560" y="238358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BC1B145-FA0D-9AE9-CE32-D97205F60AC3}"/>
              </a:ext>
            </a:extLst>
          </p:cNvPr>
          <p:cNvSpPr/>
          <p:nvPr/>
        </p:nvSpPr>
        <p:spPr>
          <a:xfrm>
            <a:off x="1539489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7F01538B-9655-81D5-E01C-8F7F59B4FABE}"/>
              </a:ext>
            </a:extLst>
          </p:cNvPr>
          <p:cNvSpPr/>
          <p:nvPr/>
        </p:nvSpPr>
        <p:spPr>
          <a:xfrm>
            <a:off x="2682276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362ACBD2-9D29-A041-3689-3DD06788944F}"/>
              </a:ext>
            </a:extLst>
          </p:cNvPr>
          <p:cNvSpPr/>
          <p:nvPr/>
        </p:nvSpPr>
        <p:spPr>
          <a:xfrm>
            <a:off x="3766405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E273B3BB-2057-9E28-092D-518C08E334BC}"/>
              </a:ext>
            </a:extLst>
          </p:cNvPr>
          <p:cNvSpPr/>
          <p:nvPr/>
        </p:nvSpPr>
        <p:spPr>
          <a:xfrm>
            <a:off x="4848787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22D83A6A-5749-5F47-2555-39CBA40412D9}"/>
              </a:ext>
            </a:extLst>
          </p:cNvPr>
          <p:cNvSpPr/>
          <p:nvPr/>
        </p:nvSpPr>
        <p:spPr>
          <a:xfrm>
            <a:off x="6013533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2EA8C02-C92D-926F-A6D1-A8AC10C36107}"/>
              </a:ext>
            </a:extLst>
          </p:cNvPr>
          <p:cNvSpPr/>
          <p:nvPr/>
        </p:nvSpPr>
        <p:spPr>
          <a:xfrm>
            <a:off x="7095778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0A8ACA5-AF99-263B-15EE-B962DAB22BBD}"/>
              </a:ext>
            </a:extLst>
          </p:cNvPr>
          <p:cNvSpPr/>
          <p:nvPr/>
        </p:nvSpPr>
        <p:spPr>
          <a:xfrm>
            <a:off x="8179907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B1173038-02E7-BB6A-B051-CF18816CF72F}"/>
              </a:ext>
            </a:extLst>
          </p:cNvPr>
          <p:cNvSpPr/>
          <p:nvPr/>
        </p:nvSpPr>
        <p:spPr>
          <a:xfrm>
            <a:off x="9264036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B4651F4-F11A-3683-4F76-93B0FE76BA09}"/>
              </a:ext>
            </a:extLst>
          </p:cNvPr>
          <p:cNvSpPr/>
          <p:nvPr/>
        </p:nvSpPr>
        <p:spPr>
          <a:xfrm>
            <a:off x="1553587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9AB8CC4E-B62A-C713-611F-1E5E58B060B1}"/>
              </a:ext>
            </a:extLst>
          </p:cNvPr>
          <p:cNvSpPr/>
          <p:nvPr/>
        </p:nvSpPr>
        <p:spPr>
          <a:xfrm>
            <a:off x="2652860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97BEEBD-CAD4-6A42-676E-1B4738C24FD6}"/>
              </a:ext>
            </a:extLst>
          </p:cNvPr>
          <p:cNvSpPr/>
          <p:nvPr/>
        </p:nvSpPr>
        <p:spPr>
          <a:xfrm>
            <a:off x="3766123" y="25501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AB1F839-D613-40AD-AED0-A0422AFBE49A}"/>
              </a:ext>
            </a:extLst>
          </p:cNvPr>
          <p:cNvSpPr/>
          <p:nvPr/>
        </p:nvSpPr>
        <p:spPr>
          <a:xfrm>
            <a:off x="4870587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24EBFC97-8F5A-1743-26EB-DA6E6F3C37D2}"/>
              </a:ext>
            </a:extLst>
          </p:cNvPr>
          <p:cNvSpPr/>
          <p:nvPr/>
        </p:nvSpPr>
        <p:spPr>
          <a:xfrm>
            <a:off x="5995178" y="255195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BCD9DF33-4DA5-65BC-3D5D-2B02D26A4E9F}"/>
              </a:ext>
            </a:extLst>
          </p:cNvPr>
          <p:cNvSpPr/>
          <p:nvPr/>
        </p:nvSpPr>
        <p:spPr>
          <a:xfrm>
            <a:off x="7081538" y="255058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DF3B356-5F10-443D-DF5F-4264549007F6}"/>
              </a:ext>
            </a:extLst>
          </p:cNvPr>
          <p:cNvSpPr/>
          <p:nvPr/>
        </p:nvSpPr>
        <p:spPr>
          <a:xfrm>
            <a:off x="8165667" y="2550559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FBCB0D33-07A1-60A3-F52A-D5085656BBE5}"/>
              </a:ext>
            </a:extLst>
          </p:cNvPr>
          <p:cNvSpPr/>
          <p:nvPr/>
        </p:nvSpPr>
        <p:spPr>
          <a:xfrm>
            <a:off x="9279426" y="2551829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71A567CE-FE9A-0EEF-C5B0-B1289535FD7E}"/>
              </a:ext>
            </a:extLst>
          </p:cNvPr>
          <p:cNvSpPr/>
          <p:nvPr/>
        </p:nvSpPr>
        <p:spPr>
          <a:xfrm>
            <a:off x="1545553" y="260538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DDFF0CE8-751D-0890-14C7-EA3A0A455D50}"/>
              </a:ext>
            </a:extLst>
          </p:cNvPr>
          <p:cNvSpPr/>
          <p:nvPr/>
        </p:nvSpPr>
        <p:spPr>
          <a:xfrm>
            <a:off x="2656963" y="260538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C5D6997-D06B-27E7-2FE9-E5CD0E45262B}"/>
              </a:ext>
            </a:extLst>
          </p:cNvPr>
          <p:cNvSpPr/>
          <p:nvPr/>
        </p:nvSpPr>
        <p:spPr>
          <a:xfrm>
            <a:off x="3754760" y="1469496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BBD70F-117C-6D00-A089-89C9D7D79BC7}"/>
              </a:ext>
            </a:extLst>
          </p:cNvPr>
          <p:cNvSpPr/>
          <p:nvPr/>
        </p:nvSpPr>
        <p:spPr>
          <a:xfrm>
            <a:off x="4837005" y="1470832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0167B6-2AFD-592E-B3CE-B3C2C5F91A35}"/>
              </a:ext>
            </a:extLst>
          </p:cNvPr>
          <p:cNvSpPr/>
          <p:nvPr/>
        </p:nvSpPr>
        <p:spPr>
          <a:xfrm>
            <a:off x="3801268" y="1697643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0E9EE77-BB07-C6C5-512B-5B69AE6F7EE3}"/>
              </a:ext>
            </a:extLst>
          </p:cNvPr>
          <p:cNvSpPr/>
          <p:nvPr/>
        </p:nvSpPr>
        <p:spPr>
          <a:xfrm>
            <a:off x="4887447" y="1696307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EA5E33A-732D-9756-8852-0E6C97AE5251}"/>
              </a:ext>
            </a:extLst>
          </p:cNvPr>
          <p:cNvSpPr/>
          <p:nvPr/>
        </p:nvSpPr>
        <p:spPr>
          <a:xfrm>
            <a:off x="3769274" y="1919967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29BE82D-6DF0-E881-2C23-AA591198955F}"/>
              </a:ext>
            </a:extLst>
          </p:cNvPr>
          <p:cNvSpPr/>
          <p:nvPr/>
        </p:nvSpPr>
        <p:spPr>
          <a:xfrm>
            <a:off x="4850470" y="1921303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CDB403B-DF5C-7F5B-4870-760CABE0A7B6}"/>
              </a:ext>
            </a:extLst>
          </p:cNvPr>
          <p:cNvSpPr/>
          <p:nvPr/>
        </p:nvSpPr>
        <p:spPr>
          <a:xfrm>
            <a:off x="3752939" y="2156550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7E6A925-26EA-A2F3-58B9-BF265AC268D6}"/>
              </a:ext>
            </a:extLst>
          </p:cNvPr>
          <p:cNvSpPr/>
          <p:nvPr/>
        </p:nvSpPr>
        <p:spPr>
          <a:xfrm>
            <a:off x="4897719" y="2156550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838D242-18A0-8326-079E-E4841CCA339C}"/>
              </a:ext>
            </a:extLst>
          </p:cNvPr>
          <p:cNvSpPr/>
          <p:nvPr/>
        </p:nvSpPr>
        <p:spPr>
          <a:xfrm>
            <a:off x="3808505" y="2390171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9C26B55-EFF7-D603-C2B8-9B43848E7B60}"/>
              </a:ext>
            </a:extLst>
          </p:cNvPr>
          <p:cNvSpPr/>
          <p:nvPr/>
        </p:nvSpPr>
        <p:spPr>
          <a:xfrm>
            <a:off x="4890750" y="2391507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ADEF7CB-D8A8-36F8-8813-8725DAFAE72C}"/>
              </a:ext>
            </a:extLst>
          </p:cNvPr>
          <p:cNvSpPr/>
          <p:nvPr/>
        </p:nvSpPr>
        <p:spPr>
          <a:xfrm>
            <a:off x="3786020" y="260692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C7C2BDB-25E6-D3E2-0A28-60A31A42A2CF}"/>
              </a:ext>
            </a:extLst>
          </p:cNvPr>
          <p:cNvSpPr/>
          <p:nvPr/>
        </p:nvSpPr>
        <p:spPr>
          <a:xfrm>
            <a:off x="4872199" y="2605592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88A14C1-24CA-7C1B-202F-38645AACFD81}"/>
              </a:ext>
            </a:extLst>
          </p:cNvPr>
          <p:cNvCxnSpPr>
            <a:cxnSpLocks/>
          </p:cNvCxnSpPr>
          <p:nvPr/>
        </p:nvCxnSpPr>
        <p:spPr>
          <a:xfrm>
            <a:off x="11019289" y="6852386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49827F0-25F3-407B-5F8A-97B58BFBCE32}"/>
              </a:ext>
            </a:extLst>
          </p:cNvPr>
          <p:cNvSpPr txBox="1"/>
          <p:nvPr/>
        </p:nvSpPr>
        <p:spPr>
          <a:xfrm>
            <a:off x="11951469" y="660650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BE30F2-AFC1-D461-0B16-A0CC2A1A5BBF}"/>
              </a:ext>
            </a:extLst>
          </p:cNvPr>
          <p:cNvCxnSpPr>
            <a:cxnSpLocks/>
          </p:cNvCxnSpPr>
          <p:nvPr/>
        </p:nvCxnSpPr>
        <p:spPr>
          <a:xfrm>
            <a:off x="1457325" y="4718786"/>
            <a:ext cx="1009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2E8C173-1553-9D42-ACC2-2C0A22668FCB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V="1">
            <a:off x="5834291" y="675691"/>
            <a:ext cx="12700" cy="7718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811B149-AE6D-7807-738F-42AD7AB1CC48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5270321" y="1239661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36FC5314-9C75-3882-1BC0-FCF973DD74DD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4725427" y="1784555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BF989D0-E632-32D4-48EF-89E93E7EC2E3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4175791" y="2334191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5918F49-345C-EC5A-E3E5-D259B18CE33F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3600498" y="2909484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208E71F-CB55-9BC4-E024-28E5AB5D7D7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3058433" y="3451549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A4EFF84-1702-6B18-C6D6-A2EFF752D39D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2516369" y="3993613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7F844C65-31C8-AA8C-22CF-81607FB9641F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rot="5400000" flipH="1" flipV="1">
            <a:off x="1862564" y="5001379"/>
            <a:ext cx="223724" cy="1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D2D09B66-3634-4356-A108-D4011AD1B355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16200000" flipV="1">
            <a:off x="2427125" y="4438457"/>
            <a:ext cx="209992" cy="1113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8C314DEB-F7F0-6C10-323E-5D8F567CB78B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rot="16200000" flipV="1">
            <a:off x="2969294" y="3896288"/>
            <a:ext cx="209782" cy="2197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E6CEA439-7F59-793F-AF90-359AC84AD01B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rot="16200000" flipV="1">
            <a:off x="3534340" y="3331242"/>
            <a:ext cx="222478" cy="3340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6558CE63-A896-9668-ED13-93F0F65F96A0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rot="16200000" flipV="1">
            <a:off x="4076404" y="2789178"/>
            <a:ext cx="222478" cy="44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7BB47E08-577B-98E8-4E5A-DEA2790BBBA4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rot="16200000" flipV="1">
            <a:off x="4617595" y="2247987"/>
            <a:ext cx="222478" cy="550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1AA4F817-1FD7-7652-CB68-D5AEAFCE7FE1}"/>
              </a:ext>
            </a:extLst>
          </p:cNvPr>
          <p:cNvCxnSpPr>
            <a:cxnSpLocks/>
            <a:stCxn id="160" idx="0"/>
            <a:endCxn id="17" idx="2"/>
          </p:cNvCxnSpPr>
          <p:nvPr/>
        </p:nvCxnSpPr>
        <p:spPr>
          <a:xfrm rot="16200000" flipV="1">
            <a:off x="5173763" y="1691820"/>
            <a:ext cx="226357" cy="662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C1718A03-CF9A-E4C4-6460-DB43983C7651}"/>
              </a:ext>
            </a:extLst>
          </p:cNvPr>
          <p:cNvCxnSpPr>
            <a:cxnSpLocks/>
            <a:stCxn id="161" idx="0"/>
            <a:endCxn id="17" idx="2"/>
          </p:cNvCxnSpPr>
          <p:nvPr/>
        </p:nvCxnSpPr>
        <p:spPr>
          <a:xfrm rot="16200000" flipV="1">
            <a:off x="5714886" y="1150697"/>
            <a:ext cx="226357" cy="7705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90E18B65-6F56-E81E-00FB-EEA7F0FB682F}"/>
              </a:ext>
            </a:extLst>
          </p:cNvPr>
          <p:cNvCxnSpPr>
            <a:cxnSpLocks/>
            <a:stCxn id="162" idx="0"/>
          </p:cNvCxnSpPr>
          <p:nvPr/>
        </p:nvCxnSpPr>
        <p:spPr>
          <a:xfrm rot="5400000" flipH="1" flipV="1">
            <a:off x="1587816" y="5324859"/>
            <a:ext cx="7710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E057EFDC-4600-7EE8-1993-C56259116AC7}"/>
              </a:ext>
            </a:extLst>
          </p:cNvPr>
          <p:cNvCxnSpPr>
            <a:cxnSpLocks/>
            <a:stCxn id="163" idx="0"/>
            <a:endCxn id="17" idx="2"/>
          </p:cNvCxnSpPr>
          <p:nvPr/>
        </p:nvCxnSpPr>
        <p:spPr>
          <a:xfrm rot="16200000" flipV="1">
            <a:off x="2106335" y="4759248"/>
            <a:ext cx="820069" cy="1082245"/>
          </a:xfrm>
          <a:prstGeom prst="bentConnector3">
            <a:avLst>
              <a:gd name="adj1" fmla="val 186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4A52B4F5-C965-2CFF-E6D4-8C8F509CE0BE}"/>
              </a:ext>
            </a:extLst>
          </p:cNvPr>
          <p:cNvCxnSpPr>
            <a:cxnSpLocks/>
            <a:stCxn id="106" idx="0"/>
            <a:endCxn id="17" idx="2"/>
          </p:cNvCxnSpPr>
          <p:nvPr/>
        </p:nvCxnSpPr>
        <p:spPr>
          <a:xfrm rot="16200000" flipV="1">
            <a:off x="2678730" y="4186853"/>
            <a:ext cx="778457" cy="2185424"/>
          </a:xfrm>
          <a:prstGeom prst="bentConnector3">
            <a:avLst>
              <a:gd name="adj1" fmla="val 132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F33FE707-845E-BC35-4A92-8F7E8919B15D}"/>
              </a:ext>
            </a:extLst>
          </p:cNvPr>
          <p:cNvCxnSpPr>
            <a:cxnSpLocks/>
            <a:stCxn id="107" idx="0"/>
            <a:endCxn id="17" idx="2"/>
          </p:cNvCxnSpPr>
          <p:nvPr/>
        </p:nvCxnSpPr>
        <p:spPr>
          <a:xfrm rot="16200000" flipV="1">
            <a:off x="3213174" y="3652408"/>
            <a:ext cx="791814" cy="3267669"/>
          </a:xfrm>
          <a:prstGeom prst="bentConnector3">
            <a:avLst>
              <a:gd name="adj1" fmla="val 151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AA7B394-5989-CCAC-C258-F465275F6158}"/>
              </a:ext>
            </a:extLst>
          </p:cNvPr>
          <p:cNvCxnSpPr>
            <a:cxnSpLocks/>
            <a:stCxn id="73" idx="0"/>
            <a:endCxn id="17" idx="2"/>
          </p:cNvCxnSpPr>
          <p:nvPr/>
        </p:nvCxnSpPr>
        <p:spPr>
          <a:xfrm rot="16200000" flipV="1">
            <a:off x="3780204" y="3085379"/>
            <a:ext cx="814879" cy="4424794"/>
          </a:xfrm>
          <a:prstGeom prst="bentConnector3">
            <a:avLst>
              <a:gd name="adj1" fmla="val 172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BA13B508-9C8B-79A7-D7E1-F137B0F7E59D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+mj-lt"/>
              </a:rPr>
              <a:t>Uni </a:t>
            </a:r>
            <a:r>
              <a:rPr lang="en-US" altLang="zh-CN" sz="2800" dirty="0">
                <a:latin typeface="+mj-lt"/>
              </a:rPr>
              <a:t>LRC 180+20+10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56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F707D1-05FA-0FBC-F815-D0604EA821FF}"/>
              </a:ext>
            </a:extLst>
          </p:cNvPr>
          <p:cNvSpPr/>
          <p:nvPr/>
        </p:nvSpPr>
        <p:spPr>
          <a:xfrm>
            <a:off x="10720298" y="123287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3A7760-A28F-D18B-0285-888AF269E53D}"/>
              </a:ext>
            </a:extLst>
          </p:cNvPr>
          <p:cNvSpPr/>
          <p:nvPr/>
        </p:nvSpPr>
        <p:spPr>
          <a:xfrm>
            <a:off x="10720298" y="1284693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EDFB5B5-23C5-585A-0B6D-4CDBD5522358}"/>
              </a:ext>
            </a:extLst>
          </p:cNvPr>
          <p:cNvSpPr/>
          <p:nvPr/>
        </p:nvSpPr>
        <p:spPr>
          <a:xfrm>
            <a:off x="10720298" y="1336509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C63598-E11F-D46E-CD99-EF61E4BCE03C}"/>
              </a:ext>
            </a:extLst>
          </p:cNvPr>
          <p:cNvSpPr/>
          <p:nvPr/>
        </p:nvSpPr>
        <p:spPr>
          <a:xfrm>
            <a:off x="10720298" y="13883254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B7A75D-BD4E-A9F9-517E-3C3A2DE5A5DF}"/>
              </a:ext>
            </a:extLst>
          </p:cNvPr>
          <p:cNvSpPr txBox="1"/>
          <p:nvPr/>
        </p:nvSpPr>
        <p:spPr>
          <a:xfrm>
            <a:off x="11652478" y="1232877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21102-FF42-884A-4D28-4906A2042239}"/>
              </a:ext>
            </a:extLst>
          </p:cNvPr>
          <p:cNvSpPr txBox="1"/>
          <p:nvPr/>
        </p:nvSpPr>
        <p:spPr>
          <a:xfrm>
            <a:off x="11652478" y="1283320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CE9E2C-EC8C-C202-5D2A-8DC7F5D017FF}"/>
              </a:ext>
            </a:extLst>
          </p:cNvPr>
          <p:cNvSpPr txBox="1"/>
          <p:nvPr/>
        </p:nvSpPr>
        <p:spPr>
          <a:xfrm>
            <a:off x="11652478" y="1334120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042AE7-6F34-6F99-9AE6-93EF56E1F681}"/>
              </a:ext>
            </a:extLst>
          </p:cNvPr>
          <p:cNvSpPr txBox="1"/>
          <p:nvPr/>
        </p:nvSpPr>
        <p:spPr>
          <a:xfrm>
            <a:off x="11652478" y="1385325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9E0D05-8186-B57A-4D01-5258125C4DCE}"/>
              </a:ext>
            </a:extLst>
          </p:cNvPr>
          <p:cNvSpPr/>
          <p:nvPr/>
        </p:nvSpPr>
        <p:spPr>
          <a:xfrm>
            <a:off x="2594996" y="12022523"/>
            <a:ext cx="7942423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EA5673-E403-FAD5-DE58-F5A9DD25ABBB}"/>
              </a:ext>
            </a:extLst>
          </p:cNvPr>
          <p:cNvSpPr/>
          <p:nvPr/>
        </p:nvSpPr>
        <p:spPr>
          <a:xfrm>
            <a:off x="2989790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8C9F39C-2697-4F6F-BF55-44D012DC2C41}"/>
              </a:ext>
            </a:extLst>
          </p:cNvPr>
          <p:cNvSpPr/>
          <p:nvPr/>
        </p:nvSpPr>
        <p:spPr>
          <a:xfrm>
            <a:off x="4072035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39AA0B1-6716-FC7E-922E-B6F7C4C59539}"/>
              </a:ext>
            </a:extLst>
          </p:cNvPr>
          <p:cNvSpPr/>
          <p:nvPr/>
        </p:nvSpPr>
        <p:spPr>
          <a:xfrm>
            <a:off x="5156164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4221D0-38E2-A8E4-D217-96476D3B43EA}"/>
              </a:ext>
            </a:extLst>
          </p:cNvPr>
          <p:cNvSpPr/>
          <p:nvPr/>
        </p:nvSpPr>
        <p:spPr>
          <a:xfrm>
            <a:off x="6240293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7AA82E5-AB52-5AA1-9027-541C7550BED2}"/>
              </a:ext>
            </a:extLst>
          </p:cNvPr>
          <p:cNvSpPr/>
          <p:nvPr/>
        </p:nvSpPr>
        <p:spPr>
          <a:xfrm>
            <a:off x="7390879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9F455DB-3138-1589-8F71-D0EC383E0660}"/>
              </a:ext>
            </a:extLst>
          </p:cNvPr>
          <p:cNvSpPr/>
          <p:nvPr/>
        </p:nvSpPr>
        <p:spPr>
          <a:xfrm>
            <a:off x="2594995" y="14222582"/>
            <a:ext cx="7942423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B2BCEE9-A18B-4011-4FFF-E3DCCDDE7132}"/>
              </a:ext>
            </a:extLst>
          </p:cNvPr>
          <p:cNvSpPr/>
          <p:nvPr/>
        </p:nvSpPr>
        <p:spPr>
          <a:xfrm>
            <a:off x="8490152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3641A7A-D5B2-6E2F-AC67-A750EA028F9B}"/>
              </a:ext>
            </a:extLst>
          </p:cNvPr>
          <p:cNvSpPr/>
          <p:nvPr/>
        </p:nvSpPr>
        <p:spPr>
          <a:xfrm>
            <a:off x="9579939" y="12268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EA72898-6FF7-C1CB-97F7-C9AFCB653828}"/>
              </a:ext>
            </a:extLst>
          </p:cNvPr>
          <p:cNvSpPr/>
          <p:nvPr/>
        </p:nvSpPr>
        <p:spPr>
          <a:xfrm>
            <a:off x="2987906" y="130296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EB06A1-9320-8E95-C669-FD5F7FECD31C}"/>
              </a:ext>
            </a:extLst>
          </p:cNvPr>
          <p:cNvSpPr/>
          <p:nvPr/>
        </p:nvSpPr>
        <p:spPr>
          <a:xfrm>
            <a:off x="4040776" y="130435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AF4FB5C-CF8E-0E3D-5734-C6F2A75F5DD0}"/>
              </a:ext>
            </a:extLst>
          </p:cNvPr>
          <p:cNvSpPr/>
          <p:nvPr/>
        </p:nvSpPr>
        <p:spPr>
          <a:xfrm>
            <a:off x="5156164" y="130298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6AF9B3-7C0D-2827-57D5-D620529D1CF4}"/>
              </a:ext>
            </a:extLst>
          </p:cNvPr>
          <p:cNvSpPr/>
          <p:nvPr/>
        </p:nvSpPr>
        <p:spPr>
          <a:xfrm>
            <a:off x="2583001" y="16422641"/>
            <a:ext cx="7942423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318EFE6-4A15-CBBB-9B72-E6D93DB829C5}"/>
              </a:ext>
            </a:extLst>
          </p:cNvPr>
          <p:cNvSpPr/>
          <p:nvPr/>
        </p:nvSpPr>
        <p:spPr>
          <a:xfrm>
            <a:off x="6240293" y="130296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83C041B-0547-AD41-09F0-996A4FF8765A}"/>
              </a:ext>
            </a:extLst>
          </p:cNvPr>
          <p:cNvSpPr/>
          <p:nvPr/>
        </p:nvSpPr>
        <p:spPr>
          <a:xfrm>
            <a:off x="2987906" y="145284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7BECE5-849B-329A-138D-0B83F5C79699}"/>
              </a:ext>
            </a:extLst>
          </p:cNvPr>
          <p:cNvSpPr/>
          <p:nvPr/>
        </p:nvSpPr>
        <p:spPr>
          <a:xfrm>
            <a:off x="4072035" y="145284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96339-8193-BAAE-660D-E6E424F649EA}"/>
              </a:ext>
            </a:extLst>
          </p:cNvPr>
          <p:cNvSpPr/>
          <p:nvPr/>
        </p:nvSpPr>
        <p:spPr>
          <a:xfrm>
            <a:off x="5154417" y="145284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48D6D73-C073-0C5E-EABB-B20B529D93F9}"/>
              </a:ext>
            </a:extLst>
          </p:cNvPr>
          <p:cNvSpPr/>
          <p:nvPr/>
        </p:nvSpPr>
        <p:spPr>
          <a:xfrm>
            <a:off x="6271552" y="145284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4D90DF-466C-4075-F6B7-16C7DBE18329}"/>
              </a:ext>
            </a:extLst>
          </p:cNvPr>
          <p:cNvSpPr/>
          <p:nvPr/>
        </p:nvSpPr>
        <p:spPr>
          <a:xfrm>
            <a:off x="2583001" y="18750491"/>
            <a:ext cx="7942423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9967E6-473C-5952-8E62-E986963AAD09}"/>
              </a:ext>
            </a:extLst>
          </p:cNvPr>
          <p:cNvSpPr/>
          <p:nvPr/>
        </p:nvSpPr>
        <p:spPr>
          <a:xfrm>
            <a:off x="2958531" y="16666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119856F-DC65-6A34-F9E8-CABEB60BB019}"/>
              </a:ext>
            </a:extLst>
          </p:cNvPr>
          <p:cNvSpPr/>
          <p:nvPr/>
        </p:nvSpPr>
        <p:spPr>
          <a:xfrm>
            <a:off x="4040776" y="16666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BD9EBC3-0A78-0A9F-773F-E2983353FD61}"/>
              </a:ext>
            </a:extLst>
          </p:cNvPr>
          <p:cNvSpPr/>
          <p:nvPr/>
        </p:nvSpPr>
        <p:spPr>
          <a:xfrm>
            <a:off x="5124905" y="16666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4A56195-DF6B-FA2B-1DE6-9D9EC45B9C7D}"/>
              </a:ext>
            </a:extLst>
          </p:cNvPr>
          <p:cNvSpPr/>
          <p:nvPr/>
        </p:nvSpPr>
        <p:spPr>
          <a:xfrm>
            <a:off x="6209034" y="166797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B69E900-6146-720C-8640-900C105BC8A8}"/>
              </a:ext>
            </a:extLst>
          </p:cNvPr>
          <p:cNvSpPr/>
          <p:nvPr/>
        </p:nvSpPr>
        <p:spPr>
          <a:xfrm>
            <a:off x="7324422" y="166660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A4EC0D2-6C39-D8D7-A43E-1851953F7EE6}"/>
              </a:ext>
            </a:extLst>
          </p:cNvPr>
          <p:cNvSpPr/>
          <p:nvPr/>
        </p:nvSpPr>
        <p:spPr>
          <a:xfrm>
            <a:off x="2583001" y="21078341"/>
            <a:ext cx="7942423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54C99BB-371F-6804-E556-AE59B408C2FF}"/>
              </a:ext>
            </a:extLst>
          </p:cNvPr>
          <p:cNvSpPr/>
          <p:nvPr/>
        </p:nvSpPr>
        <p:spPr>
          <a:xfrm>
            <a:off x="2927272" y="213407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3ABA051-2426-76A6-ED7C-66CFB61D3070}"/>
              </a:ext>
            </a:extLst>
          </p:cNvPr>
          <p:cNvSpPr/>
          <p:nvPr/>
        </p:nvSpPr>
        <p:spPr>
          <a:xfrm>
            <a:off x="4009517" y="2135409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AD32397-9055-4810-2C19-E1207F8C5C7D}"/>
              </a:ext>
            </a:extLst>
          </p:cNvPr>
          <p:cNvSpPr/>
          <p:nvPr/>
        </p:nvSpPr>
        <p:spPr>
          <a:xfrm>
            <a:off x="5091762" y="2136745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68EAD95-7081-C93C-ED93-1D5D16018FDF}"/>
              </a:ext>
            </a:extLst>
          </p:cNvPr>
          <p:cNvSpPr/>
          <p:nvPr/>
        </p:nvSpPr>
        <p:spPr>
          <a:xfrm>
            <a:off x="6177941" y="2135409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DCD453E-6BE4-4751-0696-F270040F4E7B}"/>
              </a:ext>
            </a:extLst>
          </p:cNvPr>
          <p:cNvSpPr/>
          <p:nvPr/>
        </p:nvSpPr>
        <p:spPr>
          <a:xfrm>
            <a:off x="7265169" y="213407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6912F2A-13EC-24A1-6F2C-7CC95408B77D}"/>
              </a:ext>
            </a:extLst>
          </p:cNvPr>
          <p:cNvSpPr/>
          <p:nvPr/>
        </p:nvSpPr>
        <p:spPr>
          <a:xfrm>
            <a:off x="8346365" y="2135409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0D67D0-329A-1C09-881F-CD18C896065C}"/>
              </a:ext>
            </a:extLst>
          </p:cNvPr>
          <p:cNvSpPr/>
          <p:nvPr/>
        </p:nvSpPr>
        <p:spPr>
          <a:xfrm>
            <a:off x="7355681" y="1454324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27AB5AB-5C56-F3E3-D767-B3494B0609E5}"/>
              </a:ext>
            </a:extLst>
          </p:cNvPr>
          <p:cNvSpPr/>
          <p:nvPr/>
        </p:nvSpPr>
        <p:spPr>
          <a:xfrm>
            <a:off x="8375408" y="16666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F779701-89E4-EACC-A92E-2745AB1589EC}"/>
              </a:ext>
            </a:extLst>
          </p:cNvPr>
          <p:cNvSpPr/>
          <p:nvPr/>
        </p:nvSpPr>
        <p:spPr>
          <a:xfrm>
            <a:off x="9457653" y="16666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CB9B9E2-AD1A-248D-501F-7B620F80D8FA}"/>
              </a:ext>
            </a:extLst>
          </p:cNvPr>
          <p:cNvSpPr/>
          <p:nvPr/>
        </p:nvSpPr>
        <p:spPr>
          <a:xfrm>
            <a:off x="2925388" y="174098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9529C51-FDE4-2133-79E6-E95D8461590C}"/>
              </a:ext>
            </a:extLst>
          </p:cNvPr>
          <p:cNvSpPr/>
          <p:nvPr/>
        </p:nvSpPr>
        <p:spPr>
          <a:xfrm>
            <a:off x="4009517" y="17423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328E419-E98C-FA64-A261-E275E4E52B06}"/>
              </a:ext>
            </a:extLst>
          </p:cNvPr>
          <p:cNvSpPr/>
          <p:nvPr/>
        </p:nvSpPr>
        <p:spPr>
          <a:xfrm>
            <a:off x="5124905" y="174098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5897FDA-BB6E-DF46-C551-D77AB1A30897}"/>
              </a:ext>
            </a:extLst>
          </p:cNvPr>
          <p:cNvSpPr/>
          <p:nvPr/>
        </p:nvSpPr>
        <p:spPr>
          <a:xfrm>
            <a:off x="6209034" y="1742397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5072931-7F77-199D-042D-B1C94AD5FBA1}"/>
              </a:ext>
            </a:extLst>
          </p:cNvPr>
          <p:cNvSpPr/>
          <p:nvPr/>
        </p:nvSpPr>
        <p:spPr>
          <a:xfrm>
            <a:off x="2925388" y="18983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16DCF66-E635-A541-6ECF-650B089CE492}"/>
              </a:ext>
            </a:extLst>
          </p:cNvPr>
          <p:cNvSpPr/>
          <p:nvPr/>
        </p:nvSpPr>
        <p:spPr>
          <a:xfrm>
            <a:off x="4009517" y="18983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EA3087A-57A2-4EA2-1F6C-F80DF22B52B2}"/>
              </a:ext>
            </a:extLst>
          </p:cNvPr>
          <p:cNvSpPr/>
          <p:nvPr/>
        </p:nvSpPr>
        <p:spPr>
          <a:xfrm>
            <a:off x="5093646" y="1899765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1A719BB-BD04-A589-76F1-0056B0230933}"/>
              </a:ext>
            </a:extLst>
          </p:cNvPr>
          <p:cNvSpPr/>
          <p:nvPr/>
        </p:nvSpPr>
        <p:spPr>
          <a:xfrm>
            <a:off x="6209034" y="18983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6CE8CF3-D0C9-102C-E374-48A494613F01}"/>
              </a:ext>
            </a:extLst>
          </p:cNvPr>
          <p:cNvSpPr/>
          <p:nvPr/>
        </p:nvSpPr>
        <p:spPr>
          <a:xfrm>
            <a:off x="7261904" y="18997658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3E8668A-385A-647C-CAC2-A18A643D6338}"/>
              </a:ext>
            </a:extLst>
          </p:cNvPr>
          <p:cNvSpPr/>
          <p:nvPr/>
        </p:nvSpPr>
        <p:spPr>
          <a:xfrm>
            <a:off x="9491145" y="2136745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690123-5E21-C5F2-AC78-46E15CCAFCE7}"/>
              </a:ext>
            </a:extLst>
          </p:cNvPr>
          <p:cNvSpPr/>
          <p:nvPr/>
        </p:nvSpPr>
        <p:spPr>
          <a:xfrm>
            <a:off x="2927272" y="2207410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7B59FBE-42C4-EC2E-FDF7-49ADFE45E11A}"/>
              </a:ext>
            </a:extLst>
          </p:cNvPr>
          <p:cNvSpPr/>
          <p:nvPr/>
        </p:nvSpPr>
        <p:spPr>
          <a:xfrm>
            <a:off x="4009517" y="2208745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2A787AA-D75E-F3C5-92A8-AB50B85B36BA}"/>
              </a:ext>
            </a:extLst>
          </p:cNvPr>
          <p:cNvSpPr/>
          <p:nvPr/>
        </p:nvSpPr>
        <p:spPr>
          <a:xfrm>
            <a:off x="5091762" y="2210081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404F988-FE89-AF1D-F34F-5BA5402C9BBE}"/>
              </a:ext>
            </a:extLst>
          </p:cNvPr>
          <p:cNvCxnSpPr>
            <a:cxnSpLocks/>
          </p:cNvCxnSpPr>
          <p:nvPr/>
        </p:nvCxnSpPr>
        <p:spPr>
          <a:xfrm>
            <a:off x="10720298" y="14497274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C59CB6-103A-F5D9-F8A9-343A3971EFB7}"/>
              </a:ext>
            </a:extLst>
          </p:cNvPr>
          <p:cNvSpPr txBox="1"/>
          <p:nvPr/>
        </p:nvSpPr>
        <p:spPr>
          <a:xfrm>
            <a:off x="11652478" y="1425139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486C744-5F05-05F3-2EF8-2176838FF155}"/>
              </a:ext>
            </a:extLst>
          </p:cNvPr>
          <p:cNvCxnSpPr>
            <a:cxnSpLocks/>
          </p:cNvCxnSpPr>
          <p:nvPr/>
        </p:nvCxnSpPr>
        <p:spPr>
          <a:xfrm>
            <a:off x="2876550" y="12468330"/>
            <a:ext cx="981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84D98F12-FE58-8884-8597-C08C3716BF02}"/>
              </a:ext>
            </a:extLst>
          </p:cNvPr>
          <p:cNvCxnSpPr>
            <a:cxnSpLocks/>
            <a:stCxn id="60" idx="1"/>
            <a:endCxn id="17" idx="1"/>
          </p:cNvCxnSpPr>
          <p:nvPr/>
        </p:nvCxnSpPr>
        <p:spPr>
          <a:xfrm rot="10800000" flipH="1">
            <a:off x="2583000" y="12445928"/>
            <a:ext cx="406789" cy="9511880"/>
          </a:xfrm>
          <a:prstGeom prst="bentConnector3">
            <a:avLst>
              <a:gd name="adj1" fmla="val -2403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6BDC2B06-648B-BC7A-9401-C815897C5CCE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3905563" y="11727005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643C9F18-5CD6-EF92-4FF2-6D80A9D7F951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4447627" y="11184941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480AD761-B1FC-BA1D-7066-6CE8EC21D798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4989692" y="10642876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6D662862-0E4D-2A0A-152A-0FF8138D9A5C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5564985" y="10067583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36A237DD-7876-30A3-4CEE-4CBF2CC138C7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6114621" y="9517947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CEB1E4E9-D62B-1B7A-EF2A-72375AFA6512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6659515" y="8973053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B84242D6-8103-19DB-069A-3BDF29BD17FA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rot="5400000" flipH="1" flipV="1">
            <a:off x="3160555" y="12825729"/>
            <a:ext cx="405886" cy="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544BA86B-13C0-7031-87DE-C64107A75C0E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rot="16200000" flipV="1">
            <a:off x="3680019" y="12308149"/>
            <a:ext cx="419828" cy="1050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E37671C-D0F8-3E55-C3F0-65FDC2A551CF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16200000" flipV="1">
            <a:off x="4244579" y="11743589"/>
            <a:ext cx="406096" cy="2166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F64EB195-C17B-7D01-7B76-AD3BC6B7331A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rot="16200000" flipV="1">
            <a:off x="4786749" y="11201419"/>
            <a:ext cx="405886" cy="3250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0C358496-2F2B-B55A-9E57-E4DE66CBF038}"/>
              </a:ext>
            </a:extLst>
          </p:cNvPr>
          <p:cNvSpPr txBox="1"/>
          <p:nvPr/>
        </p:nvSpPr>
        <p:spPr>
          <a:xfrm>
            <a:off x="5582776" y="10686553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Optimal LRC 30+10+2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81971F1A-F70C-B49C-168E-1E03C8DC38E8}"/>
              </a:ext>
            </a:extLst>
          </p:cNvPr>
          <p:cNvCxnSpPr>
            <a:cxnSpLocks/>
            <a:stCxn id="23" idx="1"/>
            <a:endCxn id="17" idx="1"/>
          </p:cNvCxnSpPr>
          <p:nvPr/>
        </p:nvCxnSpPr>
        <p:spPr>
          <a:xfrm rot="10800000" flipH="1">
            <a:off x="2594994" y="12445929"/>
            <a:ext cx="394795" cy="2656121"/>
          </a:xfrm>
          <a:prstGeom prst="bentConnector3">
            <a:avLst>
              <a:gd name="adj1" fmla="val -579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5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24625-997D-D88C-CCF8-DB5E6B2F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4DA7A0-87B0-8D27-BBF1-804DA3C74FE7}"/>
              </a:ext>
            </a:extLst>
          </p:cNvPr>
          <p:cNvSpPr/>
          <p:nvPr/>
        </p:nvSpPr>
        <p:spPr>
          <a:xfrm>
            <a:off x="10593298" y="119096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C446B5-B863-7CCC-ED43-FFE0A42D64B9}"/>
              </a:ext>
            </a:extLst>
          </p:cNvPr>
          <p:cNvSpPr/>
          <p:nvPr/>
        </p:nvSpPr>
        <p:spPr>
          <a:xfrm>
            <a:off x="10593298" y="1242783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ABD2DB-FE8E-C56C-ACBB-426184DB9006}"/>
              </a:ext>
            </a:extLst>
          </p:cNvPr>
          <p:cNvSpPr/>
          <p:nvPr/>
        </p:nvSpPr>
        <p:spPr>
          <a:xfrm>
            <a:off x="10593298" y="1294599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F7595E-D543-2184-8F62-D7622A15BE73}"/>
              </a:ext>
            </a:extLst>
          </p:cNvPr>
          <p:cNvSpPr/>
          <p:nvPr/>
        </p:nvSpPr>
        <p:spPr>
          <a:xfrm>
            <a:off x="10593298" y="13464154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454FAF-7521-1B67-F193-C29C24472601}"/>
              </a:ext>
            </a:extLst>
          </p:cNvPr>
          <p:cNvSpPr txBox="1"/>
          <p:nvPr/>
        </p:nvSpPr>
        <p:spPr>
          <a:xfrm>
            <a:off x="11525478" y="1190967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9D4238-8CAF-CFEF-D1A9-BDD6AEF33AEE}"/>
              </a:ext>
            </a:extLst>
          </p:cNvPr>
          <p:cNvSpPr txBox="1"/>
          <p:nvPr/>
        </p:nvSpPr>
        <p:spPr>
          <a:xfrm>
            <a:off x="11525478" y="1241410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803744-6279-C0D2-3544-E5C7B995610D}"/>
              </a:ext>
            </a:extLst>
          </p:cNvPr>
          <p:cNvSpPr txBox="1"/>
          <p:nvPr/>
        </p:nvSpPr>
        <p:spPr>
          <a:xfrm>
            <a:off x="11525478" y="1292210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20A517-BD8E-524E-1F95-3B883D810A40}"/>
              </a:ext>
            </a:extLst>
          </p:cNvPr>
          <p:cNvSpPr txBox="1"/>
          <p:nvPr/>
        </p:nvSpPr>
        <p:spPr>
          <a:xfrm>
            <a:off x="11525478" y="1343415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67801BC-300D-44C6-C389-DE0168F743BD}"/>
              </a:ext>
            </a:extLst>
          </p:cNvPr>
          <p:cNvSpPr/>
          <p:nvPr/>
        </p:nvSpPr>
        <p:spPr>
          <a:xfrm>
            <a:off x="4130093" y="1160342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B55E53A-4BAD-A7DD-3D8E-8466B005C564}"/>
              </a:ext>
            </a:extLst>
          </p:cNvPr>
          <p:cNvSpPr/>
          <p:nvPr/>
        </p:nvSpPr>
        <p:spPr>
          <a:xfrm>
            <a:off x="4388026" y="118335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86EA9A-71DA-9EB6-96FF-F977B6B9FDDD}"/>
              </a:ext>
            </a:extLst>
          </p:cNvPr>
          <p:cNvSpPr/>
          <p:nvPr/>
        </p:nvSpPr>
        <p:spPr>
          <a:xfrm>
            <a:off x="5470271" y="118335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9FAC1A-8370-44D0-8F5A-AC66236A9B0E}"/>
              </a:ext>
            </a:extLst>
          </p:cNvPr>
          <p:cNvSpPr/>
          <p:nvPr/>
        </p:nvSpPr>
        <p:spPr>
          <a:xfrm>
            <a:off x="6554400" y="118335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82FC27F-F962-D2F1-2DC4-0A7FF601F295}"/>
              </a:ext>
            </a:extLst>
          </p:cNvPr>
          <p:cNvSpPr/>
          <p:nvPr/>
        </p:nvSpPr>
        <p:spPr>
          <a:xfrm>
            <a:off x="7638529" y="118472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4B8B0BF-E013-6883-68A8-5ABAC6533411}"/>
              </a:ext>
            </a:extLst>
          </p:cNvPr>
          <p:cNvSpPr/>
          <p:nvPr/>
        </p:nvSpPr>
        <p:spPr>
          <a:xfrm>
            <a:off x="8753917" y="118335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BB1C81E-BB57-33E8-1136-8FAFB74640E5}"/>
              </a:ext>
            </a:extLst>
          </p:cNvPr>
          <p:cNvSpPr/>
          <p:nvPr/>
        </p:nvSpPr>
        <p:spPr>
          <a:xfrm>
            <a:off x="6552516" y="1251373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64037E-3C6D-FEBD-87FA-8542167CA99B}"/>
              </a:ext>
            </a:extLst>
          </p:cNvPr>
          <p:cNvSpPr/>
          <p:nvPr/>
        </p:nvSpPr>
        <p:spPr>
          <a:xfrm>
            <a:off x="4130093" y="1347646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737DC62-1BBF-E37F-80FB-4A07A03A2FB0}"/>
              </a:ext>
            </a:extLst>
          </p:cNvPr>
          <p:cNvSpPr/>
          <p:nvPr/>
        </p:nvSpPr>
        <p:spPr>
          <a:xfrm>
            <a:off x="4388026" y="125137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B4F5094-363F-BABA-55B4-3D76DE59BF8B}"/>
              </a:ext>
            </a:extLst>
          </p:cNvPr>
          <p:cNvSpPr/>
          <p:nvPr/>
        </p:nvSpPr>
        <p:spPr>
          <a:xfrm>
            <a:off x="5470271" y="125137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D81E564-1EF6-A941-A0A4-D0FD4E78A4AA}"/>
              </a:ext>
            </a:extLst>
          </p:cNvPr>
          <p:cNvSpPr/>
          <p:nvPr/>
        </p:nvSpPr>
        <p:spPr>
          <a:xfrm>
            <a:off x="4352999" y="137065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478AC0C-00CE-DCDE-5C41-291955C5C794}"/>
              </a:ext>
            </a:extLst>
          </p:cNvPr>
          <p:cNvSpPr/>
          <p:nvPr/>
        </p:nvSpPr>
        <p:spPr>
          <a:xfrm>
            <a:off x="5437128" y="137203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9D68C71-9607-5161-ED33-4B401E06C7DE}"/>
              </a:ext>
            </a:extLst>
          </p:cNvPr>
          <p:cNvSpPr/>
          <p:nvPr/>
        </p:nvSpPr>
        <p:spPr>
          <a:xfrm>
            <a:off x="6552516" y="137065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4CD3BF-DA21-5516-0038-E0CD04E75AAF}"/>
              </a:ext>
            </a:extLst>
          </p:cNvPr>
          <p:cNvSpPr/>
          <p:nvPr/>
        </p:nvSpPr>
        <p:spPr>
          <a:xfrm>
            <a:off x="6534170" y="1441178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75124CD-C701-F052-9540-DE947B9D80BE}"/>
              </a:ext>
            </a:extLst>
          </p:cNvPr>
          <p:cNvSpPr/>
          <p:nvPr/>
        </p:nvSpPr>
        <p:spPr>
          <a:xfrm>
            <a:off x="4130093" y="1534951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BF3BBD4-0960-161B-A5EA-29B14585FE44}"/>
              </a:ext>
            </a:extLst>
          </p:cNvPr>
          <p:cNvSpPr/>
          <p:nvPr/>
        </p:nvSpPr>
        <p:spPr>
          <a:xfrm>
            <a:off x="7570724" y="137203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9317FD8-4E6F-CE5B-E44D-731F9C058517}"/>
              </a:ext>
            </a:extLst>
          </p:cNvPr>
          <p:cNvSpPr/>
          <p:nvPr/>
        </p:nvSpPr>
        <p:spPr>
          <a:xfrm>
            <a:off x="8652969" y="137203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4B33468-935C-F77A-A5F2-09788A9C106C}"/>
              </a:ext>
            </a:extLst>
          </p:cNvPr>
          <p:cNvSpPr/>
          <p:nvPr/>
        </p:nvSpPr>
        <p:spPr>
          <a:xfrm>
            <a:off x="4352999" y="144104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7BB2AB6-A5D3-715A-1301-8DDA44460E24}"/>
              </a:ext>
            </a:extLst>
          </p:cNvPr>
          <p:cNvSpPr/>
          <p:nvPr/>
        </p:nvSpPr>
        <p:spPr>
          <a:xfrm>
            <a:off x="5437128" y="144242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09E5A35-17C1-AF07-A73C-8AA0739D6209}"/>
              </a:ext>
            </a:extLst>
          </p:cNvPr>
          <p:cNvSpPr/>
          <p:nvPr/>
        </p:nvSpPr>
        <p:spPr>
          <a:xfrm>
            <a:off x="4389914" y="155796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15AAF06-4280-BA7A-AA59-6A60EC6679D8}"/>
              </a:ext>
            </a:extLst>
          </p:cNvPr>
          <p:cNvSpPr/>
          <p:nvPr/>
        </p:nvSpPr>
        <p:spPr>
          <a:xfrm>
            <a:off x="6534170" y="16314697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3A39B3B-21AA-718C-6A3E-69BAC1BA716A}"/>
              </a:ext>
            </a:extLst>
          </p:cNvPr>
          <p:cNvSpPr/>
          <p:nvPr/>
        </p:nvSpPr>
        <p:spPr>
          <a:xfrm>
            <a:off x="4130093" y="1722255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6208F7B-96DE-5796-5257-1317191BB57A}"/>
              </a:ext>
            </a:extLst>
          </p:cNvPr>
          <p:cNvSpPr/>
          <p:nvPr/>
        </p:nvSpPr>
        <p:spPr>
          <a:xfrm>
            <a:off x="5433709" y="155796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A47DCC9-6AF3-8585-895A-3D0E16AA4168}"/>
              </a:ext>
            </a:extLst>
          </p:cNvPr>
          <p:cNvSpPr/>
          <p:nvPr/>
        </p:nvSpPr>
        <p:spPr>
          <a:xfrm>
            <a:off x="6515954" y="155796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E48BC3A-0817-129B-36D1-9369BCA68895}"/>
              </a:ext>
            </a:extLst>
          </p:cNvPr>
          <p:cNvSpPr/>
          <p:nvPr/>
        </p:nvSpPr>
        <p:spPr>
          <a:xfrm>
            <a:off x="7600083" y="155796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47421A3-26D2-127E-7D95-B81619753E29}"/>
              </a:ext>
            </a:extLst>
          </p:cNvPr>
          <p:cNvSpPr/>
          <p:nvPr/>
        </p:nvSpPr>
        <p:spPr>
          <a:xfrm>
            <a:off x="8684212" y="155933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C1D4B55-81C9-3DBE-3529-BDFC3203DA26}"/>
              </a:ext>
            </a:extLst>
          </p:cNvPr>
          <p:cNvSpPr/>
          <p:nvPr/>
        </p:nvSpPr>
        <p:spPr>
          <a:xfrm>
            <a:off x="5467537" y="163146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F3D4872-74F6-402B-EBCA-4E8B068E7437}"/>
              </a:ext>
            </a:extLst>
          </p:cNvPr>
          <p:cNvSpPr/>
          <p:nvPr/>
        </p:nvSpPr>
        <p:spPr>
          <a:xfrm>
            <a:off x="4130093" y="1909560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FD63E4-2E26-5C59-C5A9-A3B90B179BAF}"/>
              </a:ext>
            </a:extLst>
          </p:cNvPr>
          <p:cNvSpPr/>
          <p:nvPr/>
        </p:nvSpPr>
        <p:spPr>
          <a:xfrm>
            <a:off x="4352999" y="163146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FAFE4FF-AC25-07DD-C958-3DECA6721EDA}"/>
              </a:ext>
            </a:extLst>
          </p:cNvPr>
          <p:cNvSpPr/>
          <p:nvPr/>
        </p:nvSpPr>
        <p:spPr>
          <a:xfrm>
            <a:off x="4347696" y="174521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C20573-2DDB-3256-9718-C2A5B298A7DE}"/>
              </a:ext>
            </a:extLst>
          </p:cNvPr>
          <p:cNvSpPr/>
          <p:nvPr/>
        </p:nvSpPr>
        <p:spPr>
          <a:xfrm>
            <a:off x="5431825" y="174521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63766-67A0-0E72-CE77-8516C2C93966}"/>
              </a:ext>
            </a:extLst>
          </p:cNvPr>
          <p:cNvSpPr/>
          <p:nvPr/>
        </p:nvSpPr>
        <p:spPr>
          <a:xfrm>
            <a:off x="6515954" y="174658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24476FA-C76B-6FD9-5620-42334C481771}"/>
              </a:ext>
            </a:extLst>
          </p:cNvPr>
          <p:cNvSpPr/>
          <p:nvPr/>
        </p:nvSpPr>
        <p:spPr>
          <a:xfrm>
            <a:off x="7631342" y="174521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173DAC9-57BD-F905-3CD0-9ED807CC947B}"/>
              </a:ext>
            </a:extLst>
          </p:cNvPr>
          <p:cNvSpPr/>
          <p:nvPr/>
        </p:nvSpPr>
        <p:spPr>
          <a:xfrm>
            <a:off x="4130093" y="20967920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BC50ECB-C57D-9638-6FC5-D5019B442527}"/>
              </a:ext>
            </a:extLst>
          </p:cNvPr>
          <p:cNvSpPr/>
          <p:nvPr/>
        </p:nvSpPr>
        <p:spPr>
          <a:xfrm>
            <a:off x="8652969" y="174658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D4713E-49FC-6FD2-906D-C24D2DDDAF05}"/>
              </a:ext>
            </a:extLst>
          </p:cNvPr>
          <p:cNvSpPr/>
          <p:nvPr/>
        </p:nvSpPr>
        <p:spPr>
          <a:xfrm>
            <a:off x="4383408" y="180993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869F0F-05EA-514C-E78A-81423B709F6E}"/>
              </a:ext>
            </a:extLst>
          </p:cNvPr>
          <p:cNvSpPr/>
          <p:nvPr/>
        </p:nvSpPr>
        <p:spPr>
          <a:xfrm>
            <a:off x="5429631" y="1809935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49C0BB3-01FF-0BAF-DDEE-2E9B4C8336F5}"/>
              </a:ext>
            </a:extLst>
          </p:cNvPr>
          <p:cNvSpPr/>
          <p:nvPr/>
        </p:nvSpPr>
        <p:spPr>
          <a:xfrm>
            <a:off x="4389914" y="193846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53AB75C-FCB2-6B68-30B6-55E4B9937B70}"/>
              </a:ext>
            </a:extLst>
          </p:cNvPr>
          <p:cNvSpPr/>
          <p:nvPr/>
        </p:nvSpPr>
        <p:spPr>
          <a:xfrm>
            <a:off x="4347696" y="212775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21EDA6C-B801-E569-F70E-4C0E84A103A6}"/>
              </a:ext>
            </a:extLst>
          </p:cNvPr>
          <p:cNvSpPr/>
          <p:nvPr/>
        </p:nvSpPr>
        <p:spPr>
          <a:xfrm>
            <a:off x="4130093" y="22840237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723CCE7-6D42-97D4-6ACA-1BDFFE27D49F}"/>
              </a:ext>
            </a:extLst>
          </p:cNvPr>
          <p:cNvSpPr/>
          <p:nvPr/>
        </p:nvSpPr>
        <p:spPr>
          <a:xfrm>
            <a:off x="5429631" y="2126417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57A70D8-2923-A28E-90E8-74F4DCC0A933}"/>
              </a:ext>
            </a:extLst>
          </p:cNvPr>
          <p:cNvSpPr/>
          <p:nvPr/>
        </p:nvSpPr>
        <p:spPr>
          <a:xfrm>
            <a:off x="6511876" y="2127752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7FEB8E0-D5D9-EF6D-13C0-AA0D5C253261}"/>
              </a:ext>
            </a:extLst>
          </p:cNvPr>
          <p:cNvSpPr/>
          <p:nvPr/>
        </p:nvSpPr>
        <p:spPr>
          <a:xfrm>
            <a:off x="7594121" y="21290886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A6A7964-548E-F370-F8B2-E9DECC998062}"/>
              </a:ext>
            </a:extLst>
          </p:cNvPr>
          <p:cNvSpPr/>
          <p:nvPr/>
        </p:nvSpPr>
        <p:spPr>
          <a:xfrm>
            <a:off x="8680300" y="2127752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FF72C41-A680-9A22-5890-429A448A9C81}"/>
              </a:ext>
            </a:extLst>
          </p:cNvPr>
          <p:cNvSpPr/>
          <p:nvPr/>
        </p:nvSpPr>
        <p:spPr>
          <a:xfrm>
            <a:off x="4383408" y="219779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5050513-145E-1268-2D03-D6D88AAB4AC6}"/>
              </a:ext>
            </a:extLst>
          </p:cNvPr>
          <p:cNvSpPr/>
          <p:nvPr/>
        </p:nvSpPr>
        <p:spPr>
          <a:xfrm>
            <a:off x="5429631" y="219564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7D6CDFB-55AE-3665-325B-DBE34451F2C3}"/>
              </a:ext>
            </a:extLst>
          </p:cNvPr>
          <p:cNvSpPr/>
          <p:nvPr/>
        </p:nvSpPr>
        <p:spPr>
          <a:xfrm>
            <a:off x="5431825" y="19384668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F0CF5F-1FA8-7E4C-7922-435F45A6898B}"/>
              </a:ext>
            </a:extLst>
          </p:cNvPr>
          <p:cNvSpPr/>
          <p:nvPr/>
        </p:nvSpPr>
        <p:spPr>
          <a:xfrm>
            <a:off x="4428246" y="2314181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53BE8B-EB28-4463-459A-7A30C64A9607}"/>
              </a:ext>
            </a:extLst>
          </p:cNvPr>
          <p:cNvSpPr/>
          <p:nvPr/>
        </p:nvSpPr>
        <p:spPr>
          <a:xfrm>
            <a:off x="5429631" y="2314181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5C03049-B588-BCFC-FF5A-C390B977848F}"/>
              </a:ext>
            </a:extLst>
          </p:cNvPr>
          <p:cNvCxnSpPr>
            <a:cxnSpLocks/>
          </p:cNvCxnSpPr>
          <p:nvPr/>
        </p:nvCxnSpPr>
        <p:spPr>
          <a:xfrm>
            <a:off x="10593298" y="14321789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9141184-BC5D-5847-01E6-359E7BB53937}"/>
              </a:ext>
            </a:extLst>
          </p:cNvPr>
          <p:cNvSpPr txBox="1"/>
          <p:nvPr/>
        </p:nvSpPr>
        <p:spPr>
          <a:xfrm>
            <a:off x="11525478" y="1407590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793A6B4-05D4-C6A5-4367-64BBB1F2A8F4}"/>
              </a:ext>
            </a:extLst>
          </p:cNvPr>
          <p:cNvCxnSpPr>
            <a:cxnSpLocks/>
          </p:cNvCxnSpPr>
          <p:nvPr/>
        </p:nvCxnSpPr>
        <p:spPr>
          <a:xfrm>
            <a:off x="4243298" y="12021275"/>
            <a:ext cx="105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761BE37-8258-020B-357E-8FE4378F59C3}"/>
              </a:ext>
            </a:extLst>
          </p:cNvPr>
          <p:cNvCxnSpPr>
            <a:cxnSpLocks/>
            <a:stCxn id="18" idx="1"/>
            <a:endCxn id="17" idx="2"/>
          </p:cNvCxnSpPr>
          <p:nvPr/>
        </p:nvCxnSpPr>
        <p:spPr>
          <a:xfrm rot="10800000" flipV="1">
            <a:off x="4762677" y="12011331"/>
            <a:ext cx="707595" cy="177800"/>
          </a:xfrm>
          <a:prstGeom prst="bentConnector4">
            <a:avLst>
              <a:gd name="adj1" fmla="val 2352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207954A-61D3-EDC8-174E-AD9F19ED215C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 flipV="1">
            <a:off x="4762676" y="12011331"/>
            <a:ext cx="1791724" cy="177800"/>
          </a:xfrm>
          <a:prstGeom prst="bentConnector4">
            <a:avLst>
              <a:gd name="adj1" fmla="val 1030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C9E6A05-9BC7-AB70-6E64-9B62E31F89D9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 flipV="1">
            <a:off x="4762677" y="12025063"/>
            <a:ext cx="2875853" cy="164068"/>
          </a:xfrm>
          <a:prstGeom prst="bentConnector4">
            <a:avLst>
              <a:gd name="adj1" fmla="val 9041"/>
              <a:gd name="adj2" fmla="val 2477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16BD028-C95F-4A34-2942-08A5539A9D07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 flipV="1">
            <a:off x="4762677" y="12011331"/>
            <a:ext cx="3991241" cy="177800"/>
          </a:xfrm>
          <a:prstGeom prst="bentConnector4">
            <a:avLst>
              <a:gd name="adj1" fmla="val 497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B09CAE2-9D19-38FF-F0FA-8A57D66C6EC2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rot="5400000" flipH="1" flipV="1">
            <a:off x="4600372" y="12351435"/>
            <a:ext cx="3246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F8395D00-0C56-83DF-C5CE-168E93A49177}"/>
              </a:ext>
            </a:extLst>
          </p:cNvPr>
          <p:cNvCxnSpPr>
            <a:cxnSpLocks/>
            <a:stCxn id="25" idx="1"/>
            <a:endCxn id="17" idx="3"/>
          </p:cNvCxnSpPr>
          <p:nvPr/>
        </p:nvCxnSpPr>
        <p:spPr>
          <a:xfrm rot="10800000">
            <a:off x="5137327" y="12011331"/>
            <a:ext cx="332945" cy="680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E6CC0B73-3CB0-F5C7-7E71-D79949147E5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5177546" y="12031221"/>
            <a:ext cx="1374970" cy="660319"/>
          </a:xfrm>
          <a:prstGeom prst="bentConnector3">
            <a:avLst>
              <a:gd name="adj1" fmla="val 209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BE1AD98-12E3-2D0E-2BD8-36B13FF86A6B}"/>
              </a:ext>
            </a:extLst>
          </p:cNvPr>
          <p:cNvSpPr txBox="1"/>
          <p:nvPr/>
        </p:nvSpPr>
        <p:spPr>
          <a:xfrm>
            <a:off x="6129917" y="10447337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Uniform LRC 30+7+5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0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EECF1-CD13-6AE9-86DE-15FB40E0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D742E2-D89A-5C0E-3438-B2C90258E0B2}"/>
              </a:ext>
            </a:extLst>
          </p:cNvPr>
          <p:cNvSpPr/>
          <p:nvPr/>
        </p:nvSpPr>
        <p:spPr>
          <a:xfrm>
            <a:off x="10694898" y="123922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5AF94B-2421-B273-D3BD-A809AFAC9631}"/>
              </a:ext>
            </a:extLst>
          </p:cNvPr>
          <p:cNvSpPr/>
          <p:nvPr/>
        </p:nvSpPr>
        <p:spPr>
          <a:xfrm>
            <a:off x="10694898" y="1291043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E13C2A-F03C-C5AC-9621-8051F7D2D247}"/>
              </a:ext>
            </a:extLst>
          </p:cNvPr>
          <p:cNvSpPr/>
          <p:nvPr/>
        </p:nvSpPr>
        <p:spPr>
          <a:xfrm>
            <a:off x="10694898" y="1342859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071A46B-F610-C39E-F42E-30F56BBFADF6}"/>
              </a:ext>
            </a:extLst>
          </p:cNvPr>
          <p:cNvSpPr/>
          <p:nvPr/>
        </p:nvSpPr>
        <p:spPr>
          <a:xfrm>
            <a:off x="10694898" y="13946754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5E889A-310A-3950-7C30-309EFE3F372A}"/>
              </a:ext>
            </a:extLst>
          </p:cNvPr>
          <p:cNvSpPr txBox="1"/>
          <p:nvPr/>
        </p:nvSpPr>
        <p:spPr>
          <a:xfrm>
            <a:off x="11627078" y="1239227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8F917C-7969-8BE3-D2A3-F4B5170B4FDD}"/>
              </a:ext>
            </a:extLst>
          </p:cNvPr>
          <p:cNvSpPr txBox="1"/>
          <p:nvPr/>
        </p:nvSpPr>
        <p:spPr>
          <a:xfrm>
            <a:off x="11627078" y="1289670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C62063-252E-AADC-EE60-2A05A2623F1F}"/>
              </a:ext>
            </a:extLst>
          </p:cNvPr>
          <p:cNvSpPr txBox="1"/>
          <p:nvPr/>
        </p:nvSpPr>
        <p:spPr>
          <a:xfrm>
            <a:off x="11627078" y="1340470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C5ACB8-05E9-E9B5-DCB9-BB6F5CFC8D71}"/>
              </a:ext>
            </a:extLst>
          </p:cNvPr>
          <p:cNvSpPr txBox="1"/>
          <p:nvPr/>
        </p:nvSpPr>
        <p:spPr>
          <a:xfrm>
            <a:off x="11627078" y="1391675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7162C2-00FA-5705-F896-E8689180E8EA}"/>
              </a:ext>
            </a:extLst>
          </p:cNvPr>
          <p:cNvSpPr/>
          <p:nvPr/>
        </p:nvSpPr>
        <p:spPr>
          <a:xfrm>
            <a:off x="4254615" y="12102999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DBA635-C7E9-CCA0-4D2E-41A118FB0581}"/>
              </a:ext>
            </a:extLst>
          </p:cNvPr>
          <p:cNvSpPr/>
          <p:nvPr/>
        </p:nvSpPr>
        <p:spPr>
          <a:xfrm>
            <a:off x="4489626" y="123161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9AA56E-5411-1D31-F415-AD4307F731FA}"/>
              </a:ext>
            </a:extLst>
          </p:cNvPr>
          <p:cNvSpPr/>
          <p:nvPr/>
        </p:nvSpPr>
        <p:spPr>
          <a:xfrm>
            <a:off x="5571871" y="123161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AAAA48-7BD8-74CE-E901-556AA3AEFD25}"/>
              </a:ext>
            </a:extLst>
          </p:cNvPr>
          <p:cNvSpPr/>
          <p:nvPr/>
        </p:nvSpPr>
        <p:spPr>
          <a:xfrm>
            <a:off x="6656000" y="123161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70096FE-0FC4-7184-06BD-0A44A9E4FE18}"/>
              </a:ext>
            </a:extLst>
          </p:cNvPr>
          <p:cNvSpPr/>
          <p:nvPr/>
        </p:nvSpPr>
        <p:spPr>
          <a:xfrm>
            <a:off x="7740129" y="123298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C40894-BBDC-D25C-5C90-61BCE40965EC}"/>
              </a:ext>
            </a:extLst>
          </p:cNvPr>
          <p:cNvSpPr/>
          <p:nvPr/>
        </p:nvSpPr>
        <p:spPr>
          <a:xfrm>
            <a:off x="8855517" y="123161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6CE90A-4F39-A946-E590-CAC0F06E9DB4}"/>
              </a:ext>
            </a:extLst>
          </p:cNvPr>
          <p:cNvSpPr/>
          <p:nvPr/>
        </p:nvSpPr>
        <p:spPr>
          <a:xfrm>
            <a:off x="5571871" y="1295202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40BFAC-9840-402E-8127-5E6D80D1D05A}"/>
              </a:ext>
            </a:extLst>
          </p:cNvPr>
          <p:cNvSpPr/>
          <p:nvPr/>
        </p:nvSpPr>
        <p:spPr>
          <a:xfrm>
            <a:off x="4231693" y="1395906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C37DF94-847E-85FD-F89B-2FE0F67D5DA7}"/>
              </a:ext>
            </a:extLst>
          </p:cNvPr>
          <p:cNvSpPr/>
          <p:nvPr/>
        </p:nvSpPr>
        <p:spPr>
          <a:xfrm>
            <a:off x="4489626" y="141891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2681E4C-460A-F20C-7EDD-E45B7EDDE965}"/>
              </a:ext>
            </a:extLst>
          </p:cNvPr>
          <p:cNvSpPr/>
          <p:nvPr/>
        </p:nvSpPr>
        <p:spPr>
          <a:xfrm>
            <a:off x="5571871" y="141891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524E38-B253-0A25-BF65-051F298EB425}"/>
              </a:ext>
            </a:extLst>
          </p:cNvPr>
          <p:cNvSpPr/>
          <p:nvPr/>
        </p:nvSpPr>
        <p:spPr>
          <a:xfrm>
            <a:off x="6656000" y="141891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759860E-2DEC-176D-EFC7-45158B841336}"/>
              </a:ext>
            </a:extLst>
          </p:cNvPr>
          <p:cNvSpPr/>
          <p:nvPr/>
        </p:nvSpPr>
        <p:spPr>
          <a:xfrm>
            <a:off x="7740129" y="142029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E3D4AD6-2FF4-F781-9915-EEB8C67D4080}"/>
              </a:ext>
            </a:extLst>
          </p:cNvPr>
          <p:cNvSpPr/>
          <p:nvPr/>
        </p:nvSpPr>
        <p:spPr>
          <a:xfrm>
            <a:off x="8855517" y="141891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799D518-18C8-AF35-9712-7F1AA2087A51}"/>
              </a:ext>
            </a:extLst>
          </p:cNvPr>
          <p:cNvSpPr/>
          <p:nvPr/>
        </p:nvSpPr>
        <p:spPr>
          <a:xfrm>
            <a:off x="5571871" y="1482758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564FD3-58EE-43A4-E605-9844AECF248F}"/>
              </a:ext>
            </a:extLst>
          </p:cNvPr>
          <p:cNvSpPr/>
          <p:nvPr/>
        </p:nvSpPr>
        <p:spPr>
          <a:xfrm>
            <a:off x="4231693" y="1583211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15C0BCB-ED37-D54C-62E1-5FC1CA21128F}"/>
              </a:ext>
            </a:extLst>
          </p:cNvPr>
          <p:cNvSpPr/>
          <p:nvPr/>
        </p:nvSpPr>
        <p:spPr>
          <a:xfrm>
            <a:off x="4489626" y="16062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1525CB2-2746-A0D2-4CE7-DDEA0EA33CE1}"/>
              </a:ext>
            </a:extLst>
          </p:cNvPr>
          <p:cNvSpPr/>
          <p:nvPr/>
        </p:nvSpPr>
        <p:spPr>
          <a:xfrm>
            <a:off x="5571871" y="16062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789C-488F-70F1-FABB-40293BDA5C07}"/>
              </a:ext>
            </a:extLst>
          </p:cNvPr>
          <p:cNvSpPr/>
          <p:nvPr/>
        </p:nvSpPr>
        <p:spPr>
          <a:xfrm>
            <a:off x="6656000" y="16062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BBF14FB-6FCD-E7F5-DBC1-247D21D8CC16}"/>
              </a:ext>
            </a:extLst>
          </p:cNvPr>
          <p:cNvSpPr/>
          <p:nvPr/>
        </p:nvSpPr>
        <p:spPr>
          <a:xfrm>
            <a:off x="7740129" y="160759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2C278FF-3CBE-3B52-560C-9F0D38CDB4ED}"/>
              </a:ext>
            </a:extLst>
          </p:cNvPr>
          <p:cNvSpPr/>
          <p:nvPr/>
        </p:nvSpPr>
        <p:spPr>
          <a:xfrm>
            <a:off x="8855517" y="16062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9C97D5-1092-34C7-928E-FA01A5214C1E}"/>
              </a:ext>
            </a:extLst>
          </p:cNvPr>
          <p:cNvSpPr/>
          <p:nvPr/>
        </p:nvSpPr>
        <p:spPr>
          <a:xfrm>
            <a:off x="5571871" y="16722543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E845D48-581D-5DBF-1D7A-2F6842E259D8}"/>
              </a:ext>
            </a:extLst>
          </p:cNvPr>
          <p:cNvSpPr/>
          <p:nvPr/>
        </p:nvSpPr>
        <p:spPr>
          <a:xfrm>
            <a:off x="4231693" y="17705158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0631FB-A7AC-F8F9-9898-558079CC6D8D}"/>
              </a:ext>
            </a:extLst>
          </p:cNvPr>
          <p:cNvSpPr/>
          <p:nvPr/>
        </p:nvSpPr>
        <p:spPr>
          <a:xfrm>
            <a:off x="4489626" y="17935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B78339A-F84C-9D77-736D-1DA12E4F446B}"/>
              </a:ext>
            </a:extLst>
          </p:cNvPr>
          <p:cNvSpPr/>
          <p:nvPr/>
        </p:nvSpPr>
        <p:spPr>
          <a:xfrm>
            <a:off x="5571871" y="17935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F86A184-050F-6B67-3B9F-8BCDB2ECE9A6}"/>
              </a:ext>
            </a:extLst>
          </p:cNvPr>
          <p:cNvSpPr/>
          <p:nvPr/>
        </p:nvSpPr>
        <p:spPr>
          <a:xfrm>
            <a:off x="6656000" y="17935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F335464-7A73-8CCE-B3E5-CB1C2605F432}"/>
              </a:ext>
            </a:extLst>
          </p:cNvPr>
          <p:cNvSpPr/>
          <p:nvPr/>
        </p:nvSpPr>
        <p:spPr>
          <a:xfrm>
            <a:off x="7740129" y="179489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674A384-256F-7B10-3CE0-6B07A536773E}"/>
              </a:ext>
            </a:extLst>
          </p:cNvPr>
          <p:cNvSpPr/>
          <p:nvPr/>
        </p:nvSpPr>
        <p:spPr>
          <a:xfrm>
            <a:off x="8855517" y="179352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AF98901-90D2-712C-82FC-14ED846FE607}"/>
              </a:ext>
            </a:extLst>
          </p:cNvPr>
          <p:cNvSpPr/>
          <p:nvPr/>
        </p:nvSpPr>
        <p:spPr>
          <a:xfrm>
            <a:off x="5571871" y="18594867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3E4C4FB-BA66-2263-DF3F-483BE8787C46}"/>
              </a:ext>
            </a:extLst>
          </p:cNvPr>
          <p:cNvSpPr/>
          <p:nvPr/>
        </p:nvSpPr>
        <p:spPr>
          <a:xfrm>
            <a:off x="4231693" y="19578203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09DBB3-E9DE-986C-C39F-47E14149FE47}"/>
              </a:ext>
            </a:extLst>
          </p:cNvPr>
          <p:cNvSpPr/>
          <p:nvPr/>
        </p:nvSpPr>
        <p:spPr>
          <a:xfrm>
            <a:off x="4489626" y="198083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3AC76D-4F4B-BEAB-3FBA-E529DC1983D6}"/>
              </a:ext>
            </a:extLst>
          </p:cNvPr>
          <p:cNvSpPr/>
          <p:nvPr/>
        </p:nvSpPr>
        <p:spPr>
          <a:xfrm>
            <a:off x="5571871" y="198083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8EBF6B2-A629-7276-A400-2ABA819C0BF7}"/>
              </a:ext>
            </a:extLst>
          </p:cNvPr>
          <p:cNvSpPr/>
          <p:nvPr/>
        </p:nvSpPr>
        <p:spPr>
          <a:xfrm>
            <a:off x="6656000" y="198083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01A8D6E-19A4-A9EE-A6A5-85FFEB371B81}"/>
              </a:ext>
            </a:extLst>
          </p:cNvPr>
          <p:cNvSpPr/>
          <p:nvPr/>
        </p:nvSpPr>
        <p:spPr>
          <a:xfrm>
            <a:off x="7740129" y="198220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88FAFB0-100E-46F4-2D1C-B830DD352D64}"/>
              </a:ext>
            </a:extLst>
          </p:cNvPr>
          <p:cNvSpPr/>
          <p:nvPr/>
        </p:nvSpPr>
        <p:spPr>
          <a:xfrm>
            <a:off x="8855517" y="198083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2D4CF96-89D4-5244-1F5D-7EBB74C91937}"/>
              </a:ext>
            </a:extLst>
          </p:cNvPr>
          <p:cNvSpPr/>
          <p:nvPr/>
        </p:nvSpPr>
        <p:spPr>
          <a:xfrm>
            <a:off x="5571871" y="2045778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9A5624-0127-61D5-44FE-1F494181B8FB}"/>
              </a:ext>
            </a:extLst>
          </p:cNvPr>
          <p:cNvSpPr/>
          <p:nvPr/>
        </p:nvSpPr>
        <p:spPr>
          <a:xfrm>
            <a:off x="4231693" y="21450520"/>
            <a:ext cx="5597914" cy="15240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5EB49-E8D3-2213-8DE2-65A398B5DDA3}"/>
              </a:ext>
            </a:extLst>
          </p:cNvPr>
          <p:cNvSpPr/>
          <p:nvPr/>
        </p:nvSpPr>
        <p:spPr>
          <a:xfrm>
            <a:off x="4489626" y="216806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B992470-2049-5F6D-9FD7-539C6605DB85}"/>
              </a:ext>
            </a:extLst>
          </p:cNvPr>
          <p:cNvSpPr/>
          <p:nvPr/>
        </p:nvSpPr>
        <p:spPr>
          <a:xfrm>
            <a:off x="5571871" y="216806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0390ACC-EC52-4698-7364-8316A792AD5F}"/>
              </a:ext>
            </a:extLst>
          </p:cNvPr>
          <p:cNvSpPr/>
          <p:nvPr/>
        </p:nvSpPr>
        <p:spPr>
          <a:xfrm>
            <a:off x="6656000" y="216806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DB05061-EF6B-D914-E700-C42632305F06}"/>
              </a:ext>
            </a:extLst>
          </p:cNvPr>
          <p:cNvSpPr/>
          <p:nvPr/>
        </p:nvSpPr>
        <p:spPr>
          <a:xfrm>
            <a:off x="7740129" y="216943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B6A8D99-83E6-261F-CDFF-E727A984E0C0}"/>
              </a:ext>
            </a:extLst>
          </p:cNvPr>
          <p:cNvSpPr/>
          <p:nvPr/>
        </p:nvSpPr>
        <p:spPr>
          <a:xfrm>
            <a:off x="8855517" y="216806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513A054-146A-0FA0-1711-0BE8FF776665}"/>
              </a:ext>
            </a:extLst>
          </p:cNvPr>
          <p:cNvSpPr/>
          <p:nvPr/>
        </p:nvSpPr>
        <p:spPr>
          <a:xfrm>
            <a:off x="5571871" y="22333257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0A2AA47-06FE-A7FB-F1E3-C8E15AADD895}"/>
              </a:ext>
            </a:extLst>
          </p:cNvPr>
          <p:cNvSpPr/>
          <p:nvPr/>
        </p:nvSpPr>
        <p:spPr>
          <a:xfrm>
            <a:off x="4489626" y="1295209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6C1FB67-F48D-294D-6886-0F825B4A2F1E}"/>
              </a:ext>
            </a:extLst>
          </p:cNvPr>
          <p:cNvSpPr/>
          <p:nvPr/>
        </p:nvSpPr>
        <p:spPr>
          <a:xfrm>
            <a:off x="4489626" y="148275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B3F56FE-B493-0EE5-3E38-6C32DED541FC}"/>
              </a:ext>
            </a:extLst>
          </p:cNvPr>
          <p:cNvSpPr/>
          <p:nvPr/>
        </p:nvSpPr>
        <p:spPr>
          <a:xfrm>
            <a:off x="4489626" y="1672254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109B996-0F92-45C6-7096-15A5DE72AF45}"/>
              </a:ext>
            </a:extLst>
          </p:cNvPr>
          <p:cNvSpPr/>
          <p:nvPr/>
        </p:nvSpPr>
        <p:spPr>
          <a:xfrm>
            <a:off x="4489626" y="1859486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C2C771A-1129-9328-11AA-456BD2B83D6C}"/>
              </a:ext>
            </a:extLst>
          </p:cNvPr>
          <p:cNvSpPr/>
          <p:nvPr/>
        </p:nvSpPr>
        <p:spPr>
          <a:xfrm>
            <a:off x="4489626" y="204577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4CDD189-3FBC-3D65-994E-B07946F1F764}"/>
              </a:ext>
            </a:extLst>
          </p:cNvPr>
          <p:cNvSpPr/>
          <p:nvPr/>
        </p:nvSpPr>
        <p:spPr>
          <a:xfrm>
            <a:off x="4489626" y="2233325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2861039-1225-E238-2C2D-C2BDE2B10028}"/>
              </a:ext>
            </a:extLst>
          </p:cNvPr>
          <p:cNvCxnSpPr>
            <a:cxnSpLocks/>
          </p:cNvCxnSpPr>
          <p:nvPr/>
        </p:nvCxnSpPr>
        <p:spPr>
          <a:xfrm>
            <a:off x="10694898" y="14704134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22632C-6A0C-8337-CF6C-14195DA15829}"/>
              </a:ext>
            </a:extLst>
          </p:cNvPr>
          <p:cNvSpPr txBox="1"/>
          <p:nvPr/>
        </p:nvSpPr>
        <p:spPr>
          <a:xfrm>
            <a:off x="11627078" y="1445825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C0C0612-5BFA-6EBC-B127-0EB779717439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5405399" y="11775008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2384FD0-E52F-5F13-2FE0-9337B83EDCE4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7047222" y="10133185"/>
            <a:ext cx="12700" cy="43658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0AB309D-2C6A-6738-F09E-43FDA540787E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6482662" y="10697745"/>
            <a:ext cx="13732" cy="3250503"/>
          </a:xfrm>
          <a:prstGeom prst="bentConnector3">
            <a:avLst>
              <a:gd name="adj1" fmla="val 1764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0BE1378B-232E-D7F4-39B4-DE1FBE1AAD10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5947463" y="11232944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23AFD4FC-B444-5EBB-9446-84AF9F97F972}"/>
              </a:ext>
            </a:extLst>
          </p:cNvPr>
          <p:cNvCxnSpPr>
            <a:cxnSpLocks/>
            <a:stCxn id="67" idx="0"/>
            <a:endCxn id="17" idx="3"/>
          </p:cNvCxnSpPr>
          <p:nvPr/>
        </p:nvCxnSpPr>
        <p:spPr>
          <a:xfrm rot="5400000" flipH="1" flipV="1">
            <a:off x="4822520" y="12535687"/>
            <a:ext cx="458162" cy="374650"/>
          </a:xfrm>
          <a:prstGeom prst="bentConnector4">
            <a:avLst>
              <a:gd name="adj1" fmla="val 30596"/>
              <a:gd name="adj2" fmla="val 1610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C8C24EA7-CAC8-187F-B9C6-33FFED96E92C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rot="10800000">
            <a:off x="5238927" y="12493932"/>
            <a:ext cx="332945" cy="635893"/>
          </a:xfrm>
          <a:prstGeom prst="bentConnector3">
            <a:avLst>
              <a:gd name="adj1" fmla="val 299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D498CA2-BB96-9FE2-0AFF-B796E0856B4F}"/>
              </a:ext>
            </a:extLst>
          </p:cNvPr>
          <p:cNvSpPr txBox="1"/>
          <p:nvPr/>
        </p:nvSpPr>
        <p:spPr>
          <a:xfrm>
            <a:off x="6321171" y="10844170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Uni LRC </a:t>
            </a:r>
          </a:p>
          <a:p>
            <a:r>
              <a:rPr lang="en-US" altLang="zh-CN" sz="2800" dirty="0">
                <a:latin typeface="+mj-lt"/>
              </a:rPr>
              <a:t>30+6+6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AB02B4-32D3-B700-78B1-6690485D8808}"/>
              </a:ext>
            </a:extLst>
          </p:cNvPr>
          <p:cNvCxnSpPr>
            <a:cxnSpLocks/>
          </p:cNvCxnSpPr>
          <p:nvPr/>
        </p:nvCxnSpPr>
        <p:spPr>
          <a:xfrm>
            <a:off x="4254615" y="12493931"/>
            <a:ext cx="11011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9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A4939-332D-7AEF-BCE8-042D3DCF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AEC1F1-3D5C-EC4D-011A-D9BDF1C8A312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C94F22-EB23-E2BD-0585-0F2B7BDA62F3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493E26-9B31-7C95-515C-C26982F48D6B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FF7EE4-5ACE-F814-CABC-5367F9B555C5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F683C5-07BB-8C53-B6DD-38938DF76E6D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DA2DEE-08F2-43B0-3C0F-1FF9AE245400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F3447D-6035-33C0-F975-EBEDFAFE07CF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BC4B78-B4EE-9778-9013-DE5D32B5BFAB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B854943-C208-53C7-B5C8-E402EF153773}"/>
              </a:ext>
            </a:extLst>
          </p:cNvPr>
          <p:cNvSpPr/>
          <p:nvPr/>
        </p:nvSpPr>
        <p:spPr>
          <a:xfrm>
            <a:off x="1357815" y="44415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1B238C3-C4BF-5595-07B7-EED9B11E7790}"/>
              </a:ext>
            </a:extLst>
          </p:cNvPr>
          <p:cNvSpPr/>
          <p:nvPr/>
        </p:nvSpPr>
        <p:spPr>
          <a:xfrm>
            <a:off x="1600596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415A4B-6A7C-347B-3B66-7762349AC56D}"/>
              </a:ext>
            </a:extLst>
          </p:cNvPr>
          <p:cNvSpPr/>
          <p:nvPr/>
        </p:nvSpPr>
        <p:spPr>
          <a:xfrm>
            <a:off x="2682841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DD310F4-A3EF-9328-C309-DBD5B3D3B886}"/>
              </a:ext>
            </a:extLst>
          </p:cNvPr>
          <p:cNvSpPr/>
          <p:nvPr/>
        </p:nvSpPr>
        <p:spPr>
          <a:xfrm>
            <a:off x="3766970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1968532-5212-1166-3095-45C08BB7914E}"/>
              </a:ext>
            </a:extLst>
          </p:cNvPr>
          <p:cNvSpPr/>
          <p:nvPr/>
        </p:nvSpPr>
        <p:spPr>
          <a:xfrm>
            <a:off x="4851099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03D802-C9F0-AA76-273D-D5F951873813}"/>
              </a:ext>
            </a:extLst>
          </p:cNvPr>
          <p:cNvSpPr/>
          <p:nvPr/>
        </p:nvSpPr>
        <p:spPr>
          <a:xfrm>
            <a:off x="600168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3530870-E037-2D36-E568-15DA3F1E3F8A}"/>
              </a:ext>
            </a:extLst>
          </p:cNvPr>
          <p:cNvSpPr/>
          <p:nvPr/>
        </p:nvSpPr>
        <p:spPr>
          <a:xfrm>
            <a:off x="1357814" y="664159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5987E6-5949-B6C4-5000-5DB67F9A9D03}"/>
              </a:ext>
            </a:extLst>
          </p:cNvPr>
          <p:cNvSpPr/>
          <p:nvPr/>
        </p:nvSpPr>
        <p:spPr>
          <a:xfrm>
            <a:off x="7100958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82798F-04A2-03A4-A855-C89AB566C16D}"/>
              </a:ext>
            </a:extLst>
          </p:cNvPr>
          <p:cNvSpPr/>
          <p:nvPr/>
        </p:nvSpPr>
        <p:spPr>
          <a:xfrm>
            <a:off x="819074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FE5F8C3-32AD-9211-B1C7-70467FEC3BAE}"/>
              </a:ext>
            </a:extLst>
          </p:cNvPr>
          <p:cNvSpPr/>
          <p:nvPr/>
        </p:nvSpPr>
        <p:spPr>
          <a:xfrm>
            <a:off x="931868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EB1CD2-80CE-5431-A055-CB1E52C9DDA0}"/>
              </a:ext>
            </a:extLst>
          </p:cNvPr>
          <p:cNvSpPr/>
          <p:nvPr/>
        </p:nvSpPr>
        <p:spPr>
          <a:xfrm>
            <a:off x="1579907" y="5361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C7E2287-6A54-1531-8788-0B52D0D637CE}"/>
              </a:ext>
            </a:extLst>
          </p:cNvPr>
          <p:cNvSpPr/>
          <p:nvPr/>
        </p:nvSpPr>
        <p:spPr>
          <a:xfrm>
            <a:off x="2695295" y="534797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CFE552B-5975-9AA4-F793-77D8C190DC7E}"/>
              </a:ext>
            </a:extLst>
          </p:cNvPr>
          <p:cNvSpPr/>
          <p:nvPr/>
        </p:nvSpPr>
        <p:spPr>
          <a:xfrm>
            <a:off x="1345820" y="88416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CE68C9B-B8B7-F0CC-B36E-242AA7015B23}"/>
              </a:ext>
            </a:extLst>
          </p:cNvPr>
          <p:cNvSpPr/>
          <p:nvPr/>
        </p:nvSpPr>
        <p:spPr>
          <a:xfrm>
            <a:off x="3779424" y="53477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AF71AF7-74F7-5026-C1BD-CA3C9D655745}"/>
              </a:ext>
            </a:extLst>
          </p:cNvPr>
          <p:cNvSpPr/>
          <p:nvPr/>
        </p:nvSpPr>
        <p:spPr>
          <a:xfrm>
            <a:off x="4922211" y="5360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7E56602-8F61-B377-8071-617A75B6763E}"/>
              </a:ext>
            </a:extLst>
          </p:cNvPr>
          <p:cNvSpPr/>
          <p:nvPr/>
        </p:nvSpPr>
        <p:spPr>
          <a:xfrm>
            <a:off x="6006340" y="5360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33C6B0-965E-C559-8AEB-71982BB93F8D}"/>
              </a:ext>
            </a:extLst>
          </p:cNvPr>
          <p:cNvSpPr/>
          <p:nvPr/>
        </p:nvSpPr>
        <p:spPr>
          <a:xfrm>
            <a:off x="7088722" y="5360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AB8007-DB14-385A-C6F1-D4E64E6D7563}"/>
              </a:ext>
            </a:extLst>
          </p:cNvPr>
          <p:cNvSpPr/>
          <p:nvPr/>
        </p:nvSpPr>
        <p:spPr>
          <a:xfrm>
            <a:off x="1345820" y="111694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420F7D1-289E-C4AA-2151-C31C0E73C6CF}"/>
              </a:ext>
            </a:extLst>
          </p:cNvPr>
          <p:cNvSpPr/>
          <p:nvPr/>
        </p:nvSpPr>
        <p:spPr>
          <a:xfrm>
            <a:off x="1345820" y="134973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70B5393-97CD-27A4-50DA-92E702DA0250}"/>
              </a:ext>
            </a:extLst>
          </p:cNvPr>
          <p:cNvSpPr/>
          <p:nvPr/>
        </p:nvSpPr>
        <p:spPr>
          <a:xfrm>
            <a:off x="8190745" y="536046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B03D44C-6F6D-9521-82C3-EC5929691879}"/>
              </a:ext>
            </a:extLst>
          </p:cNvPr>
          <p:cNvSpPr/>
          <p:nvPr/>
        </p:nvSpPr>
        <p:spPr>
          <a:xfrm>
            <a:off x="1345820" y="158251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57767B2-9F37-463A-9B7A-2E9976179D3D}"/>
              </a:ext>
            </a:extLst>
          </p:cNvPr>
          <p:cNvSpPr/>
          <p:nvPr/>
        </p:nvSpPr>
        <p:spPr>
          <a:xfrm>
            <a:off x="1333826" y="180252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71102B2-8B80-A7E7-86E0-09384A115ECD}"/>
              </a:ext>
            </a:extLst>
          </p:cNvPr>
          <p:cNvSpPr/>
          <p:nvPr/>
        </p:nvSpPr>
        <p:spPr>
          <a:xfrm>
            <a:off x="1333826" y="2035310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6DAB74AB-D648-8007-AFC4-F0FDF4BA8863}"/>
              </a:ext>
            </a:extLst>
          </p:cNvPr>
          <p:cNvSpPr/>
          <p:nvPr/>
        </p:nvSpPr>
        <p:spPr>
          <a:xfrm>
            <a:off x="1333826" y="226809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C320ED1-D7C9-6FC1-11A4-6D3A69D4BC84}"/>
              </a:ext>
            </a:extLst>
          </p:cNvPr>
          <p:cNvSpPr/>
          <p:nvPr/>
        </p:nvSpPr>
        <p:spPr>
          <a:xfrm>
            <a:off x="1526084" y="2294335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E19A202-A3D4-1AE5-6081-AD294A54BE14}"/>
              </a:ext>
            </a:extLst>
          </p:cNvPr>
          <p:cNvSpPr/>
          <p:nvPr/>
        </p:nvSpPr>
        <p:spPr>
          <a:xfrm>
            <a:off x="2608329" y="2295671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CA8699-F29C-F4A1-64C5-6B9E41F33016}"/>
              </a:ext>
            </a:extLst>
          </p:cNvPr>
          <p:cNvSpPr/>
          <p:nvPr/>
        </p:nvSpPr>
        <p:spPr>
          <a:xfrm>
            <a:off x="3690574" y="2297007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BD392A0A-6395-46C6-CB69-886F08DEA4FD}"/>
              </a:ext>
            </a:extLst>
          </p:cNvPr>
          <p:cNvSpPr/>
          <p:nvPr/>
        </p:nvSpPr>
        <p:spPr>
          <a:xfrm>
            <a:off x="4776753" y="2295671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8CAA7ABF-B69F-63D3-BE60-7671B2EFA734}"/>
              </a:ext>
            </a:extLst>
          </p:cNvPr>
          <p:cNvSpPr/>
          <p:nvPr/>
        </p:nvSpPr>
        <p:spPr>
          <a:xfrm>
            <a:off x="5863981" y="2294335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A73A734-667F-61B0-67E8-5058816968A3}"/>
              </a:ext>
            </a:extLst>
          </p:cNvPr>
          <p:cNvSpPr/>
          <p:nvPr/>
        </p:nvSpPr>
        <p:spPr>
          <a:xfrm>
            <a:off x="6945177" y="2295671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C3C64AFB-45A8-BE3E-CAED-0F3DADB94561}"/>
              </a:ext>
            </a:extLst>
          </p:cNvPr>
          <p:cNvSpPr/>
          <p:nvPr/>
        </p:nvSpPr>
        <p:spPr>
          <a:xfrm>
            <a:off x="8089957" y="2297007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18B9C50A-C461-E78D-C0F5-444FA432EB00}"/>
              </a:ext>
            </a:extLst>
          </p:cNvPr>
          <p:cNvSpPr/>
          <p:nvPr/>
        </p:nvSpPr>
        <p:spPr>
          <a:xfrm>
            <a:off x="9234737" y="2297007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37098D7C-4252-7781-5FBA-B46D2A1A3BAA}"/>
              </a:ext>
            </a:extLst>
          </p:cNvPr>
          <p:cNvSpPr/>
          <p:nvPr/>
        </p:nvSpPr>
        <p:spPr>
          <a:xfrm>
            <a:off x="1526084" y="2367925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E4607D6-5E33-99B6-CBAC-52733DBAAC9B}"/>
              </a:ext>
            </a:extLst>
          </p:cNvPr>
          <p:cNvSpPr/>
          <p:nvPr/>
        </p:nvSpPr>
        <p:spPr>
          <a:xfrm>
            <a:off x="2608329" y="2369261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2D68821F-7746-AE57-7C0D-FE2BC7A06A8C}"/>
              </a:ext>
            </a:extLst>
          </p:cNvPr>
          <p:cNvSpPr/>
          <p:nvPr/>
        </p:nvSpPr>
        <p:spPr>
          <a:xfrm>
            <a:off x="1600596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A081957E-ECB0-AA34-DE3C-D78CC1B3CD7F}"/>
              </a:ext>
            </a:extLst>
          </p:cNvPr>
          <p:cNvSpPr/>
          <p:nvPr/>
        </p:nvSpPr>
        <p:spPr>
          <a:xfrm>
            <a:off x="2682841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1B762B86-05F8-73FB-AE66-790CF92A3069}"/>
              </a:ext>
            </a:extLst>
          </p:cNvPr>
          <p:cNvSpPr/>
          <p:nvPr/>
        </p:nvSpPr>
        <p:spPr>
          <a:xfrm>
            <a:off x="3766970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51BC32D8-E458-CAD1-8615-D3CAE5832E76}"/>
              </a:ext>
            </a:extLst>
          </p:cNvPr>
          <p:cNvSpPr/>
          <p:nvPr/>
        </p:nvSpPr>
        <p:spPr>
          <a:xfrm>
            <a:off x="4851099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6876E72-34C3-4E06-45A2-9599EBB1C833}"/>
              </a:ext>
            </a:extLst>
          </p:cNvPr>
          <p:cNvSpPr/>
          <p:nvPr/>
        </p:nvSpPr>
        <p:spPr>
          <a:xfrm>
            <a:off x="600168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393E6717-AB35-611B-DF81-9B5BED4A2544}"/>
              </a:ext>
            </a:extLst>
          </p:cNvPr>
          <p:cNvSpPr/>
          <p:nvPr/>
        </p:nvSpPr>
        <p:spPr>
          <a:xfrm>
            <a:off x="7100958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2D875F9B-7111-FF53-0A3C-F06494A8DD9B}"/>
              </a:ext>
            </a:extLst>
          </p:cNvPr>
          <p:cNvSpPr/>
          <p:nvPr/>
        </p:nvSpPr>
        <p:spPr>
          <a:xfrm>
            <a:off x="819074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9C86A199-D554-2251-46B4-64C140177293}"/>
              </a:ext>
            </a:extLst>
          </p:cNvPr>
          <p:cNvSpPr/>
          <p:nvPr/>
        </p:nvSpPr>
        <p:spPr>
          <a:xfrm>
            <a:off x="931868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0FBCD959-6CF3-6A9A-BC00-D9F927F56CD8}"/>
              </a:ext>
            </a:extLst>
          </p:cNvPr>
          <p:cNvSpPr/>
          <p:nvPr/>
        </p:nvSpPr>
        <p:spPr>
          <a:xfrm>
            <a:off x="1579907" y="75635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58FCBAF8-F125-8C9C-4ED2-CE2006F75495}"/>
              </a:ext>
            </a:extLst>
          </p:cNvPr>
          <p:cNvSpPr/>
          <p:nvPr/>
        </p:nvSpPr>
        <p:spPr>
          <a:xfrm>
            <a:off x="2695295" y="7549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E82E55A7-278D-7DC1-5ADA-1193BBA95228}"/>
              </a:ext>
            </a:extLst>
          </p:cNvPr>
          <p:cNvSpPr/>
          <p:nvPr/>
        </p:nvSpPr>
        <p:spPr>
          <a:xfrm>
            <a:off x="3779424" y="75496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CC4BCAA8-F962-B33A-4BED-2E44DD7DBC64}"/>
              </a:ext>
            </a:extLst>
          </p:cNvPr>
          <p:cNvSpPr/>
          <p:nvPr/>
        </p:nvSpPr>
        <p:spPr>
          <a:xfrm>
            <a:off x="4922211" y="75623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B9E911A1-29B3-79E8-7F96-E25A1F17D810}"/>
              </a:ext>
            </a:extLst>
          </p:cNvPr>
          <p:cNvSpPr/>
          <p:nvPr/>
        </p:nvSpPr>
        <p:spPr>
          <a:xfrm>
            <a:off x="6006340" y="75623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D21F21A-4708-8B01-1287-B2D4CC2B2043}"/>
              </a:ext>
            </a:extLst>
          </p:cNvPr>
          <p:cNvSpPr/>
          <p:nvPr/>
        </p:nvSpPr>
        <p:spPr>
          <a:xfrm>
            <a:off x="7088722" y="75623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A24CF9E-18CA-A9F9-6ECA-FFF20BE81A76}"/>
              </a:ext>
            </a:extLst>
          </p:cNvPr>
          <p:cNvSpPr/>
          <p:nvPr/>
        </p:nvSpPr>
        <p:spPr>
          <a:xfrm>
            <a:off x="8190745" y="756232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6D2EAE83-4B1A-3FB2-4981-9860AEC01DC9}"/>
              </a:ext>
            </a:extLst>
          </p:cNvPr>
          <p:cNvSpPr/>
          <p:nvPr/>
        </p:nvSpPr>
        <p:spPr>
          <a:xfrm>
            <a:off x="1588142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C3682F6F-C55F-8BBD-E094-760665C9AD53}"/>
              </a:ext>
            </a:extLst>
          </p:cNvPr>
          <p:cNvSpPr/>
          <p:nvPr/>
        </p:nvSpPr>
        <p:spPr>
          <a:xfrm>
            <a:off x="2670387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0BCD311D-6ACF-7C76-E958-769F29D66DD6}"/>
              </a:ext>
            </a:extLst>
          </p:cNvPr>
          <p:cNvSpPr/>
          <p:nvPr/>
        </p:nvSpPr>
        <p:spPr>
          <a:xfrm>
            <a:off x="3754516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F55F45EF-20B9-BDE3-715F-15DA3AE568E8}"/>
              </a:ext>
            </a:extLst>
          </p:cNvPr>
          <p:cNvSpPr/>
          <p:nvPr/>
        </p:nvSpPr>
        <p:spPr>
          <a:xfrm>
            <a:off x="4838645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B2C215C8-A5AA-35E7-F4DF-3267B485515D}"/>
              </a:ext>
            </a:extLst>
          </p:cNvPr>
          <p:cNvSpPr/>
          <p:nvPr/>
        </p:nvSpPr>
        <p:spPr>
          <a:xfrm>
            <a:off x="598923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73127C7A-BDD0-F992-4E25-206B50F95E11}"/>
              </a:ext>
            </a:extLst>
          </p:cNvPr>
          <p:cNvSpPr/>
          <p:nvPr/>
        </p:nvSpPr>
        <p:spPr>
          <a:xfrm>
            <a:off x="7088504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AA8D073-EC53-C9BC-B00D-7882F448A7AD}"/>
              </a:ext>
            </a:extLst>
          </p:cNvPr>
          <p:cNvSpPr/>
          <p:nvPr/>
        </p:nvSpPr>
        <p:spPr>
          <a:xfrm>
            <a:off x="817829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70CF852-A235-CE9E-7A0B-09B53EBD1C75}"/>
              </a:ext>
            </a:extLst>
          </p:cNvPr>
          <p:cNvSpPr/>
          <p:nvPr/>
        </p:nvSpPr>
        <p:spPr>
          <a:xfrm>
            <a:off x="930623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F7001BD4-7F07-9A4F-42E9-BF2F79137A5C}"/>
              </a:ext>
            </a:extLst>
          </p:cNvPr>
          <p:cNvSpPr/>
          <p:nvPr/>
        </p:nvSpPr>
        <p:spPr>
          <a:xfrm>
            <a:off x="1567453" y="97979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9F946D6E-D38C-EE0D-ECA4-D452D58AC8BB}"/>
              </a:ext>
            </a:extLst>
          </p:cNvPr>
          <p:cNvSpPr/>
          <p:nvPr/>
        </p:nvSpPr>
        <p:spPr>
          <a:xfrm>
            <a:off x="2682841" y="97841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0E3ED41F-73DD-8CDD-F663-CB55839AF8F6}"/>
              </a:ext>
            </a:extLst>
          </p:cNvPr>
          <p:cNvSpPr/>
          <p:nvPr/>
        </p:nvSpPr>
        <p:spPr>
          <a:xfrm>
            <a:off x="3766970" y="97839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0B16A058-4548-2014-5C92-91DCE182BAB9}"/>
              </a:ext>
            </a:extLst>
          </p:cNvPr>
          <p:cNvSpPr/>
          <p:nvPr/>
        </p:nvSpPr>
        <p:spPr>
          <a:xfrm>
            <a:off x="4909757" y="97966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0E4255C3-3E8D-9A4C-E19E-32F049DCFAD8}"/>
              </a:ext>
            </a:extLst>
          </p:cNvPr>
          <p:cNvSpPr/>
          <p:nvPr/>
        </p:nvSpPr>
        <p:spPr>
          <a:xfrm>
            <a:off x="5993886" y="97966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08A24F9-1D8A-756C-428D-3BDF8BC0488B}"/>
              </a:ext>
            </a:extLst>
          </p:cNvPr>
          <p:cNvSpPr/>
          <p:nvPr/>
        </p:nvSpPr>
        <p:spPr>
          <a:xfrm>
            <a:off x="7076268" y="979665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D3BFF6F-D562-5C60-8E4E-DB6AAC992EB8}"/>
              </a:ext>
            </a:extLst>
          </p:cNvPr>
          <p:cNvSpPr/>
          <p:nvPr/>
        </p:nvSpPr>
        <p:spPr>
          <a:xfrm>
            <a:off x="8190745" y="978396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8E0762F0-EF9A-9377-7D69-11585CD839CD}"/>
              </a:ext>
            </a:extLst>
          </p:cNvPr>
          <p:cNvSpPr/>
          <p:nvPr/>
        </p:nvSpPr>
        <p:spPr>
          <a:xfrm>
            <a:off x="1600596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73F21E4F-A3FA-7563-8B92-AEEF9668ADDD}"/>
              </a:ext>
            </a:extLst>
          </p:cNvPr>
          <p:cNvSpPr/>
          <p:nvPr/>
        </p:nvSpPr>
        <p:spPr>
          <a:xfrm>
            <a:off x="2682841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BB353259-7575-0E64-3032-528E149E6918}"/>
              </a:ext>
            </a:extLst>
          </p:cNvPr>
          <p:cNvSpPr/>
          <p:nvPr/>
        </p:nvSpPr>
        <p:spPr>
          <a:xfrm>
            <a:off x="3766970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B9017D85-E6D3-29A4-50F6-1492FE1DD71B}"/>
              </a:ext>
            </a:extLst>
          </p:cNvPr>
          <p:cNvSpPr/>
          <p:nvPr/>
        </p:nvSpPr>
        <p:spPr>
          <a:xfrm>
            <a:off x="4851099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CFB643-473B-E2AF-4098-6DAFC1C6BA4A}"/>
              </a:ext>
            </a:extLst>
          </p:cNvPr>
          <p:cNvSpPr/>
          <p:nvPr/>
        </p:nvSpPr>
        <p:spPr>
          <a:xfrm>
            <a:off x="600168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1872CE0A-CF43-860F-1E72-049FA0D745CD}"/>
              </a:ext>
            </a:extLst>
          </p:cNvPr>
          <p:cNvSpPr/>
          <p:nvPr/>
        </p:nvSpPr>
        <p:spPr>
          <a:xfrm>
            <a:off x="7100958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56B7E7EF-4107-C2F1-6D19-58829D60DE10}"/>
              </a:ext>
            </a:extLst>
          </p:cNvPr>
          <p:cNvSpPr/>
          <p:nvPr/>
        </p:nvSpPr>
        <p:spPr>
          <a:xfrm>
            <a:off x="819074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278E9F4-67A7-6456-5A16-78728341A509}"/>
              </a:ext>
            </a:extLst>
          </p:cNvPr>
          <p:cNvSpPr/>
          <p:nvPr/>
        </p:nvSpPr>
        <p:spPr>
          <a:xfrm>
            <a:off x="931868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4E933C35-C56A-DB7A-6B5C-E3D268933D3A}"/>
              </a:ext>
            </a:extLst>
          </p:cNvPr>
          <p:cNvSpPr/>
          <p:nvPr/>
        </p:nvSpPr>
        <p:spPr>
          <a:xfrm>
            <a:off x="1579907" y="121498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69C81D0B-2E49-7F83-96BC-21074A53ACF1}"/>
              </a:ext>
            </a:extLst>
          </p:cNvPr>
          <p:cNvSpPr/>
          <p:nvPr/>
        </p:nvSpPr>
        <p:spPr>
          <a:xfrm>
            <a:off x="2695295" y="121361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3219E124-6F03-EF43-E386-92AA9E2610A8}"/>
              </a:ext>
            </a:extLst>
          </p:cNvPr>
          <p:cNvSpPr/>
          <p:nvPr/>
        </p:nvSpPr>
        <p:spPr>
          <a:xfrm>
            <a:off x="3779424" y="121359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7A48002-CB84-23CB-FA19-314EAD915807}"/>
              </a:ext>
            </a:extLst>
          </p:cNvPr>
          <p:cNvSpPr/>
          <p:nvPr/>
        </p:nvSpPr>
        <p:spPr>
          <a:xfrm>
            <a:off x="4922211" y="121486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40C7827C-CAAA-7486-D465-4ACB9F22E9AB}"/>
              </a:ext>
            </a:extLst>
          </p:cNvPr>
          <p:cNvSpPr/>
          <p:nvPr/>
        </p:nvSpPr>
        <p:spPr>
          <a:xfrm>
            <a:off x="6006340" y="121486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2CC273F4-7998-0AFF-A659-4D0121C525E6}"/>
              </a:ext>
            </a:extLst>
          </p:cNvPr>
          <p:cNvSpPr/>
          <p:nvPr/>
        </p:nvSpPr>
        <p:spPr>
          <a:xfrm>
            <a:off x="7088722" y="121486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BB168F1A-9730-3F7F-B9E6-3AF6E4C4737B}"/>
              </a:ext>
            </a:extLst>
          </p:cNvPr>
          <p:cNvSpPr/>
          <p:nvPr/>
        </p:nvSpPr>
        <p:spPr>
          <a:xfrm>
            <a:off x="8178291" y="12154573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FD8FA568-E774-FD83-E985-E4B016925CC9}"/>
              </a:ext>
            </a:extLst>
          </p:cNvPr>
          <p:cNvSpPr/>
          <p:nvPr/>
        </p:nvSpPr>
        <p:spPr>
          <a:xfrm>
            <a:off x="1578253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0CD04969-E03D-C1AF-774F-C2A7A9995CC3}"/>
              </a:ext>
            </a:extLst>
          </p:cNvPr>
          <p:cNvSpPr/>
          <p:nvPr/>
        </p:nvSpPr>
        <p:spPr>
          <a:xfrm>
            <a:off x="2660498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083EF6C9-EC0C-1960-E9DD-C9C7B8C23AC8}"/>
              </a:ext>
            </a:extLst>
          </p:cNvPr>
          <p:cNvSpPr/>
          <p:nvPr/>
        </p:nvSpPr>
        <p:spPr>
          <a:xfrm>
            <a:off x="3744627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7D533305-898A-9EFB-0E7C-AFA508350D5D}"/>
              </a:ext>
            </a:extLst>
          </p:cNvPr>
          <p:cNvSpPr/>
          <p:nvPr/>
        </p:nvSpPr>
        <p:spPr>
          <a:xfrm>
            <a:off x="4828756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E4230CD7-E2F3-4C6A-E69E-2A902888964D}"/>
              </a:ext>
            </a:extLst>
          </p:cNvPr>
          <p:cNvSpPr/>
          <p:nvPr/>
        </p:nvSpPr>
        <p:spPr>
          <a:xfrm>
            <a:off x="597934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75F491B8-32A6-B62F-B028-422DC0578835}"/>
              </a:ext>
            </a:extLst>
          </p:cNvPr>
          <p:cNvSpPr/>
          <p:nvPr/>
        </p:nvSpPr>
        <p:spPr>
          <a:xfrm>
            <a:off x="7078615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312AC61F-1D54-B01C-1570-365020D67533}"/>
              </a:ext>
            </a:extLst>
          </p:cNvPr>
          <p:cNvSpPr/>
          <p:nvPr/>
        </p:nvSpPr>
        <p:spPr>
          <a:xfrm>
            <a:off x="816840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4201D478-193A-2ABA-CBD8-CD4B50231D19}"/>
              </a:ext>
            </a:extLst>
          </p:cNvPr>
          <p:cNvSpPr/>
          <p:nvPr/>
        </p:nvSpPr>
        <p:spPr>
          <a:xfrm>
            <a:off x="929634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93F509AA-C112-D523-A74D-489CE5393EAD}"/>
              </a:ext>
            </a:extLst>
          </p:cNvPr>
          <p:cNvSpPr/>
          <p:nvPr/>
        </p:nvSpPr>
        <p:spPr>
          <a:xfrm>
            <a:off x="1557564" y="1442333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BDF6F1E3-A535-4FCC-9D84-36C76B8BAA3C}"/>
              </a:ext>
            </a:extLst>
          </p:cNvPr>
          <p:cNvSpPr/>
          <p:nvPr/>
        </p:nvSpPr>
        <p:spPr>
          <a:xfrm>
            <a:off x="2672952" y="144096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747997C5-3411-9355-8BFB-69EFDCAD2312}"/>
              </a:ext>
            </a:extLst>
          </p:cNvPr>
          <p:cNvSpPr/>
          <p:nvPr/>
        </p:nvSpPr>
        <p:spPr>
          <a:xfrm>
            <a:off x="3757081" y="144093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6B859B0F-4D9C-B3AB-A4CB-C99D33FBC6A8}"/>
              </a:ext>
            </a:extLst>
          </p:cNvPr>
          <p:cNvSpPr/>
          <p:nvPr/>
        </p:nvSpPr>
        <p:spPr>
          <a:xfrm>
            <a:off x="4899868" y="1442209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7E7995EA-3B71-7BEB-82CD-D463B55657C5}"/>
              </a:ext>
            </a:extLst>
          </p:cNvPr>
          <p:cNvSpPr/>
          <p:nvPr/>
        </p:nvSpPr>
        <p:spPr>
          <a:xfrm>
            <a:off x="5983997" y="1442209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3BF663E8-1DF8-3A9E-F1D6-B647EBD2032A}"/>
              </a:ext>
            </a:extLst>
          </p:cNvPr>
          <p:cNvSpPr/>
          <p:nvPr/>
        </p:nvSpPr>
        <p:spPr>
          <a:xfrm>
            <a:off x="7066379" y="1442209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CF3445B0-FEA5-612A-A608-9DC5EB2432E8}"/>
              </a:ext>
            </a:extLst>
          </p:cNvPr>
          <p:cNvSpPr/>
          <p:nvPr/>
        </p:nvSpPr>
        <p:spPr>
          <a:xfrm>
            <a:off x="8178291" y="1439795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FF27EA8D-E61A-B23D-7302-E9606CEF0E6F}"/>
              </a:ext>
            </a:extLst>
          </p:cNvPr>
          <p:cNvSpPr/>
          <p:nvPr/>
        </p:nvSpPr>
        <p:spPr>
          <a:xfrm>
            <a:off x="1564666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3FBBBAD2-A399-3DDC-C0AA-168882937DCE}"/>
              </a:ext>
            </a:extLst>
          </p:cNvPr>
          <p:cNvSpPr/>
          <p:nvPr/>
        </p:nvSpPr>
        <p:spPr>
          <a:xfrm>
            <a:off x="2646911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3D34A1D0-9114-7254-3786-1D15C3C9D50B}"/>
              </a:ext>
            </a:extLst>
          </p:cNvPr>
          <p:cNvSpPr/>
          <p:nvPr/>
        </p:nvSpPr>
        <p:spPr>
          <a:xfrm>
            <a:off x="3731040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433629A9-69E3-0DF0-0DD3-49BE4A9C3EA2}"/>
              </a:ext>
            </a:extLst>
          </p:cNvPr>
          <p:cNvSpPr/>
          <p:nvPr/>
        </p:nvSpPr>
        <p:spPr>
          <a:xfrm>
            <a:off x="4815169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7BB706BD-80AE-8D1F-4451-C2B0659AAFFF}"/>
              </a:ext>
            </a:extLst>
          </p:cNvPr>
          <p:cNvSpPr/>
          <p:nvPr/>
        </p:nvSpPr>
        <p:spPr>
          <a:xfrm>
            <a:off x="5965755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4AD4ED31-C180-0C10-1059-F5764C8B4F7C}"/>
              </a:ext>
            </a:extLst>
          </p:cNvPr>
          <p:cNvSpPr/>
          <p:nvPr/>
        </p:nvSpPr>
        <p:spPr>
          <a:xfrm>
            <a:off x="7065028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E24A8051-8FE6-053E-DDC9-E1A5BC49AAC9}"/>
              </a:ext>
            </a:extLst>
          </p:cNvPr>
          <p:cNvSpPr/>
          <p:nvPr/>
        </p:nvSpPr>
        <p:spPr>
          <a:xfrm>
            <a:off x="8178291" y="1610737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C2EF5664-6532-3287-7401-0B656AE19A23}"/>
              </a:ext>
            </a:extLst>
          </p:cNvPr>
          <p:cNvSpPr/>
          <p:nvPr/>
        </p:nvSpPr>
        <p:spPr>
          <a:xfrm>
            <a:off x="9282755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CA9167CA-7AAE-9203-30C0-18B0F00843C1}"/>
              </a:ext>
            </a:extLst>
          </p:cNvPr>
          <p:cNvSpPr/>
          <p:nvPr/>
        </p:nvSpPr>
        <p:spPr>
          <a:xfrm>
            <a:off x="1543977" y="168004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2459DDA-2473-960B-DAD1-657DD40954E9}"/>
              </a:ext>
            </a:extLst>
          </p:cNvPr>
          <p:cNvSpPr/>
          <p:nvPr/>
        </p:nvSpPr>
        <p:spPr>
          <a:xfrm>
            <a:off x="2659365" y="167866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BF5DB738-46CE-9D62-0A8D-1886CEE93478}"/>
              </a:ext>
            </a:extLst>
          </p:cNvPr>
          <p:cNvSpPr/>
          <p:nvPr/>
        </p:nvSpPr>
        <p:spPr>
          <a:xfrm>
            <a:off x="3743494" y="16786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16663A9C-EE04-C2C3-6F33-1C77111087ED}"/>
              </a:ext>
            </a:extLst>
          </p:cNvPr>
          <p:cNvSpPr/>
          <p:nvPr/>
        </p:nvSpPr>
        <p:spPr>
          <a:xfrm>
            <a:off x="4886281" y="167991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406E78CB-7FC9-373C-9D70-5E9E76EF624A}"/>
              </a:ext>
            </a:extLst>
          </p:cNvPr>
          <p:cNvSpPr/>
          <p:nvPr/>
        </p:nvSpPr>
        <p:spPr>
          <a:xfrm>
            <a:off x="5970410" y="167991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BA2DF115-61AA-58B4-88A7-712A8042B68C}"/>
              </a:ext>
            </a:extLst>
          </p:cNvPr>
          <p:cNvSpPr/>
          <p:nvPr/>
        </p:nvSpPr>
        <p:spPr>
          <a:xfrm>
            <a:off x="7052792" y="167991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7A7BBEAD-B62D-A26D-A751-0C8A3E7463CF}"/>
              </a:ext>
            </a:extLst>
          </p:cNvPr>
          <p:cNvSpPr/>
          <p:nvPr/>
        </p:nvSpPr>
        <p:spPr>
          <a:xfrm>
            <a:off x="8178291" y="1679857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70C2BFFC-43B8-19BE-4B75-99742ED24B9F}"/>
              </a:ext>
            </a:extLst>
          </p:cNvPr>
          <p:cNvSpPr/>
          <p:nvPr/>
        </p:nvSpPr>
        <p:spPr>
          <a:xfrm>
            <a:off x="1588142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4F3140A7-BA33-E334-1DBD-A03F81F1E225}"/>
              </a:ext>
            </a:extLst>
          </p:cNvPr>
          <p:cNvSpPr/>
          <p:nvPr/>
        </p:nvSpPr>
        <p:spPr>
          <a:xfrm>
            <a:off x="2670387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963030A7-31B7-C89B-5728-9807ADDAB5E4}"/>
              </a:ext>
            </a:extLst>
          </p:cNvPr>
          <p:cNvSpPr/>
          <p:nvPr/>
        </p:nvSpPr>
        <p:spPr>
          <a:xfrm>
            <a:off x="3754516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12760DBD-CCBD-435E-91CA-96FD9070BE13}"/>
              </a:ext>
            </a:extLst>
          </p:cNvPr>
          <p:cNvSpPr/>
          <p:nvPr/>
        </p:nvSpPr>
        <p:spPr>
          <a:xfrm>
            <a:off x="4838645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4724F0E6-8D06-6150-EACA-8FA7BDDCCAB4}"/>
              </a:ext>
            </a:extLst>
          </p:cNvPr>
          <p:cNvSpPr/>
          <p:nvPr/>
        </p:nvSpPr>
        <p:spPr>
          <a:xfrm>
            <a:off x="598923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D3C97151-8F9A-F6AD-F73D-AA530FEAE4CE}"/>
              </a:ext>
            </a:extLst>
          </p:cNvPr>
          <p:cNvSpPr/>
          <p:nvPr/>
        </p:nvSpPr>
        <p:spPr>
          <a:xfrm>
            <a:off x="7088504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8D402BA8-4F25-F374-1442-87526A292F82}"/>
              </a:ext>
            </a:extLst>
          </p:cNvPr>
          <p:cNvSpPr/>
          <p:nvPr/>
        </p:nvSpPr>
        <p:spPr>
          <a:xfrm>
            <a:off x="817829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EA66DCDF-EA88-51DD-BFAE-581907EF302F}"/>
              </a:ext>
            </a:extLst>
          </p:cNvPr>
          <p:cNvSpPr/>
          <p:nvPr/>
        </p:nvSpPr>
        <p:spPr>
          <a:xfrm>
            <a:off x="930623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424778C-A6CA-2CBC-62F1-4612D6D64032}"/>
              </a:ext>
            </a:extLst>
          </p:cNvPr>
          <p:cNvSpPr/>
          <p:nvPr/>
        </p:nvSpPr>
        <p:spPr>
          <a:xfrm>
            <a:off x="1567453" y="1903562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CA87056C-4AB0-DCB6-1FCC-E396AD7B2404}"/>
              </a:ext>
            </a:extLst>
          </p:cNvPr>
          <p:cNvSpPr/>
          <p:nvPr/>
        </p:nvSpPr>
        <p:spPr>
          <a:xfrm>
            <a:off x="2682841" y="1902188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18F7CED7-91B7-EACF-7E08-20702B3FF970}"/>
              </a:ext>
            </a:extLst>
          </p:cNvPr>
          <p:cNvSpPr/>
          <p:nvPr/>
        </p:nvSpPr>
        <p:spPr>
          <a:xfrm>
            <a:off x="3766970" y="1902167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3F6E7B6D-C17B-7A5D-C44A-53482515AABC}"/>
              </a:ext>
            </a:extLst>
          </p:cNvPr>
          <p:cNvSpPr/>
          <p:nvPr/>
        </p:nvSpPr>
        <p:spPr>
          <a:xfrm>
            <a:off x="4909757" y="190343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CEB0E29F-D0A4-5168-A513-916D168D0524}"/>
              </a:ext>
            </a:extLst>
          </p:cNvPr>
          <p:cNvSpPr/>
          <p:nvPr/>
        </p:nvSpPr>
        <p:spPr>
          <a:xfrm>
            <a:off x="5993886" y="190343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C3ED5E3D-DFC7-A7B1-D6F3-1E26F788215B}"/>
              </a:ext>
            </a:extLst>
          </p:cNvPr>
          <p:cNvSpPr/>
          <p:nvPr/>
        </p:nvSpPr>
        <p:spPr>
          <a:xfrm>
            <a:off x="7076268" y="190343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4B8EF1C3-53CC-825C-D703-081A2943FA1D}"/>
              </a:ext>
            </a:extLst>
          </p:cNvPr>
          <p:cNvSpPr/>
          <p:nvPr/>
        </p:nvSpPr>
        <p:spPr>
          <a:xfrm>
            <a:off x="8178291" y="19016638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C7A0538-BB00-0FEB-2AC7-79AB1E924E06}"/>
              </a:ext>
            </a:extLst>
          </p:cNvPr>
          <p:cNvSpPr/>
          <p:nvPr/>
        </p:nvSpPr>
        <p:spPr>
          <a:xfrm>
            <a:off x="1546773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12B856AB-73C8-65AF-4132-EB9533F56710}"/>
              </a:ext>
            </a:extLst>
          </p:cNvPr>
          <p:cNvSpPr/>
          <p:nvPr/>
        </p:nvSpPr>
        <p:spPr>
          <a:xfrm>
            <a:off x="2629018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92104047-868A-ACAF-957B-E81EC8AF35D0}"/>
              </a:ext>
            </a:extLst>
          </p:cNvPr>
          <p:cNvSpPr/>
          <p:nvPr/>
        </p:nvSpPr>
        <p:spPr>
          <a:xfrm>
            <a:off x="3713147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5720B0AE-2F48-485F-DFC5-4316A7C42260}"/>
              </a:ext>
            </a:extLst>
          </p:cNvPr>
          <p:cNvSpPr/>
          <p:nvPr/>
        </p:nvSpPr>
        <p:spPr>
          <a:xfrm>
            <a:off x="4797276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BE0B0400-B98F-7046-335C-26B92B2B14C2}"/>
              </a:ext>
            </a:extLst>
          </p:cNvPr>
          <p:cNvSpPr/>
          <p:nvPr/>
        </p:nvSpPr>
        <p:spPr>
          <a:xfrm>
            <a:off x="594786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7E130457-8565-8D85-E9FC-F8115BA8D97F}"/>
              </a:ext>
            </a:extLst>
          </p:cNvPr>
          <p:cNvSpPr/>
          <p:nvPr/>
        </p:nvSpPr>
        <p:spPr>
          <a:xfrm>
            <a:off x="7047135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593E4DF5-979A-8CFC-4E07-9F7DFF93D9EC}"/>
              </a:ext>
            </a:extLst>
          </p:cNvPr>
          <p:cNvSpPr/>
          <p:nvPr/>
        </p:nvSpPr>
        <p:spPr>
          <a:xfrm>
            <a:off x="813692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9977443C-9345-F20D-E80B-C0B04A9F4AFD}"/>
              </a:ext>
            </a:extLst>
          </p:cNvPr>
          <p:cNvSpPr/>
          <p:nvPr/>
        </p:nvSpPr>
        <p:spPr>
          <a:xfrm>
            <a:off x="926486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0032FE41-F1F8-07E6-F385-F4A89F8A81F4}"/>
              </a:ext>
            </a:extLst>
          </p:cNvPr>
          <p:cNvSpPr/>
          <p:nvPr/>
        </p:nvSpPr>
        <p:spPr>
          <a:xfrm>
            <a:off x="1526084" y="2136347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D4B4FB67-D027-CDB6-C226-FBA77800037E}"/>
              </a:ext>
            </a:extLst>
          </p:cNvPr>
          <p:cNvSpPr/>
          <p:nvPr/>
        </p:nvSpPr>
        <p:spPr>
          <a:xfrm>
            <a:off x="2641472" y="2134973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868A75B6-1A8C-A025-C792-2EF3CA8B641F}"/>
              </a:ext>
            </a:extLst>
          </p:cNvPr>
          <p:cNvSpPr/>
          <p:nvPr/>
        </p:nvSpPr>
        <p:spPr>
          <a:xfrm>
            <a:off x="3725601" y="213495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2B749556-D2F1-A9AB-6BF7-24C42D6E6D3C}"/>
              </a:ext>
            </a:extLst>
          </p:cNvPr>
          <p:cNvSpPr/>
          <p:nvPr/>
        </p:nvSpPr>
        <p:spPr>
          <a:xfrm>
            <a:off x="4868388" y="213622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483D60D5-298C-CC38-FADD-6DF769DBE361}"/>
              </a:ext>
            </a:extLst>
          </p:cNvPr>
          <p:cNvSpPr/>
          <p:nvPr/>
        </p:nvSpPr>
        <p:spPr>
          <a:xfrm>
            <a:off x="5952517" y="213622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62A579AF-FA96-A91F-610D-073A20B84760}"/>
              </a:ext>
            </a:extLst>
          </p:cNvPr>
          <p:cNvSpPr/>
          <p:nvPr/>
        </p:nvSpPr>
        <p:spPr>
          <a:xfrm>
            <a:off x="7034899" y="213622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18B876C7-B5DB-D259-1273-C8897F42E1DC}"/>
              </a:ext>
            </a:extLst>
          </p:cNvPr>
          <p:cNvSpPr/>
          <p:nvPr/>
        </p:nvSpPr>
        <p:spPr>
          <a:xfrm>
            <a:off x="8130666" y="2136536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3443DDFB-9DA2-2A55-CF87-B7B84A4295AB}"/>
              </a:ext>
            </a:extLst>
          </p:cNvPr>
          <p:cNvSpPr/>
          <p:nvPr/>
        </p:nvSpPr>
        <p:spPr>
          <a:xfrm>
            <a:off x="3673482" y="237034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4643AC02-AE8D-F2B8-8E14-88A7A196A4B6}"/>
              </a:ext>
            </a:extLst>
          </p:cNvPr>
          <p:cNvSpPr/>
          <p:nvPr/>
        </p:nvSpPr>
        <p:spPr>
          <a:xfrm>
            <a:off x="4759661" y="2369007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2BDE7504-3F87-8E17-C4D1-344AE492031D}"/>
              </a:ext>
            </a:extLst>
          </p:cNvPr>
          <p:cNvSpPr/>
          <p:nvPr/>
        </p:nvSpPr>
        <p:spPr>
          <a:xfrm>
            <a:off x="5846889" y="2367671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228A74B3-DEDD-0278-AB41-E960CF746113}"/>
              </a:ext>
            </a:extLst>
          </p:cNvPr>
          <p:cNvSpPr/>
          <p:nvPr/>
        </p:nvSpPr>
        <p:spPr>
          <a:xfrm>
            <a:off x="6928085" y="2369007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401E140A-67A2-156D-25C9-D7E67C27DFC3}"/>
              </a:ext>
            </a:extLst>
          </p:cNvPr>
          <p:cNvSpPr/>
          <p:nvPr/>
        </p:nvSpPr>
        <p:spPr>
          <a:xfrm>
            <a:off x="8072865" y="237034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275F7A43-529F-AFA4-6D58-372BC0C08C6F}"/>
              </a:ext>
            </a:extLst>
          </p:cNvPr>
          <p:cNvSpPr/>
          <p:nvPr/>
        </p:nvSpPr>
        <p:spPr>
          <a:xfrm>
            <a:off x="9217645" y="237034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5CCDDEF7-1653-C315-E8DC-AC0944A37769}"/>
              </a:ext>
            </a:extLst>
          </p:cNvPr>
          <p:cNvCxnSpPr>
            <a:cxnSpLocks/>
          </p:cNvCxnSpPr>
          <p:nvPr/>
        </p:nvCxnSpPr>
        <p:spPr>
          <a:xfrm>
            <a:off x="10971579" y="6887471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A096287F-BCF2-A1BA-DE3C-65B62AD7ACC7}"/>
              </a:ext>
            </a:extLst>
          </p:cNvPr>
          <p:cNvSpPr txBox="1"/>
          <p:nvPr/>
        </p:nvSpPr>
        <p:spPr>
          <a:xfrm>
            <a:off x="11903759" y="664159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00312CD3-1CA2-D426-D507-6801CED93FAB}"/>
              </a:ext>
            </a:extLst>
          </p:cNvPr>
          <p:cNvCxnSpPr>
            <a:cxnSpLocks/>
          </p:cNvCxnSpPr>
          <p:nvPr/>
        </p:nvCxnSpPr>
        <p:spPr>
          <a:xfrm>
            <a:off x="1526084" y="4858906"/>
            <a:ext cx="9408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34AC7FA6-7B45-21EB-C2D1-EF88BA3D75E8}"/>
              </a:ext>
            </a:extLst>
          </p:cNvPr>
          <p:cNvCxnSpPr>
            <a:cxnSpLocks/>
            <a:stCxn id="18" idx="1"/>
            <a:endCxn id="17" idx="2"/>
          </p:cNvCxnSpPr>
          <p:nvPr/>
        </p:nvCxnSpPr>
        <p:spPr>
          <a:xfrm rot="10800000" flipV="1">
            <a:off x="1975247" y="4864936"/>
            <a:ext cx="707595" cy="177800"/>
          </a:xfrm>
          <a:prstGeom prst="bentConnector4">
            <a:avLst>
              <a:gd name="adj1" fmla="val 2352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C28B5F5E-7567-B4C1-49EA-6A30CF772190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 flipV="1">
            <a:off x="1975246" y="4864936"/>
            <a:ext cx="1791724" cy="177800"/>
          </a:xfrm>
          <a:prstGeom prst="bentConnector4">
            <a:avLst>
              <a:gd name="adj1" fmla="val 12433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A84CF1CE-5C0A-EC45-3B8A-54890DECBDB1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 flipV="1">
            <a:off x="1975247" y="4864936"/>
            <a:ext cx="2875853" cy="177800"/>
          </a:xfrm>
          <a:prstGeom prst="bentConnector4">
            <a:avLst>
              <a:gd name="adj1" fmla="val 7053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7526A879-CFF4-B3C7-25B1-C96FE1A9D67E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 flipV="1">
            <a:off x="1975247" y="4864936"/>
            <a:ext cx="4026439" cy="177800"/>
          </a:xfrm>
          <a:prstGeom prst="bentConnector4">
            <a:avLst>
              <a:gd name="adj1" fmla="val 6315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C6D2BA9E-C177-9AF3-32BE-BE2E44C6E2F4}"/>
              </a:ext>
            </a:extLst>
          </p:cNvPr>
          <p:cNvCxnSpPr>
            <a:cxnSpLocks/>
            <a:stCxn id="24" idx="1"/>
            <a:endCxn id="17" idx="2"/>
          </p:cNvCxnSpPr>
          <p:nvPr/>
        </p:nvCxnSpPr>
        <p:spPr>
          <a:xfrm rot="10800000" flipV="1">
            <a:off x="1975246" y="4864936"/>
            <a:ext cx="5125712" cy="177800"/>
          </a:xfrm>
          <a:prstGeom prst="bentConnector4">
            <a:avLst>
              <a:gd name="adj1" fmla="val 3605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连接符: 肘形 350">
            <a:extLst>
              <a:ext uri="{FF2B5EF4-FFF2-40B4-BE49-F238E27FC236}">
                <a16:creationId xmlns:a16="http://schemas.microsoft.com/office/drawing/2014/main" id="{A8CFFA20-E747-A695-4297-72492F27F53E}"/>
              </a:ext>
            </a:extLst>
          </p:cNvPr>
          <p:cNvCxnSpPr>
            <a:cxnSpLocks/>
            <a:stCxn id="25" idx="1"/>
            <a:endCxn id="17" idx="2"/>
          </p:cNvCxnSpPr>
          <p:nvPr/>
        </p:nvCxnSpPr>
        <p:spPr>
          <a:xfrm rot="10800000" flipV="1">
            <a:off x="1975247" y="4864936"/>
            <a:ext cx="6215499" cy="177800"/>
          </a:xfrm>
          <a:prstGeom prst="bentConnector4">
            <a:avLst>
              <a:gd name="adj1" fmla="val 3004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FA813CF5-7EE1-A81E-63F7-094288F8D712}"/>
              </a:ext>
            </a:extLst>
          </p:cNvPr>
          <p:cNvCxnSpPr>
            <a:cxnSpLocks/>
            <a:stCxn id="26" idx="1"/>
            <a:endCxn id="17" idx="2"/>
          </p:cNvCxnSpPr>
          <p:nvPr/>
        </p:nvCxnSpPr>
        <p:spPr>
          <a:xfrm rot="10800000" flipV="1">
            <a:off x="1975247" y="4864936"/>
            <a:ext cx="7343439" cy="177800"/>
          </a:xfrm>
          <a:prstGeom prst="bentConnector4">
            <a:avLst>
              <a:gd name="adj1" fmla="val 2959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连接符: 肘形 359">
            <a:extLst>
              <a:ext uri="{FF2B5EF4-FFF2-40B4-BE49-F238E27FC236}">
                <a16:creationId xmlns:a16="http://schemas.microsoft.com/office/drawing/2014/main" id="{8F50FDA9-A5E2-F106-C02D-2AA783D39479}"/>
              </a:ext>
            </a:extLst>
          </p:cNvPr>
          <p:cNvCxnSpPr>
            <a:cxnSpLocks/>
            <a:stCxn id="27" idx="2"/>
            <a:endCxn id="17" idx="2"/>
          </p:cNvCxnSpPr>
          <p:nvPr/>
        </p:nvCxnSpPr>
        <p:spPr>
          <a:xfrm rot="5400000" flipH="1" flipV="1">
            <a:off x="1627614" y="5369678"/>
            <a:ext cx="674574" cy="20689"/>
          </a:xfrm>
          <a:prstGeom prst="bentConnector5">
            <a:avLst>
              <a:gd name="adj1" fmla="val -33888"/>
              <a:gd name="adj2" fmla="val -2133138"/>
              <a:gd name="adj3" fmla="val 763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连接符: 肘形 363">
            <a:extLst>
              <a:ext uri="{FF2B5EF4-FFF2-40B4-BE49-F238E27FC236}">
                <a16:creationId xmlns:a16="http://schemas.microsoft.com/office/drawing/2014/main" id="{2BD5F632-A67C-4C45-01DF-D4E61776FAEC}"/>
              </a:ext>
            </a:extLst>
          </p:cNvPr>
          <p:cNvCxnSpPr>
            <a:cxnSpLocks/>
          </p:cNvCxnSpPr>
          <p:nvPr/>
        </p:nvCxnSpPr>
        <p:spPr>
          <a:xfrm rot="10800000">
            <a:off x="1984409" y="4663625"/>
            <a:ext cx="720049" cy="838642"/>
          </a:xfrm>
          <a:prstGeom prst="bentConnector4">
            <a:avLst>
              <a:gd name="adj1" fmla="val 34567"/>
              <a:gd name="adj2" fmla="val 1181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8861B911-EC50-D735-0E15-71FEE04E02AE}"/>
              </a:ext>
            </a:extLst>
          </p:cNvPr>
          <p:cNvCxnSpPr>
            <a:cxnSpLocks/>
            <a:stCxn id="31" idx="1"/>
            <a:endCxn id="17" idx="0"/>
          </p:cNvCxnSpPr>
          <p:nvPr/>
        </p:nvCxnSpPr>
        <p:spPr>
          <a:xfrm rot="10800000">
            <a:off x="1975246" y="4687136"/>
            <a:ext cx="1804178" cy="838432"/>
          </a:xfrm>
          <a:prstGeom prst="bentConnector4">
            <a:avLst>
              <a:gd name="adj1" fmla="val 4773"/>
              <a:gd name="adj2" fmla="val 121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连接符: 肘形 374">
            <a:extLst>
              <a:ext uri="{FF2B5EF4-FFF2-40B4-BE49-F238E27FC236}">
                <a16:creationId xmlns:a16="http://schemas.microsoft.com/office/drawing/2014/main" id="{C760C454-C4D9-F479-FC02-A928FA332F1B}"/>
              </a:ext>
            </a:extLst>
          </p:cNvPr>
          <p:cNvCxnSpPr>
            <a:cxnSpLocks/>
            <a:stCxn id="32" idx="1"/>
            <a:endCxn id="17" idx="0"/>
          </p:cNvCxnSpPr>
          <p:nvPr/>
        </p:nvCxnSpPr>
        <p:spPr>
          <a:xfrm rot="10800000">
            <a:off x="1975247" y="4687136"/>
            <a:ext cx="2946965" cy="851128"/>
          </a:xfrm>
          <a:prstGeom prst="bentConnector4">
            <a:avLst>
              <a:gd name="adj1" fmla="val 5181"/>
              <a:gd name="adj2" fmla="val 1201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30C53E0B-461A-F93D-E187-7B6DE138E53E}"/>
              </a:ext>
            </a:extLst>
          </p:cNvPr>
          <p:cNvCxnSpPr>
            <a:cxnSpLocks/>
            <a:stCxn id="33" idx="1"/>
            <a:endCxn id="17" idx="0"/>
          </p:cNvCxnSpPr>
          <p:nvPr/>
        </p:nvCxnSpPr>
        <p:spPr>
          <a:xfrm rot="10800000">
            <a:off x="1975246" y="4687136"/>
            <a:ext cx="4031094" cy="851128"/>
          </a:xfrm>
          <a:prstGeom prst="bentConnector4">
            <a:avLst>
              <a:gd name="adj1" fmla="val 2821"/>
              <a:gd name="adj2" fmla="val 1212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连接符: 肘形 382">
            <a:extLst>
              <a:ext uri="{FF2B5EF4-FFF2-40B4-BE49-F238E27FC236}">
                <a16:creationId xmlns:a16="http://schemas.microsoft.com/office/drawing/2014/main" id="{D0AF0033-B9D3-DC17-1F9E-3799AC59AAC6}"/>
              </a:ext>
            </a:extLst>
          </p:cNvPr>
          <p:cNvCxnSpPr>
            <a:cxnSpLocks/>
            <a:stCxn id="34" idx="1"/>
            <a:endCxn id="17" idx="0"/>
          </p:cNvCxnSpPr>
          <p:nvPr/>
        </p:nvCxnSpPr>
        <p:spPr>
          <a:xfrm rot="10800000">
            <a:off x="1975246" y="4687136"/>
            <a:ext cx="5113476" cy="851128"/>
          </a:xfrm>
          <a:prstGeom prst="bentConnector4">
            <a:avLst>
              <a:gd name="adj1" fmla="val 5171"/>
              <a:gd name="adj2" fmla="val 1190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连接符: 肘形 386">
            <a:extLst>
              <a:ext uri="{FF2B5EF4-FFF2-40B4-BE49-F238E27FC236}">
                <a16:creationId xmlns:a16="http://schemas.microsoft.com/office/drawing/2014/main" id="{E61D71ED-79E1-F98E-4B22-A791E03D91DC}"/>
              </a:ext>
            </a:extLst>
          </p:cNvPr>
          <p:cNvCxnSpPr>
            <a:cxnSpLocks/>
            <a:stCxn id="73" idx="1"/>
            <a:endCxn id="17" idx="0"/>
          </p:cNvCxnSpPr>
          <p:nvPr/>
        </p:nvCxnSpPr>
        <p:spPr>
          <a:xfrm rot="10800000">
            <a:off x="1975247" y="4687136"/>
            <a:ext cx="6215499" cy="851128"/>
          </a:xfrm>
          <a:prstGeom prst="bentConnector4">
            <a:avLst>
              <a:gd name="adj1" fmla="val 4077"/>
              <a:gd name="adj2" fmla="val 1190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文本框 403">
            <a:extLst>
              <a:ext uri="{FF2B5EF4-FFF2-40B4-BE49-F238E27FC236}">
                <a16:creationId xmlns:a16="http://schemas.microsoft.com/office/drawing/2014/main" id="{48FF28B6-9186-F7E2-1C39-379F76F54169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Azure LRC 112+16+8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31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8D2EE-4DA7-56BB-1652-9CFFFA17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762D5B-96E2-3E8F-90C8-55388D67BAB3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5CDDDE-F5C5-9AB2-8B84-3B3881383326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96384B-C764-7F8C-7D0A-40A3D5094AB2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1941E1-6174-5926-56AC-847519FA57FD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DE3197-DA4B-E2CF-4D5E-A04AC4404DE5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83AAE5-8AF1-966A-2A0D-636C82B569EE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876C62-4C9A-2E41-F1B0-DC987737FD48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445E93-9DB4-EE1C-C24E-18CB0F2DA5F8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A9DDB4-3712-3C43-8253-1E4F6A2377E5}"/>
              </a:ext>
            </a:extLst>
          </p:cNvPr>
          <p:cNvSpPr/>
          <p:nvPr/>
        </p:nvSpPr>
        <p:spPr>
          <a:xfrm>
            <a:off x="1357815" y="44415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1A820B-70DD-211D-F58F-D5277BB8A0BA}"/>
              </a:ext>
            </a:extLst>
          </p:cNvPr>
          <p:cNvSpPr/>
          <p:nvPr/>
        </p:nvSpPr>
        <p:spPr>
          <a:xfrm>
            <a:off x="1562496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2298F0B-C643-B298-6274-A01C536A898E}"/>
              </a:ext>
            </a:extLst>
          </p:cNvPr>
          <p:cNvSpPr/>
          <p:nvPr/>
        </p:nvSpPr>
        <p:spPr>
          <a:xfrm>
            <a:off x="2644741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E08A25-7CA7-E932-4580-431500450B4E}"/>
              </a:ext>
            </a:extLst>
          </p:cNvPr>
          <p:cNvSpPr/>
          <p:nvPr/>
        </p:nvSpPr>
        <p:spPr>
          <a:xfrm>
            <a:off x="3728870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E5D919-E21A-E79A-2220-5F0EAF0F88B6}"/>
              </a:ext>
            </a:extLst>
          </p:cNvPr>
          <p:cNvSpPr/>
          <p:nvPr/>
        </p:nvSpPr>
        <p:spPr>
          <a:xfrm>
            <a:off x="4812999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AC8056-D576-B9B1-17F5-03AFFCC99172}"/>
              </a:ext>
            </a:extLst>
          </p:cNvPr>
          <p:cNvSpPr/>
          <p:nvPr/>
        </p:nvSpPr>
        <p:spPr>
          <a:xfrm>
            <a:off x="596358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4F84D05-18F0-8991-1F58-BA928172D42F}"/>
              </a:ext>
            </a:extLst>
          </p:cNvPr>
          <p:cNvSpPr/>
          <p:nvPr/>
        </p:nvSpPr>
        <p:spPr>
          <a:xfrm>
            <a:off x="7035850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E94323-FE37-3B41-9EA6-EDC80BE4A472}"/>
              </a:ext>
            </a:extLst>
          </p:cNvPr>
          <p:cNvSpPr/>
          <p:nvPr/>
        </p:nvSpPr>
        <p:spPr>
          <a:xfrm>
            <a:off x="815264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2CAE41E-11AA-84A3-5778-8448E79C86A1}"/>
              </a:ext>
            </a:extLst>
          </p:cNvPr>
          <p:cNvSpPr/>
          <p:nvPr/>
        </p:nvSpPr>
        <p:spPr>
          <a:xfrm>
            <a:off x="928058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31E0F5-0037-8710-50D5-7BD9020B578E}"/>
              </a:ext>
            </a:extLst>
          </p:cNvPr>
          <p:cNvSpPr/>
          <p:nvPr/>
        </p:nvSpPr>
        <p:spPr>
          <a:xfrm>
            <a:off x="1562496" y="51524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34482D7-3CA3-CB13-33E2-A22FF92CD748}"/>
              </a:ext>
            </a:extLst>
          </p:cNvPr>
          <p:cNvSpPr/>
          <p:nvPr/>
        </p:nvSpPr>
        <p:spPr>
          <a:xfrm>
            <a:off x="2644741" y="51385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7141840-2350-73FF-AC68-E38C18CFC638}"/>
              </a:ext>
            </a:extLst>
          </p:cNvPr>
          <p:cNvSpPr/>
          <p:nvPr/>
        </p:nvSpPr>
        <p:spPr>
          <a:xfrm>
            <a:off x="3737325" y="51385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F0F550C-BD95-E986-0126-67E091860686}"/>
              </a:ext>
            </a:extLst>
          </p:cNvPr>
          <p:cNvSpPr/>
          <p:nvPr/>
        </p:nvSpPr>
        <p:spPr>
          <a:xfrm>
            <a:off x="4809590" y="516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BDCFA4-6B9F-4DD6-BB61-6CC40B85E990}"/>
              </a:ext>
            </a:extLst>
          </p:cNvPr>
          <p:cNvSpPr/>
          <p:nvPr/>
        </p:nvSpPr>
        <p:spPr>
          <a:xfrm>
            <a:off x="5958635" y="5151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2222745-6FED-D96A-79D0-85C185BCFF7B}"/>
              </a:ext>
            </a:extLst>
          </p:cNvPr>
          <p:cNvSpPr/>
          <p:nvPr/>
        </p:nvSpPr>
        <p:spPr>
          <a:xfrm>
            <a:off x="7035850" y="51375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9A4D5A-A96F-3164-DEB2-FF05E42C6F79}"/>
              </a:ext>
            </a:extLst>
          </p:cNvPr>
          <p:cNvSpPr/>
          <p:nvPr/>
        </p:nvSpPr>
        <p:spPr>
          <a:xfrm>
            <a:off x="8153693" y="516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FCBF1E-5BB6-7031-BD6E-7280942AA255}"/>
              </a:ext>
            </a:extLst>
          </p:cNvPr>
          <p:cNvSpPr/>
          <p:nvPr/>
        </p:nvSpPr>
        <p:spPr>
          <a:xfrm>
            <a:off x="9271536" y="51429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F90D24-7D58-D3BA-B3A9-5B1F4006681E}"/>
              </a:ext>
            </a:extLst>
          </p:cNvPr>
          <p:cNvSpPr/>
          <p:nvPr/>
        </p:nvSpPr>
        <p:spPr>
          <a:xfrm>
            <a:off x="1562496" y="5749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969BC1F-2799-BA5D-6FC3-69AB0CA056FD}"/>
              </a:ext>
            </a:extLst>
          </p:cNvPr>
          <p:cNvSpPr/>
          <p:nvPr/>
        </p:nvSpPr>
        <p:spPr>
          <a:xfrm>
            <a:off x="2646625" y="5749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8915A6E-8D20-3809-EAFE-70183EEF5A9A}"/>
              </a:ext>
            </a:extLst>
          </p:cNvPr>
          <p:cNvSpPr/>
          <p:nvPr/>
        </p:nvSpPr>
        <p:spPr>
          <a:xfrm>
            <a:off x="3742710" y="57365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A10F9F0-D01D-CDA7-3297-F1884739D488}"/>
              </a:ext>
            </a:extLst>
          </p:cNvPr>
          <p:cNvSpPr/>
          <p:nvPr/>
        </p:nvSpPr>
        <p:spPr>
          <a:xfrm>
            <a:off x="4841983" y="57365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F6C7E4B-47B4-59BB-5A0C-113D9FD8A68F}"/>
              </a:ext>
            </a:extLst>
          </p:cNvPr>
          <p:cNvSpPr/>
          <p:nvPr/>
        </p:nvSpPr>
        <p:spPr>
          <a:xfrm>
            <a:off x="5958635" y="57239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E85556A-B98D-D7D5-AA24-73703546B4D0}"/>
              </a:ext>
            </a:extLst>
          </p:cNvPr>
          <p:cNvSpPr/>
          <p:nvPr/>
        </p:nvSpPr>
        <p:spPr>
          <a:xfrm>
            <a:off x="7035850" y="570592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7CAB2ACC-4D78-65E5-DE22-25D9AD5F9A78}"/>
              </a:ext>
            </a:extLst>
          </p:cNvPr>
          <p:cNvSpPr/>
          <p:nvPr/>
        </p:nvSpPr>
        <p:spPr>
          <a:xfrm>
            <a:off x="1357815" y="6766423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C2A34593-8E10-A5E7-E2C3-5DC35030D404}"/>
              </a:ext>
            </a:extLst>
          </p:cNvPr>
          <p:cNvSpPr/>
          <p:nvPr/>
        </p:nvSpPr>
        <p:spPr>
          <a:xfrm>
            <a:off x="1545885" y="684253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A8C92091-BB8F-8E4F-29BD-2BEFF8DAA936}"/>
              </a:ext>
            </a:extLst>
          </p:cNvPr>
          <p:cNvSpPr/>
          <p:nvPr/>
        </p:nvSpPr>
        <p:spPr>
          <a:xfrm>
            <a:off x="2630014" y="68423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04C892F4-814C-A9D4-25E9-32C28F977693}"/>
              </a:ext>
            </a:extLst>
          </p:cNvPr>
          <p:cNvSpPr/>
          <p:nvPr/>
        </p:nvSpPr>
        <p:spPr>
          <a:xfrm>
            <a:off x="3772801" y="68550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3A1044E2-0CF9-9E14-935D-04AB6094B4D3}"/>
              </a:ext>
            </a:extLst>
          </p:cNvPr>
          <p:cNvSpPr/>
          <p:nvPr/>
        </p:nvSpPr>
        <p:spPr>
          <a:xfrm>
            <a:off x="4856930" y="68550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E3233EC9-2995-00F2-C821-7077789B4907}"/>
              </a:ext>
            </a:extLst>
          </p:cNvPr>
          <p:cNvSpPr/>
          <p:nvPr/>
        </p:nvSpPr>
        <p:spPr>
          <a:xfrm>
            <a:off x="5939312" y="68550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5ECE51F3-FBF1-307E-1785-DF72501256E3}"/>
              </a:ext>
            </a:extLst>
          </p:cNvPr>
          <p:cNvSpPr/>
          <p:nvPr/>
        </p:nvSpPr>
        <p:spPr>
          <a:xfrm>
            <a:off x="7070400" y="68800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6163E62A-DF35-8C57-7532-5865599F6E99}"/>
              </a:ext>
            </a:extLst>
          </p:cNvPr>
          <p:cNvSpPr/>
          <p:nvPr/>
        </p:nvSpPr>
        <p:spPr>
          <a:xfrm>
            <a:off x="8152645" y="68800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55D75FAF-DB0B-92B7-C7BD-AA6260539548}"/>
              </a:ext>
            </a:extLst>
          </p:cNvPr>
          <p:cNvSpPr/>
          <p:nvPr/>
        </p:nvSpPr>
        <p:spPr>
          <a:xfrm>
            <a:off x="9269157" y="68397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4453F230-3717-1CFE-81C2-794391174284}"/>
              </a:ext>
            </a:extLst>
          </p:cNvPr>
          <p:cNvSpPr/>
          <p:nvPr/>
        </p:nvSpPr>
        <p:spPr>
          <a:xfrm>
            <a:off x="1545885" y="74160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4723437-EB03-BD1A-FDC0-3F31B2E1565A}"/>
              </a:ext>
            </a:extLst>
          </p:cNvPr>
          <p:cNvSpPr/>
          <p:nvPr/>
        </p:nvSpPr>
        <p:spPr>
          <a:xfrm>
            <a:off x="2665173" y="74142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4C04F850-2DD9-2C08-8B3D-A6D6D45C90AE}"/>
              </a:ext>
            </a:extLst>
          </p:cNvPr>
          <p:cNvSpPr/>
          <p:nvPr/>
        </p:nvSpPr>
        <p:spPr>
          <a:xfrm>
            <a:off x="4859883" y="74142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73234225-ACE5-4DE8-FE04-75F5F4D5F99A}"/>
              </a:ext>
            </a:extLst>
          </p:cNvPr>
          <p:cNvSpPr/>
          <p:nvPr/>
        </p:nvSpPr>
        <p:spPr>
          <a:xfrm>
            <a:off x="5961046" y="73979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B342839C-F745-056C-A30E-EB2272393845}"/>
              </a:ext>
            </a:extLst>
          </p:cNvPr>
          <p:cNvSpPr/>
          <p:nvPr/>
        </p:nvSpPr>
        <p:spPr>
          <a:xfrm>
            <a:off x="7081689" y="740529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D04FD5D5-4D44-8FF3-31BB-EE7CC194B5EA}"/>
              </a:ext>
            </a:extLst>
          </p:cNvPr>
          <p:cNvSpPr/>
          <p:nvPr/>
        </p:nvSpPr>
        <p:spPr>
          <a:xfrm>
            <a:off x="8150402" y="73875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68D61FB6-0282-D573-E501-052F27945D0B}"/>
              </a:ext>
            </a:extLst>
          </p:cNvPr>
          <p:cNvSpPr/>
          <p:nvPr/>
        </p:nvSpPr>
        <p:spPr>
          <a:xfrm>
            <a:off x="9269157" y="732695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B3DF3C30-7696-D7C9-AABE-55CE8F51142A}"/>
              </a:ext>
            </a:extLst>
          </p:cNvPr>
          <p:cNvSpPr/>
          <p:nvPr/>
        </p:nvSpPr>
        <p:spPr>
          <a:xfrm>
            <a:off x="1586837" y="79735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3E07D75F-FD8E-34BE-6C6E-F29E54471A48}"/>
              </a:ext>
            </a:extLst>
          </p:cNvPr>
          <p:cNvSpPr/>
          <p:nvPr/>
        </p:nvSpPr>
        <p:spPr>
          <a:xfrm>
            <a:off x="2640672" y="79899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48E60DAB-F5B8-A33B-4C1B-03B3CE17A12A}"/>
              </a:ext>
            </a:extLst>
          </p:cNvPr>
          <p:cNvSpPr/>
          <p:nvPr/>
        </p:nvSpPr>
        <p:spPr>
          <a:xfrm>
            <a:off x="3762873" y="79889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2731CEEF-7E88-902B-A833-FD01CEE85F75}"/>
              </a:ext>
            </a:extLst>
          </p:cNvPr>
          <p:cNvSpPr/>
          <p:nvPr/>
        </p:nvSpPr>
        <p:spPr>
          <a:xfrm>
            <a:off x="4872374" y="79781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6" name="矩形: 圆角 335">
            <a:extLst>
              <a:ext uri="{FF2B5EF4-FFF2-40B4-BE49-F238E27FC236}">
                <a16:creationId xmlns:a16="http://schemas.microsoft.com/office/drawing/2014/main" id="{A93EF41A-2E1F-BE13-4E4E-BD7B072AFA7C}"/>
              </a:ext>
            </a:extLst>
          </p:cNvPr>
          <p:cNvSpPr/>
          <p:nvPr/>
        </p:nvSpPr>
        <p:spPr>
          <a:xfrm>
            <a:off x="5956527" y="79889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F2CCD6FF-DF51-E9D2-46A9-194DFA896D8A}"/>
              </a:ext>
            </a:extLst>
          </p:cNvPr>
          <p:cNvSpPr/>
          <p:nvPr/>
        </p:nvSpPr>
        <p:spPr>
          <a:xfrm>
            <a:off x="1357815" y="9126334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DDB19D4B-9D4C-D8DF-F121-80B1E1120505}"/>
              </a:ext>
            </a:extLst>
          </p:cNvPr>
          <p:cNvSpPr/>
          <p:nvPr/>
        </p:nvSpPr>
        <p:spPr>
          <a:xfrm>
            <a:off x="7085566" y="798041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C8D3C2D0-3249-27ED-2EEF-E8C636ACA10F}"/>
              </a:ext>
            </a:extLst>
          </p:cNvPr>
          <p:cNvSpPr/>
          <p:nvPr/>
        </p:nvSpPr>
        <p:spPr>
          <a:xfrm>
            <a:off x="8169695" y="798041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17A6270B-D97F-C7C3-5149-6B232B8250BB}"/>
              </a:ext>
            </a:extLst>
          </p:cNvPr>
          <p:cNvSpPr/>
          <p:nvPr/>
        </p:nvSpPr>
        <p:spPr>
          <a:xfrm>
            <a:off x="1586837" y="9214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1" name="矩形: 圆角 340">
            <a:extLst>
              <a:ext uri="{FF2B5EF4-FFF2-40B4-BE49-F238E27FC236}">
                <a16:creationId xmlns:a16="http://schemas.microsoft.com/office/drawing/2014/main" id="{5EFE0244-5F79-F86F-6D69-356DEBAF7136}"/>
              </a:ext>
            </a:extLst>
          </p:cNvPr>
          <p:cNvSpPr/>
          <p:nvPr/>
        </p:nvSpPr>
        <p:spPr>
          <a:xfrm>
            <a:off x="2686110" y="9214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2" name="矩形: 圆角 341">
            <a:extLst>
              <a:ext uri="{FF2B5EF4-FFF2-40B4-BE49-F238E27FC236}">
                <a16:creationId xmlns:a16="http://schemas.microsoft.com/office/drawing/2014/main" id="{D3FFAB16-4A6B-68E9-A51C-B30A9B2F14CC}"/>
              </a:ext>
            </a:extLst>
          </p:cNvPr>
          <p:cNvSpPr/>
          <p:nvPr/>
        </p:nvSpPr>
        <p:spPr>
          <a:xfrm>
            <a:off x="3775897" y="9214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3" name="矩形: 圆角 342">
            <a:extLst>
              <a:ext uri="{FF2B5EF4-FFF2-40B4-BE49-F238E27FC236}">
                <a16:creationId xmlns:a16="http://schemas.microsoft.com/office/drawing/2014/main" id="{920E7F95-0B71-0EB9-F2A0-F1985BF1EE7B}"/>
              </a:ext>
            </a:extLst>
          </p:cNvPr>
          <p:cNvSpPr/>
          <p:nvPr/>
        </p:nvSpPr>
        <p:spPr>
          <a:xfrm>
            <a:off x="4903837" y="9214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4" name="矩形: 圆角 343">
            <a:extLst>
              <a:ext uri="{FF2B5EF4-FFF2-40B4-BE49-F238E27FC236}">
                <a16:creationId xmlns:a16="http://schemas.microsoft.com/office/drawing/2014/main" id="{D5659A87-E558-D21C-7A19-309E860744F4}"/>
              </a:ext>
            </a:extLst>
          </p:cNvPr>
          <p:cNvSpPr/>
          <p:nvPr/>
        </p:nvSpPr>
        <p:spPr>
          <a:xfrm>
            <a:off x="5912019" y="92308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5" name="矩形: 圆角 344">
            <a:extLst>
              <a:ext uri="{FF2B5EF4-FFF2-40B4-BE49-F238E27FC236}">
                <a16:creationId xmlns:a16="http://schemas.microsoft.com/office/drawing/2014/main" id="{0EB68D2B-A0E1-D3A8-A003-444011FBBFF6}"/>
              </a:ext>
            </a:extLst>
          </p:cNvPr>
          <p:cNvSpPr/>
          <p:nvPr/>
        </p:nvSpPr>
        <p:spPr>
          <a:xfrm>
            <a:off x="7027407" y="921711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0" name="矩形: 圆角 349">
            <a:extLst>
              <a:ext uri="{FF2B5EF4-FFF2-40B4-BE49-F238E27FC236}">
                <a16:creationId xmlns:a16="http://schemas.microsoft.com/office/drawing/2014/main" id="{953F2F7E-1A58-0599-5C62-DAD2F6E47A17}"/>
              </a:ext>
            </a:extLst>
          </p:cNvPr>
          <p:cNvSpPr/>
          <p:nvPr/>
        </p:nvSpPr>
        <p:spPr>
          <a:xfrm>
            <a:off x="8142795" y="92308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1" name="矩形: 圆角 350">
            <a:extLst>
              <a:ext uri="{FF2B5EF4-FFF2-40B4-BE49-F238E27FC236}">
                <a16:creationId xmlns:a16="http://schemas.microsoft.com/office/drawing/2014/main" id="{177C4238-CB7C-E1AF-0BF2-269A513E0787}"/>
              </a:ext>
            </a:extLst>
          </p:cNvPr>
          <p:cNvSpPr/>
          <p:nvPr/>
        </p:nvSpPr>
        <p:spPr>
          <a:xfrm>
            <a:off x="9285582" y="92435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2" name="矩形: 圆角 351">
            <a:extLst>
              <a:ext uri="{FF2B5EF4-FFF2-40B4-BE49-F238E27FC236}">
                <a16:creationId xmlns:a16="http://schemas.microsoft.com/office/drawing/2014/main" id="{0C1C505B-6F9D-78EC-E0C8-18D6BDEB28EF}"/>
              </a:ext>
            </a:extLst>
          </p:cNvPr>
          <p:cNvSpPr/>
          <p:nvPr/>
        </p:nvSpPr>
        <p:spPr>
          <a:xfrm>
            <a:off x="1586837" y="9828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3" name="矩形: 圆角 352">
            <a:extLst>
              <a:ext uri="{FF2B5EF4-FFF2-40B4-BE49-F238E27FC236}">
                <a16:creationId xmlns:a16="http://schemas.microsoft.com/office/drawing/2014/main" id="{2D0FAC8A-1C9A-8678-D9D0-198777A6A80F}"/>
              </a:ext>
            </a:extLst>
          </p:cNvPr>
          <p:cNvSpPr/>
          <p:nvPr/>
        </p:nvSpPr>
        <p:spPr>
          <a:xfrm>
            <a:off x="2674031" y="98414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5" name="矩形: 圆角 354">
            <a:extLst>
              <a:ext uri="{FF2B5EF4-FFF2-40B4-BE49-F238E27FC236}">
                <a16:creationId xmlns:a16="http://schemas.microsoft.com/office/drawing/2014/main" id="{0362E661-ABA3-26DE-3614-066F8E058372}"/>
              </a:ext>
            </a:extLst>
          </p:cNvPr>
          <p:cNvSpPr/>
          <p:nvPr/>
        </p:nvSpPr>
        <p:spPr>
          <a:xfrm>
            <a:off x="3782598" y="982334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6" name="矩形: 圆角 355">
            <a:extLst>
              <a:ext uri="{FF2B5EF4-FFF2-40B4-BE49-F238E27FC236}">
                <a16:creationId xmlns:a16="http://schemas.microsoft.com/office/drawing/2014/main" id="{8B45CCCD-F1DF-26FB-65DB-31FF443F6D59}"/>
              </a:ext>
            </a:extLst>
          </p:cNvPr>
          <p:cNvSpPr/>
          <p:nvPr/>
        </p:nvSpPr>
        <p:spPr>
          <a:xfrm>
            <a:off x="1357815" y="11458945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7" name="矩形: 圆角 356">
            <a:extLst>
              <a:ext uri="{FF2B5EF4-FFF2-40B4-BE49-F238E27FC236}">
                <a16:creationId xmlns:a16="http://schemas.microsoft.com/office/drawing/2014/main" id="{8FBDB3DE-5893-3CC9-3F63-FF217BC59A29}"/>
              </a:ext>
            </a:extLst>
          </p:cNvPr>
          <p:cNvSpPr/>
          <p:nvPr/>
        </p:nvSpPr>
        <p:spPr>
          <a:xfrm>
            <a:off x="1505861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8" name="矩形: 圆角 357">
            <a:extLst>
              <a:ext uri="{FF2B5EF4-FFF2-40B4-BE49-F238E27FC236}">
                <a16:creationId xmlns:a16="http://schemas.microsoft.com/office/drawing/2014/main" id="{3C07569D-75CC-59FE-304D-DD3D73E387DC}"/>
              </a:ext>
            </a:extLst>
          </p:cNvPr>
          <p:cNvSpPr/>
          <p:nvPr/>
        </p:nvSpPr>
        <p:spPr>
          <a:xfrm>
            <a:off x="2588106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9" name="矩形: 圆角 358">
            <a:extLst>
              <a:ext uri="{FF2B5EF4-FFF2-40B4-BE49-F238E27FC236}">
                <a16:creationId xmlns:a16="http://schemas.microsoft.com/office/drawing/2014/main" id="{3C291941-6211-0C5D-ACC4-2B11E9E35026}"/>
              </a:ext>
            </a:extLst>
          </p:cNvPr>
          <p:cNvSpPr/>
          <p:nvPr/>
        </p:nvSpPr>
        <p:spPr>
          <a:xfrm>
            <a:off x="3672235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83F1E955-0BCD-8BF8-5924-FB564CC63F1D}"/>
              </a:ext>
            </a:extLst>
          </p:cNvPr>
          <p:cNvSpPr/>
          <p:nvPr/>
        </p:nvSpPr>
        <p:spPr>
          <a:xfrm>
            <a:off x="4756364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422C49DC-A4BB-144D-93BD-879F8C794DBE}"/>
              </a:ext>
            </a:extLst>
          </p:cNvPr>
          <p:cNvSpPr/>
          <p:nvPr/>
        </p:nvSpPr>
        <p:spPr>
          <a:xfrm>
            <a:off x="5906950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2" name="矩形: 圆角 361">
            <a:extLst>
              <a:ext uri="{FF2B5EF4-FFF2-40B4-BE49-F238E27FC236}">
                <a16:creationId xmlns:a16="http://schemas.microsoft.com/office/drawing/2014/main" id="{E687C41B-768C-F012-EB4C-B28D541E117A}"/>
              </a:ext>
            </a:extLst>
          </p:cNvPr>
          <p:cNvSpPr/>
          <p:nvPr/>
        </p:nvSpPr>
        <p:spPr>
          <a:xfrm>
            <a:off x="7006223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1A393E13-8776-D470-39DA-82B77EFF2B8D}"/>
              </a:ext>
            </a:extLst>
          </p:cNvPr>
          <p:cNvSpPr/>
          <p:nvPr/>
        </p:nvSpPr>
        <p:spPr>
          <a:xfrm>
            <a:off x="8096010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E3CCAEA5-5F96-AF98-4E0F-8456D1E8D3DD}"/>
              </a:ext>
            </a:extLst>
          </p:cNvPr>
          <p:cNvSpPr/>
          <p:nvPr/>
        </p:nvSpPr>
        <p:spPr>
          <a:xfrm>
            <a:off x="9223950" y="116173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1" name="矩形: 圆角 370">
            <a:extLst>
              <a:ext uri="{FF2B5EF4-FFF2-40B4-BE49-F238E27FC236}">
                <a16:creationId xmlns:a16="http://schemas.microsoft.com/office/drawing/2014/main" id="{2B0D3D84-3B7F-A3DC-622C-4C393C89A9A6}"/>
              </a:ext>
            </a:extLst>
          </p:cNvPr>
          <p:cNvSpPr/>
          <p:nvPr/>
        </p:nvSpPr>
        <p:spPr>
          <a:xfrm>
            <a:off x="1496863" y="1215281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B00D2224-2DEF-A0C2-0826-CBDD72BF9FA8}"/>
              </a:ext>
            </a:extLst>
          </p:cNvPr>
          <p:cNvSpPr/>
          <p:nvPr/>
        </p:nvSpPr>
        <p:spPr>
          <a:xfrm>
            <a:off x="2593201" y="121486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90941A77-F04D-7A66-C1CE-B4587C6AD1D5}"/>
              </a:ext>
            </a:extLst>
          </p:cNvPr>
          <p:cNvSpPr/>
          <p:nvPr/>
        </p:nvSpPr>
        <p:spPr>
          <a:xfrm>
            <a:off x="3696380" y="12148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E66C3415-37FE-05F8-B512-1F4D6A4C7A34}"/>
              </a:ext>
            </a:extLst>
          </p:cNvPr>
          <p:cNvSpPr/>
          <p:nvPr/>
        </p:nvSpPr>
        <p:spPr>
          <a:xfrm>
            <a:off x="4753442" y="121468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C996C8EE-D1EE-576E-26AA-762662E12800}"/>
              </a:ext>
            </a:extLst>
          </p:cNvPr>
          <p:cNvSpPr/>
          <p:nvPr/>
        </p:nvSpPr>
        <p:spPr>
          <a:xfrm>
            <a:off x="5923296" y="121420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" name="矩形: 圆角 375">
            <a:extLst>
              <a:ext uri="{FF2B5EF4-FFF2-40B4-BE49-F238E27FC236}">
                <a16:creationId xmlns:a16="http://schemas.microsoft.com/office/drawing/2014/main" id="{4BBE7AF5-D19C-4142-DE93-AE451BB45369}"/>
              </a:ext>
            </a:extLst>
          </p:cNvPr>
          <p:cNvSpPr/>
          <p:nvPr/>
        </p:nvSpPr>
        <p:spPr>
          <a:xfrm>
            <a:off x="7005678" y="121610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7" name="矩形: 圆角 376">
            <a:extLst>
              <a:ext uri="{FF2B5EF4-FFF2-40B4-BE49-F238E27FC236}">
                <a16:creationId xmlns:a16="http://schemas.microsoft.com/office/drawing/2014/main" id="{8C4194A6-4DE4-8100-6B8B-7F1F438D86E5}"/>
              </a:ext>
            </a:extLst>
          </p:cNvPr>
          <p:cNvSpPr/>
          <p:nvPr/>
        </p:nvSpPr>
        <p:spPr>
          <a:xfrm>
            <a:off x="8092893" y="1215423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" name="矩形: 圆角 377">
            <a:extLst>
              <a:ext uri="{FF2B5EF4-FFF2-40B4-BE49-F238E27FC236}">
                <a16:creationId xmlns:a16="http://schemas.microsoft.com/office/drawing/2014/main" id="{0F60F23D-EEB4-62DF-BB77-3181747FB618}"/>
              </a:ext>
            </a:extLst>
          </p:cNvPr>
          <p:cNvSpPr/>
          <p:nvPr/>
        </p:nvSpPr>
        <p:spPr>
          <a:xfrm>
            <a:off x="9214580" y="121589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9" name="矩形: 圆角 378">
            <a:extLst>
              <a:ext uri="{FF2B5EF4-FFF2-40B4-BE49-F238E27FC236}">
                <a16:creationId xmlns:a16="http://schemas.microsoft.com/office/drawing/2014/main" id="{DC6C9D55-F336-59D7-5290-00910D3F08C6}"/>
              </a:ext>
            </a:extLst>
          </p:cNvPr>
          <p:cNvSpPr/>
          <p:nvPr/>
        </p:nvSpPr>
        <p:spPr>
          <a:xfrm>
            <a:off x="1475602" y="1273745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" name="矩形: 圆角 379">
            <a:extLst>
              <a:ext uri="{FF2B5EF4-FFF2-40B4-BE49-F238E27FC236}">
                <a16:creationId xmlns:a16="http://schemas.microsoft.com/office/drawing/2014/main" id="{E164AA07-905A-0B05-25AC-494EA18305CC}"/>
              </a:ext>
            </a:extLst>
          </p:cNvPr>
          <p:cNvSpPr/>
          <p:nvPr/>
        </p:nvSpPr>
        <p:spPr>
          <a:xfrm>
            <a:off x="2592556" y="127279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1" name="矩形: 圆角 380">
            <a:extLst>
              <a:ext uri="{FF2B5EF4-FFF2-40B4-BE49-F238E27FC236}">
                <a16:creationId xmlns:a16="http://schemas.microsoft.com/office/drawing/2014/main" id="{183305D1-78C3-A49D-9CD2-7D660B53BD82}"/>
              </a:ext>
            </a:extLst>
          </p:cNvPr>
          <p:cNvSpPr/>
          <p:nvPr/>
        </p:nvSpPr>
        <p:spPr>
          <a:xfrm>
            <a:off x="3710317" y="127279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2" name="矩形: 圆角 381">
            <a:extLst>
              <a:ext uri="{FF2B5EF4-FFF2-40B4-BE49-F238E27FC236}">
                <a16:creationId xmlns:a16="http://schemas.microsoft.com/office/drawing/2014/main" id="{51E9B2A4-20BB-59F8-8AF9-2E7A6ACDC755}"/>
              </a:ext>
            </a:extLst>
          </p:cNvPr>
          <p:cNvSpPr/>
          <p:nvPr/>
        </p:nvSpPr>
        <p:spPr>
          <a:xfrm>
            <a:off x="4771489" y="127314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3" name="矩形: 圆角 382">
            <a:extLst>
              <a:ext uri="{FF2B5EF4-FFF2-40B4-BE49-F238E27FC236}">
                <a16:creationId xmlns:a16="http://schemas.microsoft.com/office/drawing/2014/main" id="{6DCF2F05-1DD1-60AA-5ED2-0CB9A3683C3C}"/>
              </a:ext>
            </a:extLst>
          </p:cNvPr>
          <p:cNvSpPr/>
          <p:nvPr/>
        </p:nvSpPr>
        <p:spPr>
          <a:xfrm>
            <a:off x="5926669" y="127308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4" name="矩形: 圆角 383">
            <a:extLst>
              <a:ext uri="{FF2B5EF4-FFF2-40B4-BE49-F238E27FC236}">
                <a16:creationId xmlns:a16="http://schemas.microsoft.com/office/drawing/2014/main" id="{C805A650-A84A-4917-1E38-A944AC099A7E}"/>
              </a:ext>
            </a:extLst>
          </p:cNvPr>
          <p:cNvSpPr/>
          <p:nvPr/>
        </p:nvSpPr>
        <p:spPr>
          <a:xfrm>
            <a:off x="7008267" y="127279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7" name="矩形: 圆角 386">
            <a:extLst>
              <a:ext uri="{FF2B5EF4-FFF2-40B4-BE49-F238E27FC236}">
                <a16:creationId xmlns:a16="http://schemas.microsoft.com/office/drawing/2014/main" id="{95E4EC95-CDFF-948E-3E00-049C2E7D1577}"/>
              </a:ext>
            </a:extLst>
          </p:cNvPr>
          <p:cNvSpPr/>
          <p:nvPr/>
        </p:nvSpPr>
        <p:spPr>
          <a:xfrm>
            <a:off x="1375992" y="13811684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8" name="矩形: 圆角 387">
            <a:extLst>
              <a:ext uri="{FF2B5EF4-FFF2-40B4-BE49-F238E27FC236}">
                <a16:creationId xmlns:a16="http://schemas.microsoft.com/office/drawing/2014/main" id="{ADBE9E12-D1EA-651A-2807-C8385C7349A2}"/>
              </a:ext>
            </a:extLst>
          </p:cNvPr>
          <p:cNvSpPr/>
          <p:nvPr/>
        </p:nvSpPr>
        <p:spPr>
          <a:xfrm>
            <a:off x="2595648" y="139170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9" name="矩形: 圆角 388">
            <a:extLst>
              <a:ext uri="{FF2B5EF4-FFF2-40B4-BE49-F238E27FC236}">
                <a16:creationId xmlns:a16="http://schemas.microsoft.com/office/drawing/2014/main" id="{C9CA3788-F18F-A0F0-6EE8-854376760DE9}"/>
              </a:ext>
            </a:extLst>
          </p:cNvPr>
          <p:cNvSpPr/>
          <p:nvPr/>
        </p:nvSpPr>
        <p:spPr>
          <a:xfrm>
            <a:off x="3677893" y="139170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0" name="矩形: 圆角 389">
            <a:extLst>
              <a:ext uri="{FF2B5EF4-FFF2-40B4-BE49-F238E27FC236}">
                <a16:creationId xmlns:a16="http://schemas.microsoft.com/office/drawing/2014/main" id="{E94841FE-27D5-67E0-A6F7-E4EB062CDFBD}"/>
              </a:ext>
            </a:extLst>
          </p:cNvPr>
          <p:cNvSpPr/>
          <p:nvPr/>
        </p:nvSpPr>
        <p:spPr>
          <a:xfrm>
            <a:off x="4796493" y="139107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1" name="矩形: 圆角 390">
            <a:extLst>
              <a:ext uri="{FF2B5EF4-FFF2-40B4-BE49-F238E27FC236}">
                <a16:creationId xmlns:a16="http://schemas.microsoft.com/office/drawing/2014/main" id="{42BC854F-09DB-9E36-8C99-30A036A770E9}"/>
              </a:ext>
            </a:extLst>
          </p:cNvPr>
          <p:cNvSpPr/>
          <p:nvPr/>
        </p:nvSpPr>
        <p:spPr>
          <a:xfrm>
            <a:off x="5882377" y="139075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2" name="矩形: 圆角 391">
            <a:extLst>
              <a:ext uri="{FF2B5EF4-FFF2-40B4-BE49-F238E27FC236}">
                <a16:creationId xmlns:a16="http://schemas.microsoft.com/office/drawing/2014/main" id="{D56FE75C-65BC-3694-9BB2-0CD9BDF987EA}"/>
              </a:ext>
            </a:extLst>
          </p:cNvPr>
          <p:cNvSpPr/>
          <p:nvPr/>
        </p:nvSpPr>
        <p:spPr>
          <a:xfrm>
            <a:off x="7042188" y="139170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3" name="矩形: 圆角 392">
            <a:extLst>
              <a:ext uri="{FF2B5EF4-FFF2-40B4-BE49-F238E27FC236}">
                <a16:creationId xmlns:a16="http://schemas.microsoft.com/office/drawing/2014/main" id="{468D118F-9D1B-0156-3875-FE53224C2C7E}"/>
              </a:ext>
            </a:extLst>
          </p:cNvPr>
          <p:cNvSpPr/>
          <p:nvPr/>
        </p:nvSpPr>
        <p:spPr>
          <a:xfrm>
            <a:off x="8096010" y="139170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4" name="矩形: 圆角 393">
            <a:extLst>
              <a:ext uri="{FF2B5EF4-FFF2-40B4-BE49-F238E27FC236}">
                <a16:creationId xmlns:a16="http://schemas.microsoft.com/office/drawing/2014/main" id="{75578C10-9AB2-2FBF-933F-BCBB436F16BC}"/>
              </a:ext>
            </a:extLst>
          </p:cNvPr>
          <p:cNvSpPr/>
          <p:nvPr/>
        </p:nvSpPr>
        <p:spPr>
          <a:xfrm>
            <a:off x="9197887" y="138889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5" name="矩形: 圆角 394">
            <a:extLst>
              <a:ext uri="{FF2B5EF4-FFF2-40B4-BE49-F238E27FC236}">
                <a16:creationId xmlns:a16="http://schemas.microsoft.com/office/drawing/2014/main" id="{CA349A2A-9B34-99A4-F76C-64855EB96DFA}"/>
              </a:ext>
            </a:extLst>
          </p:cNvPr>
          <p:cNvSpPr/>
          <p:nvPr/>
        </p:nvSpPr>
        <p:spPr>
          <a:xfrm>
            <a:off x="1534963" y="144731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6" name="矩形: 圆角 395">
            <a:extLst>
              <a:ext uri="{FF2B5EF4-FFF2-40B4-BE49-F238E27FC236}">
                <a16:creationId xmlns:a16="http://schemas.microsoft.com/office/drawing/2014/main" id="{01DA3A9B-86AE-28AA-D9FE-486C81F6CD17}"/>
              </a:ext>
            </a:extLst>
          </p:cNvPr>
          <p:cNvSpPr/>
          <p:nvPr/>
        </p:nvSpPr>
        <p:spPr>
          <a:xfrm>
            <a:off x="2619092" y="1446745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7" name="矩形: 圆角 396">
            <a:extLst>
              <a:ext uri="{FF2B5EF4-FFF2-40B4-BE49-F238E27FC236}">
                <a16:creationId xmlns:a16="http://schemas.microsoft.com/office/drawing/2014/main" id="{1B315D45-F68E-FE1E-6768-E52CC514B7CB}"/>
              </a:ext>
            </a:extLst>
          </p:cNvPr>
          <p:cNvSpPr/>
          <p:nvPr/>
        </p:nvSpPr>
        <p:spPr>
          <a:xfrm>
            <a:off x="3699812" y="14468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8" name="矩形: 圆角 397">
            <a:extLst>
              <a:ext uri="{FF2B5EF4-FFF2-40B4-BE49-F238E27FC236}">
                <a16:creationId xmlns:a16="http://schemas.microsoft.com/office/drawing/2014/main" id="{F07141E3-4A2F-298B-D27D-AB9F2B4D880F}"/>
              </a:ext>
            </a:extLst>
          </p:cNvPr>
          <p:cNvSpPr/>
          <p:nvPr/>
        </p:nvSpPr>
        <p:spPr>
          <a:xfrm>
            <a:off x="4797172" y="144598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9" name="矩形: 圆角 398">
            <a:extLst>
              <a:ext uri="{FF2B5EF4-FFF2-40B4-BE49-F238E27FC236}">
                <a16:creationId xmlns:a16="http://schemas.microsoft.com/office/drawing/2014/main" id="{A058D723-1706-BA6E-F52D-9B48062080C8}"/>
              </a:ext>
            </a:extLst>
          </p:cNvPr>
          <p:cNvSpPr/>
          <p:nvPr/>
        </p:nvSpPr>
        <p:spPr>
          <a:xfrm>
            <a:off x="5898087" y="144434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0" name="矩形: 圆角 399">
            <a:extLst>
              <a:ext uri="{FF2B5EF4-FFF2-40B4-BE49-F238E27FC236}">
                <a16:creationId xmlns:a16="http://schemas.microsoft.com/office/drawing/2014/main" id="{51DCF3E2-DF41-F360-0FD6-ADC4B0E774E9}"/>
              </a:ext>
            </a:extLst>
          </p:cNvPr>
          <p:cNvSpPr/>
          <p:nvPr/>
        </p:nvSpPr>
        <p:spPr>
          <a:xfrm>
            <a:off x="7045525" y="144662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1" name="矩形: 圆角 400">
            <a:extLst>
              <a:ext uri="{FF2B5EF4-FFF2-40B4-BE49-F238E27FC236}">
                <a16:creationId xmlns:a16="http://schemas.microsoft.com/office/drawing/2014/main" id="{2FD1112F-58C2-E96C-17F8-695E6332BFF4}"/>
              </a:ext>
            </a:extLst>
          </p:cNvPr>
          <p:cNvSpPr/>
          <p:nvPr/>
        </p:nvSpPr>
        <p:spPr>
          <a:xfrm>
            <a:off x="8088772" y="144662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2" name="矩形: 圆角 401">
            <a:extLst>
              <a:ext uri="{FF2B5EF4-FFF2-40B4-BE49-F238E27FC236}">
                <a16:creationId xmlns:a16="http://schemas.microsoft.com/office/drawing/2014/main" id="{DFF67E94-FD19-57CC-8B34-B8B80B6373AE}"/>
              </a:ext>
            </a:extLst>
          </p:cNvPr>
          <p:cNvSpPr/>
          <p:nvPr/>
        </p:nvSpPr>
        <p:spPr>
          <a:xfrm>
            <a:off x="9198550" y="144345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E2DFCAB0-0FF4-21B7-E517-A4737BD48535}"/>
              </a:ext>
            </a:extLst>
          </p:cNvPr>
          <p:cNvSpPr/>
          <p:nvPr/>
        </p:nvSpPr>
        <p:spPr>
          <a:xfrm>
            <a:off x="1533185" y="150098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91FB2BCB-39D1-EE73-B02D-0C1151FB6080}"/>
              </a:ext>
            </a:extLst>
          </p:cNvPr>
          <p:cNvSpPr/>
          <p:nvPr/>
        </p:nvSpPr>
        <p:spPr>
          <a:xfrm>
            <a:off x="2610227" y="150130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5" name="矩形: 圆角 404">
            <a:extLst>
              <a:ext uri="{FF2B5EF4-FFF2-40B4-BE49-F238E27FC236}">
                <a16:creationId xmlns:a16="http://schemas.microsoft.com/office/drawing/2014/main" id="{679E536C-BD8D-8B3A-7BE6-46B9DF1422DC}"/>
              </a:ext>
            </a:extLst>
          </p:cNvPr>
          <p:cNvSpPr/>
          <p:nvPr/>
        </p:nvSpPr>
        <p:spPr>
          <a:xfrm>
            <a:off x="3707056" y="150130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6" name="矩形: 圆角 405">
            <a:extLst>
              <a:ext uri="{FF2B5EF4-FFF2-40B4-BE49-F238E27FC236}">
                <a16:creationId xmlns:a16="http://schemas.microsoft.com/office/drawing/2014/main" id="{3B7F60C3-932A-AE42-2869-A72B0C5E9473}"/>
              </a:ext>
            </a:extLst>
          </p:cNvPr>
          <p:cNvSpPr/>
          <p:nvPr/>
        </p:nvSpPr>
        <p:spPr>
          <a:xfrm>
            <a:off x="4800930" y="150130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7" name="矩形: 圆角 406">
            <a:extLst>
              <a:ext uri="{FF2B5EF4-FFF2-40B4-BE49-F238E27FC236}">
                <a16:creationId xmlns:a16="http://schemas.microsoft.com/office/drawing/2014/main" id="{8C19D037-8F02-9EED-8335-008FFDDD6514}"/>
              </a:ext>
            </a:extLst>
          </p:cNvPr>
          <p:cNvSpPr/>
          <p:nvPr/>
        </p:nvSpPr>
        <p:spPr>
          <a:xfrm>
            <a:off x="5887503" y="1500827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3" name="矩形: 圆角 412">
            <a:extLst>
              <a:ext uri="{FF2B5EF4-FFF2-40B4-BE49-F238E27FC236}">
                <a16:creationId xmlns:a16="http://schemas.microsoft.com/office/drawing/2014/main" id="{6D9EB962-5192-C199-DACF-1F02714063B2}"/>
              </a:ext>
            </a:extLst>
          </p:cNvPr>
          <p:cNvSpPr/>
          <p:nvPr/>
        </p:nvSpPr>
        <p:spPr>
          <a:xfrm>
            <a:off x="3775559" y="741633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4" name="矩形: 圆角 413">
            <a:extLst>
              <a:ext uri="{FF2B5EF4-FFF2-40B4-BE49-F238E27FC236}">
                <a16:creationId xmlns:a16="http://schemas.microsoft.com/office/drawing/2014/main" id="{8F00EE93-9CC0-0320-16E2-B52F4C197C63}"/>
              </a:ext>
            </a:extLst>
          </p:cNvPr>
          <p:cNvSpPr/>
          <p:nvPr/>
        </p:nvSpPr>
        <p:spPr>
          <a:xfrm>
            <a:off x="1357815" y="16011795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5" name="矩形: 圆角 414">
            <a:extLst>
              <a:ext uri="{FF2B5EF4-FFF2-40B4-BE49-F238E27FC236}">
                <a16:creationId xmlns:a16="http://schemas.microsoft.com/office/drawing/2014/main" id="{C7D6130A-8638-16B0-475D-8572CD95C362}"/>
              </a:ext>
            </a:extLst>
          </p:cNvPr>
          <p:cNvSpPr/>
          <p:nvPr/>
        </p:nvSpPr>
        <p:spPr>
          <a:xfrm>
            <a:off x="7040107" y="150198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" name="矩形: 圆角 415">
            <a:extLst>
              <a:ext uri="{FF2B5EF4-FFF2-40B4-BE49-F238E27FC236}">
                <a16:creationId xmlns:a16="http://schemas.microsoft.com/office/drawing/2014/main" id="{CCE5A1F5-5BA2-59DA-8E1D-60357507D4F6}"/>
              </a:ext>
            </a:extLst>
          </p:cNvPr>
          <p:cNvSpPr/>
          <p:nvPr/>
        </p:nvSpPr>
        <p:spPr>
          <a:xfrm>
            <a:off x="8098836" y="150198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" name="矩形: 圆角 416">
            <a:extLst>
              <a:ext uri="{FF2B5EF4-FFF2-40B4-BE49-F238E27FC236}">
                <a16:creationId xmlns:a16="http://schemas.microsoft.com/office/drawing/2014/main" id="{01780131-6B99-5FA4-21BE-31CC1F81AA84}"/>
              </a:ext>
            </a:extLst>
          </p:cNvPr>
          <p:cNvSpPr/>
          <p:nvPr/>
        </p:nvSpPr>
        <p:spPr>
          <a:xfrm>
            <a:off x="1586837" y="161247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8" name="矩形: 圆角 417">
            <a:extLst>
              <a:ext uri="{FF2B5EF4-FFF2-40B4-BE49-F238E27FC236}">
                <a16:creationId xmlns:a16="http://schemas.microsoft.com/office/drawing/2014/main" id="{1DB96C47-3BF8-1C4F-7BF9-092BB7275B06}"/>
              </a:ext>
            </a:extLst>
          </p:cNvPr>
          <p:cNvSpPr/>
          <p:nvPr/>
        </p:nvSpPr>
        <p:spPr>
          <a:xfrm>
            <a:off x="2686110" y="161247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9" name="矩形: 圆角 418">
            <a:extLst>
              <a:ext uri="{FF2B5EF4-FFF2-40B4-BE49-F238E27FC236}">
                <a16:creationId xmlns:a16="http://schemas.microsoft.com/office/drawing/2014/main" id="{54CEAB7D-B3F8-6915-9437-EA646DCCC737}"/>
              </a:ext>
            </a:extLst>
          </p:cNvPr>
          <p:cNvSpPr/>
          <p:nvPr/>
        </p:nvSpPr>
        <p:spPr>
          <a:xfrm>
            <a:off x="3775897" y="161247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EF9067A5-F151-EDD8-84EF-2CB2E639F9A3}"/>
              </a:ext>
            </a:extLst>
          </p:cNvPr>
          <p:cNvSpPr/>
          <p:nvPr/>
        </p:nvSpPr>
        <p:spPr>
          <a:xfrm>
            <a:off x="4903837" y="161247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1" name="矩形: 圆角 420">
            <a:extLst>
              <a:ext uri="{FF2B5EF4-FFF2-40B4-BE49-F238E27FC236}">
                <a16:creationId xmlns:a16="http://schemas.microsoft.com/office/drawing/2014/main" id="{68042D6C-7B16-9C34-2109-574863C95FD3}"/>
              </a:ext>
            </a:extLst>
          </p:cNvPr>
          <p:cNvSpPr/>
          <p:nvPr/>
        </p:nvSpPr>
        <p:spPr>
          <a:xfrm>
            <a:off x="5951859" y="161280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8A97C179-E1BA-7577-0501-09E3476415FF}"/>
              </a:ext>
            </a:extLst>
          </p:cNvPr>
          <p:cNvSpPr/>
          <p:nvPr/>
        </p:nvSpPr>
        <p:spPr>
          <a:xfrm>
            <a:off x="6995264" y="161270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B85FE1CE-A3AA-46DC-9154-AAB17F6ECD88}"/>
              </a:ext>
            </a:extLst>
          </p:cNvPr>
          <p:cNvSpPr/>
          <p:nvPr/>
        </p:nvSpPr>
        <p:spPr>
          <a:xfrm>
            <a:off x="8141705" y="161362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4" name="矩形: 圆角 423">
            <a:extLst>
              <a:ext uri="{FF2B5EF4-FFF2-40B4-BE49-F238E27FC236}">
                <a16:creationId xmlns:a16="http://schemas.microsoft.com/office/drawing/2014/main" id="{7BC1D3B3-CE2C-9574-1EE9-A07AFAABFB9B}"/>
              </a:ext>
            </a:extLst>
          </p:cNvPr>
          <p:cNvSpPr/>
          <p:nvPr/>
        </p:nvSpPr>
        <p:spPr>
          <a:xfrm>
            <a:off x="9223950" y="161489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63FC8EB2-D6F4-E77F-A019-10FC0D60C320}"/>
              </a:ext>
            </a:extLst>
          </p:cNvPr>
          <p:cNvSpPr/>
          <p:nvPr/>
        </p:nvSpPr>
        <p:spPr>
          <a:xfrm>
            <a:off x="1586837" y="1673316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6" name="矩形: 圆角 425">
            <a:extLst>
              <a:ext uri="{FF2B5EF4-FFF2-40B4-BE49-F238E27FC236}">
                <a16:creationId xmlns:a16="http://schemas.microsoft.com/office/drawing/2014/main" id="{4C608AA0-5E5E-58F0-9945-DD36C3BB3458}"/>
              </a:ext>
            </a:extLst>
          </p:cNvPr>
          <p:cNvSpPr/>
          <p:nvPr/>
        </p:nvSpPr>
        <p:spPr>
          <a:xfrm>
            <a:off x="2674031" y="167464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7" name="矩形: 圆角 426">
            <a:extLst>
              <a:ext uri="{FF2B5EF4-FFF2-40B4-BE49-F238E27FC236}">
                <a16:creationId xmlns:a16="http://schemas.microsoft.com/office/drawing/2014/main" id="{A3F0A533-1DF7-A2C6-E804-F138783E22D1}"/>
              </a:ext>
            </a:extLst>
          </p:cNvPr>
          <p:cNvSpPr/>
          <p:nvPr/>
        </p:nvSpPr>
        <p:spPr>
          <a:xfrm>
            <a:off x="3782598" y="16728286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8" name="矩形: 圆角 427">
            <a:extLst>
              <a:ext uri="{FF2B5EF4-FFF2-40B4-BE49-F238E27FC236}">
                <a16:creationId xmlns:a16="http://schemas.microsoft.com/office/drawing/2014/main" id="{A3F2345E-9035-59DF-F500-ED6B0FC35D8C}"/>
              </a:ext>
            </a:extLst>
          </p:cNvPr>
          <p:cNvSpPr/>
          <p:nvPr/>
        </p:nvSpPr>
        <p:spPr>
          <a:xfrm>
            <a:off x="8095347" y="127244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D0D503A8-A455-06F3-E18A-97BA17DC3477}"/>
              </a:ext>
            </a:extLst>
          </p:cNvPr>
          <p:cNvSpPr/>
          <p:nvPr/>
        </p:nvSpPr>
        <p:spPr>
          <a:xfrm>
            <a:off x="1534284" y="139312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0" name="矩形: 圆角 429">
            <a:extLst>
              <a:ext uri="{FF2B5EF4-FFF2-40B4-BE49-F238E27FC236}">
                <a16:creationId xmlns:a16="http://schemas.microsoft.com/office/drawing/2014/main" id="{6F4D1F63-66ED-1E98-5B5F-588920AE7FB7}"/>
              </a:ext>
            </a:extLst>
          </p:cNvPr>
          <p:cNvSpPr/>
          <p:nvPr/>
        </p:nvSpPr>
        <p:spPr>
          <a:xfrm>
            <a:off x="1357814" y="1829142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1" name="矩形: 圆角 430">
            <a:extLst>
              <a:ext uri="{FF2B5EF4-FFF2-40B4-BE49-F238E27FC236}">
                <a16:creationId xmlns:a16="http://schemas.microsoft.com/office/drawing/2014/main" id="{37AAD004-6190-1836-F7BE-BCC2A4A00CB5}"/>
              </a:ext>
            </a:extLst>
          </p:cNvPr>
          <p:cNvSpPr/>
          <p:nvPr/>
        </p:nvSpPr>
        <p:spPr>
          <a:xfrm>
            <a:off x="1549388" y="1842732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2" name="矩形: 圆角 431">
            <a:extLst>
              <a:ext uri="{FF2B5EF4-FFF2-40B4-BE49-F238E27FC236}">
                <a16:creationId xmlns:a16="http://schemas.microsoft.com/office/drawing/2014/main" id="{271BF727-B256-A82A-3FA4-4FB709B41760}"/>
              </a:ext>
            </a:extLst>
          </p:cNvPr>
          <p:cNvSpPr/>
          <p:nvPr/>
        </p:nvSpPr>
        <p:spPr>
          <a:xfrm>
            <a:off x="2631633" y="1844068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3" name="矩形: 圆角 432">
            <a:extLst>
              <a:ext uri="{FF2B5EF4-FFF2-40B4-BE49-F238E27FC236}">
                <a16:creationId xmlns:a16="http://schemas.microsoft.com/office/drawing/2014/main" id="{2C333E75-EDEE-BA2E-B781-CC2D0236E2DB}"/>
              </a:ext>
            </a:extLst>
          </p:cNvPr>
          <p:cNvSpPr/>
          <p:nvPr/>
        </p:nvSpPr>
        <p:spPr>
          <a:xfrm>
            <a:off x="3713878" y="184540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4" name="矩形: 圆角 433">
            <a:extLst>
              <a:ext uri="{FF2B5EF4-FFF2-40B4-BE49-F238E27FC236}">
                <a16:creationId xmlns:a16="http://schemas.microsoft.com/office/drawing/2014/main" id="{4D480ECF-DA22-AF46-FB36-986742F2ED86}"/>
              </a:ext>
            </a:extLst>
          </p:cNvPr>
          <p:cNvSpPr/>
          <p:nvPr/>
        </p:nvSpPr>
        <p:spPr>
          <a:xfrm>
            <a:off x="4800057" y="1844068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5" name="矩形: 圆角 434">
            <a:extLst>
              <a:ext uri="{FF2B5EF4-FFF2-40B4-BE49-F238E27FC236}">
                <a16:creationId xmlns:a16="http://schemas.microsoft.com/office/drawing/2014/main" id="{DC1B90D8-D707-894D-52C8-D2CF6EEB64EB}"/>
              </a:ext>
            </a:extLst>
          </p:cNvPr>
          <p:cNvSpPr/>
          <p:nvPr/>
        </p:nvSpPr>
        <p:spPr>
          <a:xfrm>
            <a:off x="5887285" y="1842732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" name="矩形: 圆角 435">
            <a:extLst>
              <a:ext uri="{FF2B5EF4-FFF2-40B4-BE49-F238E27FC236}">
                <a16:creationId xmlns:a16="http://schemas.microsoft.com/office/drawing/2014/main" id="{B88EA3D9-04AB-B6CB-8461-962844EA1E02}"/>
              </a:ext>
            </a:extLst>
          </p:cNvPr>
          <p:cNvSpPr/>
          <p:nvPr/>
        </p:nvSpPr>
        <p:spPr>
          <a:xfrm>
            <a:off x="6968481" y="1844068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7" name="矩形: 圆角 436">
            <a:extLst>
              <a:ext uri="{FF2B5EF4-FFF2-40B4-BE49-F238E27FC236}">
                <a16:creationId xmlns:a16="http://schemas.microsoft.com/office/drawing/2014/main" id="{A73277D7-3B29-5EDC-7488-9BF6E840F01E}"/>
              </a:ext>
            </a:extLst>
          </p:cNvPr>
          <p:cNvSpPr/>
          <p:nvPr/>
        </p:nvSpPr>
        <p:spPr>
          <a:xfrm>
            <a:off x="8113261" y="184540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8" name="矩形: 圆角 437">
            <a:extLst>
              <a:ext uri="{FF2B5EF4-FFF2-40B4-BE49-F238E27FC236}">
                <a16:creationId xmlns:a16="http://schemas.microsoft.com/office/drawing/2014/main" id="{D65E9847-4B50-B35B-41A6-670D403985AF}"/>
              </a:ext>
            </a:extLst>
          </p:cNvPr>
          <p:cNvSpPr/>
          <p:nvPr/>
        </p:nvSpPr>
        <p:spPr>
          <a:xfrm>
            <a:off x="9258041" y="184540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9" name="矩形: 圆角 438">
            <a:extLst>
              <a:ext uri="{FF2B5EF4-FFF2-40B4-BE49-F238E27FC236}">
                <a16:creationId xmlns:a16="http://schemas.microsoft.com/office/drawing/2014/main" id="{B2DC602D-F2BB-46E0-D546-F0AE067A5323}"/>
              </a:ext>
            </a:extLst>
          </p:cNvPr>
          <p:cNvSpPr/>
          <p:nvPr/>
        </p:nvSpPr>
        <p:spPr>
          <a:xfrm>
            <a:off x="1549388" y="1900431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0" name="矩形: 圆角 439">
            <a:extLst>
              <a:ext uri="{FF2B5EF4-FFF2-40B4-BE49-F238E27FC236}">
                <a16:creationId xmlns:a16="http://schemas.microsoft.com/office/drawing/2014/main" id="{4FDF62DE-C916-0597-50D0-AA5587DD13C3}"/>
              </a:ext>
            </a:extLst>
          </p:cNvPr>
          <p:cNvSpPr/>
          <p:nvPr/>
        </p:nvSpPr>
        <p:spPr>
          <a:xfrm>
            <a:off x="2631633" y="1901766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1" name="矩形: 圆角 440">
            <a:extLst>
              <a:ext uri="{FF2B5EF4-FFF2-40B4-BE49-F238E27FC236}">
                <a16:creationId xmlns:a16="http://schemas.microsoft.com/office/drawing/2014/main" id="{1DEDAA24-413E-7065-C922-140EC31294F8}"/>
              </a:ext>
            </a:extLst>
          </p:cNvPr>
          <p:cNvSpPr/>
          <p:nvPr/>
        </p:nvSpPr>
        <p:spPr>
          <a:xfrm>
            <a:off x="3709511" y="190157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14458738-C979-F80C-7C77-35E5C00B856A}"/>
              </a:ext>
            </a:extLst>
          </p:cNvPr>
          <p:cNvSpPr/>
          <p:nvPr/>
        </p:nvSpPr>
        <p:spPr>
          <a:xfrm>
            <a:off x="4807891" y="1901512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3" name="矩形: 圆角 442">
            <a:extLst>
              <a:ext uri="{FF2B5EF4-FFF2-40B4-BE49-F238E27FC236}">
                <a16:creationId xmlns:a16="http://schemas.microsoft.com/office/drawing/2014/main" id="{52E68C25-9CB3-24EE-B2D0-DA86B1426648}"/>
              </a:ext>
            </a:extLst>
          </p:cNvPr>
          <p:cNvSpPr/>
          <p:nvPr/>
        </p:nvSpPr>
        <p:spPr>
          <a:xfrm>
            <a:off x="5894250" y="1900812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4" name="矩形: 圆角 443">
            <a:extLst>
              <a:ext uri="{FF2B5EF4-FFF2-40B4-BE49-F238E27FC236}">
                <a16:creationId xmlns:a16="http://schemas.microsoft.com/office/drawing/2014/main" id="{32A26595-2F14-A03D-F7E4-711BC458F3F2}"/>
              </a:ext>
            </a:extLst>
          </p:cNvPr>
          <p:cNvSpPr/>
          <p:nvPr/>
        </p:nvSpPr>
        <p:spPr>
          <a:xfrm>
            <a:off x="6981031" y="189960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5" name="矩形: 圆角 444">
            <a:extLst>
              <a:ext uri="{FF2B5EF4-FFF2-40B4-BE49-F238E27FC236}">
                <a16:creationId xmlns:a16="http://schemas.microsoft.com/office/drawing/2014/main" id="{5CA72DDD-7801-84E6-0BB5-30210E0C476B}"/>
              </a:ext>
            </a:extLst>
          </p:cNvPr>
          <p:cNvSpPr/>
          <p:nvPr/>
        </p:nvSpPr>
        <p:spPr>
          <a:xfrm>
            <a:off x="8121569" y="190030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6" name="矩形: 圆角 445">
            <a:extLst>
              <a:ext uri="{FF2B5EF4-FFF2-40B4-BE49-F238E27FC236}">
                <a16:creationId xmlns:a16="http://schemas.microsoft.com/office/drawing/2014/main" id="{257CF5C6-36D5-0616-44F3-58C14EF83EA7}"/>
              </a:ext>
            </a:extLst>
          </p:cNvPr>
          <p:cNvSpPr/>
          <p:nvPr/>
        </p:nvSpPr>
        <p:spPr>
          <a:xfrm>
            <a:off x="9266349" y="1900308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7" name="矩形: 圆角 446">
            <a:extLst>
              <a:ext uri="{FF2B5EF4-FFF2-40B4-BE49-F238E27FC236}">
                <a16:creationId xmlns:a16="http://schemas.microsoft.com/office/drawing/2014/main" id="{71320B66-56A2-D6EE-DDEF-A2EF0053E732}"/>
              </a:ext>
            </a:extLst>
          </p:cNvPr>
          <p:cNvSpPr/>
          <p:nvPr/>
        </p:nvSpPr>
        <p:spPr>
          <a:xfrm>
            <a:off x="1550672" y="1955308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8" name="矩形: 圆角 447">
            <a:extLst>
              <a:ext uri="{FF2B5EF4-FFF2-40B4-BE49-F238E27FC236}">
                <a16:creationId xmlns:a16="http://schemas.microsoft.com/office/drawing/2014/main" id="{32B92938-0F19-C089-4998-0761238FFE26}"/>
              </a:ext>
            </a:extLst>
          </p:cNvPr>
          <p:cNvSpPr/>
          <p:nvPr/>
        </p:nvSpPr>
        <p:spPr>
          <a:xfrm>
            <a:off x="2645617" y="1955374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9" name="矩形: 圆角 448">
            <a:extLst>
              <a:ext uri="{FF2B5EF4-FFF2-40B4-BE49-F238E27FC236}">
                <a16:creationId xmlns:a16="http://schemas.microsoft.com/office/drawing/2014/main" id="{20CFCD90-6F0B-BDDC-00CE-9C9611383DC8}"/>
              </a:ext>
            </a:extLst>
          </p:cNvPr>
          <p:cNvSpPr/>
          <p:nvPr/>
        </p:nvSpPr>
        <p:spPr>
          <a:xfrm>
            <a:off x="3718277" y="1955122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4067129C-1CFD-A867-985E-6F4C2344F523}"/>
              </a:ext>
            </a:extLst>
          </p:cNvPr>
          <p:cNvSpPr/>
          <p:nvPr/>
        </p:nvSpPr>
        <p:spPr>
          <a:xfrm>
            <a:off x="4796890" y="1955374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28F2739C-38F3-25FA-CE14-9560B5A97EED}"/>
              </a:ext>
            </a:extLst>
          </p:cNvPr>
          <p:cNvSpPr/>
          <p:nvPr/>
        </p:nvSpPr>
        <p:spPr>
          <a:xfrm>
            <a:off x="5889868" y="1955308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B76D6D09-230A-FE7A-9AA7-A15BDD1661C4}"/>
              </a:ext>
            </a:extLst>
          </p:cNvPr>
          <p:cNvSpPr/>
          <p:nvPr/>
        </p:nvSpPr>
        <p:spPr>
          <a:xfrm>
            <a:off x="6981031" y="1954739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4F82ABF0-CD79-C41A-61E5-211584DC3B7A}"/>
              </a:ext>
            </a:extLst>
          </p:cNvPr>
          <p:cNvCxnSpPr>
            <a:cxnSpLocks/>
          </p:cNvCxnSpPr>
          <p:nvPr/>
        </p:nvCxnSpPr>
        <p:spPr>
          <a:xfrm>
            <a:off x="9854886" y="6852060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1BDF45F9-6C51-D1C4-9E88-023AAAD6B495}"/>
              </a:ext>
            </a:extLst>
          </p:cNvPr>
          <p:cNvSpPr txBox="1"/>
          <p:nvPr/>
        </p:nvSpPr>
        <p:spPr>
          <a:xfrm>
            <a:off x="11905957" y="65817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471" name="连接符: 肘形 470">
            <a:extLst>
              <a:ext uri="{FF2B5EF4-FFF2-40B4-BE49-F238E27FC236}">
                <a16:creationId xmlns:a16="http://schemas.microsoft.com/office/drawing/2014/main" id="{5CF86F71-5DA3-56AE-1B95-A51C4D116886}"/>
              </a:ext>
            </a:extLst>
          </p:cNvPr>
          <p:cNvCxnSpPr>
            <a:cxnSpLocks/>
            <a:stCxn id="430" idx="1"/>
            <a:endCxn id="17" idx="1"/>
          </p:cNvCxnSpPr>
          <p:nvPr/>
        </p:nvCxnSpPr>
        <p:spPr>
          <a:xfrm rot="10800000" flipH="1">
            <a:off x="1357814" y="4730035"/>
            <a:ext cx="204682" cy="14440860"/>
          </a:xfrm>
          <a:prstGeom prst="bentConnector3">
            <a:avLst>
              <a:gd name="adj1" fmla="val -1116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>
            <a:extLst>
              <a:ext uri="{FF2B5EF4-FFF2-40B4-BE49-F238E27FC236}">
                <a16:creationId xmlns:a16="http://schemas.microsoft.com/office/drawing/2014/main" id="{2E6D2CB9-4254-80FB-278A-5C0F788C9658}"/>
              </a:ext>
            </a:extLst>
          </p:cNvPr>
          <p:cNvCxnSpPr>
            <a:cxnSpLocks/>
          </p:cNvCxnSpPr>
          <p:nvPr/>
        </p:nvCxnSpPr>
        <p:spPr>
          <a:xfrm>
            <a:off x="1496863" y="4731906"/>
            <a:ext cx="989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49593CFB-5426-3826-1312-AD2735CDC5B5}"/>
              </a:ext>
            </a:extLst>
          </p:cNvPr>
          <p:cNvCxnSpPr>
            <a:cxnSpLocks/>
            <a:stCxn id="18" idx="1"/>
            <a:endCxn id="17" idx="2"/>
          </p:cNvCxnSpPr>
          <p:nvPr/>
        </p:nvCxnSpPr>
        <p:spPr>
          <a:xfrm rot="10800000" flipV="1">
            <a:off x="1937147" y="4730035"/>
            <a:ext cx="707595" cy="177800"/>
          </a:xfrm>
          <a:prstGeom prst="bentConnector4">
            <a:avLst>
              <a:gd name="adj1" fmla="val 2352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3F028580-691D-70A9-2411-1447B411CFCE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 flipV="1">
            <a:off x="1937146" y="4730035"/>
            <a:ext cx="1791724" cy="177800"/>
          </a:xfrm>
          <a:prstGeom prst="bentConnector4">
            <a:avLst>
              <a:gd name="adj1" fmla="val 1030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连接符: 肘形 490">
            <a:extLst>
              <a:ext uri="{FF2B5EF4-FFF2-40B4-BE49-F238E27FC236}">
                <a16:creationId xmlns:a16="http://schemas.microsoft.com/office/drawing/2014/main" id="{51BDDD72-686A-F2E0-F314-34B74C59EB48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 flipV="1">
            <a:off x="1937147" y="4730035"/>
            <a:ext cx="2875853" cy="177800"/>
          </a:xfrm>
          <a:prstGeom prst="bentConnector4">
            <a:avLst>
              <a:gd name="adj1" fmla="val 9041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连接符: 肘形 494">
            <a:extLst>
              <a:ext uri="{FF2B5EF4-FFF2-40B4-BE49-F238E27FC236}">
                <a16:creationId xmlns:a16="http://schemas.microsoft.com/office/drawing/2014/main" id="{65197175-AF78-2F9D-2DFC-89D07574951E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 flipV="1">
            <a:off x="1937147" y="4730035"/>
            <a:ext cx="4026439" cy="177800"/>
          </a:xfrm>
          <a:prstGeom prst="bentConnector4">
            <a:avLst>
              <a:gd name="adj1" fmla="val 6552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连接符: 肘形 499">
            <a:extLst>
              <a:ext uri="{FF2B5EF4-FFF2-40B4-BE49-F238E27FC236}">
                <a16:creationId xmlns:a16="http://schemas.microsoft.com/office/drawing/2014/main" id="{CB949A14-1A7C-A719-DA14-10DCACD1A79C}"/>
              </a:ext>
            </a:extLst>
          </p:cNvPr>
          <p:cNvCxnSpPr>
            <a:cxnSpLocks/>
            <a:stCxn id="24" idx="1"/>
            <a:endCxn id="17" idx="2"/>
          </p:cNvCxnSpPr>
          <p:nvPr/>
        </p:nvCxnSpPr>
        <p:spPr>
          <a:xfrm rot="10800000" flipV="1">
            <a:off x="1937146" y="4730035"/>
            <a:ext cx="5098704" cy="177800"/>
          </a:xfrm>
          <a:prstGeom prst="bentConnector4">
            <a:avLst>
              <a:gd name="adj1" fmla="val 4293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连接符: 肘形 503">
            <a:extLst>
              <a:ext uri="{FF2B5EF4-FFF2-40B4-BE49-F238E27FC236}">
                <a16:creationId xmlns:a16="http://schemas.microsoft.com/office/drawing/2014/main" id="{FA94AEAB-2FA6-6827-FE4E-D8E1F6A8E039}"/>
              </a:ext>
            </a:extLst>
          </p:cNvPr>
          <p:cNvCxnSpPr>
            <a:cxnSpLocks/>
            <a:stCxn id="25" idx="1"/>
            <a:endCxn id="17" idx="2"/>
          </p:cNvCxnSpPr>
          <p:nvPr/>
        </p:nvCxnSpPr>
        <p:spPr>
          <a:xfrm rot="10800000" flipV="1">
            <a:off x="1937147" y="4730035"/>
            <a:ext cx="6215499" cy="177800"/>
          </a:xfrm>
          <a:prstGeom prst="bentConnector4">
            <a:avLst>
              <a:gd name="adj1" fmla="val 4077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连接符: 肘形 507">
            <a:extLst>
              <a:ext uri="{FF2B5EF4-FFF2-40B4-BE49-F238E27FC236}">
                <a16:creationId xmlns:a16="http://schemas.microsoft.com/office/drawing/2014/main" id="{383EDE47-41A1-ECDC-8ACB-F606DE39A340}"/>
              </a:ext>
            </a:extLst>
          </p:cNvPr>
          <p:cNvCxnSpPr>
            <a:cxnSpLocks/>
            <a:stCxn id="26" idx="1"/>
            <a:endCxn id="17" idx="2"/>
          </p:cNvCxnSpPr>
          <p:nvPr/>
        </p:nvCxnSpPr>
        <p:spPr>
          <a:xfrm rot="10800000" flipV="1">
            <a:off x="1937147" y="4730035"/>
            <a:ext cx="7343439" cy="177800"/>
          </a:xfrm>
          <a:prstGeom prst="bentConnector4">
            <a:avLst>
              <a:gd name="adj1" fmla="val 3219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连接符: 肘形 511">
            <a:extLst>
              <a:ext uri="{FF2B5EF4-FFF2-40B4-BE49-F238E27FC236}">
                <a16:creationId xmlns:a16="http://schemas.microsoft.com/office/drawing/2014/main" id="{5ACC70A9-B0B9-1750-00B1-56780B90BBA6}"/>
              </a:ext>
            </a:extLst>
          </p:cNvPr>
          <p:cNvCxnSpPr>
            <a:cxnSpLocks/>
            <a:stCxn id="27" idx="2"/>
            <a:endCxn id="17" idx="2"/>
          </p:cNvCxnSpPr>
          <p:nvPr/>
        </p:nvCxnSpPr>
        <p:spPr>
          <a:xfrm rot="5400000" flipH="1">
            <a:off x="1637030" y="5207951"/>
            <a:ext cx="600232" cy="12700"/>
          </a:xfrm>
          <a:prstGeom prst="bentConnector5">
            <a:avLst>
              <a:gd name="adj1" fmla="val -22216"/>
              <a:gd name="adj2" fmla="val 3950000"/>
              <a:gd name="adj3" fmla="val 796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连接符: 肘形 516">
            <a:extLst>
              <a:ext uri="{FF2B5EF4-FFF2-40B4-BE49-F238E27FC236}">
                <a16:creationId xmlns:a16="http://schemas.microsoft.com/office/drawing/2014/main" id="{7273E25D-EF5A-8D2B-CEEF-886D8DECCF26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rot="5400000" flipH="1">
            <a:off x="2007324" y="4482058"/>
            <a:ext cx="941890" cy="1082245"/>
          </a:xfrm>
          <a:prstGeom prst="bentConnector5">
            <a:avLst>
              <a:gd name="adj1" fmla="val -24270"/>
              <a:gd name="adj2" fmla="val 50000"/>
              <a:gd name="adj3" fmla="val 1242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连接符: 肘形 520">
            <a:extLst>
              <a:ext uri="{FF2B5EF4-FFF2-40B4-BE49-F238E27FC236}">
                <a16:creationId xmlns:a16="http://schemas.microsoft.com/office/drawing/2014/main" id="{F3FF1C6C-4326-68E7-1399-FD244863F2DB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 rot="5400000" flipH="1">
            <a:off x="2553616" y="3935766"/>
            <a:ext cx="941890" cy="2174829"/>
          </a:xfrm>
          <a:prstGeom prst="bentConnector5">
            <a:avLst>
              <a:gd name="adj1" fmla="val -24270"/>
              <a:gd name="adj2" fmla="val 30291"/>
              <a:gd name="adj3" fmla="val 1242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连接符: 肘形 524">
            <a:extLst>
              <a:ext uri="{FF2B5EF4-FFF2-40B4-BE49-F238E27FC236}">
                <a16:creationId xmlns:a16="http://schemas.microsoft.com/office/drawing/2014/main" id="{1625F06E-E0A2-79B4-50DE-7C2A526216D0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rot="5400000" flipH="1">
            <a:off x="3077027" y="3412354"/>
            <a:ext cx="967331" cy="3247094"/>
          </a:xfrm>
          <a:prstGeom prst="bentConnector5">
            <a:avLst>
              <a:gd name="adj1" fmla="val -23632"/>
              <a:gd name="adj2" fmla="val 16266"/>
              <a:gd name="adj3" fmla="val 1236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连接符: 肘形 528">
            <a:extLst>
              <a:ext uri="{FF2B5EF4-FFF2-40B4-BE49-F238E27FC236}">
                <a16:creationId xmlns:a16="http://schemas.microsoft.com/office/drawing/2014/main" id="{3B3E0938-AF66-AD65-DC60-23A3F4470E39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rot="5400000" flipH="1">
            <a:off x="3657923" y="2831459"/>
            <a:ext cx="954586" cy="4396139"/>
          </a:xfrm>
          <a:prstGeom prst="bentConnector5">
            <a:avLst>
              <a:gd name="adj1" fmla="val -23948"/>
              <a:gd name="adj2" fmla="val 11433"/>
              <a:gd name="adj3" fmla="val 1239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连接符: 肘形 532">
            <a:extLst>
              <a:ext uri="{FF2B5EF4-FFF2-40B4-BE49-F238E27FC236}">
                <a16:creationId xmlns:a16="http://schemas.microsoft.com/office/drawing/2014/main" id="{5A56DEA3-B1BF-D1BF-DD2F-1E7504F42A25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5400000" flipH="1">
            <a:off x="4203360" y="2286021"/>
            <a:ext cx="940925" cy="5473354"/>
          </a:xfrm>
          <a:prstGeom prst="bentConnector5">
            <a:avLst>
              <a:gd name="adj1" fmla="val -24295"/>
              <a:gd name="adj2" fmla="val 8582"/>
              <a:gd name="adj3" fmla="val 1242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连接符: 肘形 536">
            <a:extLst>
              <a:ext uri="{FF2B5EF4-FFF2-40B4-BE49-F238E27FC236}">
                <a16:creationId xmlns:a16="http://schemas.microsoft.com/office/drawing/2014/main" id="{C5D2FD1D-5BE5-8233-D5D4-A625EB586155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5400000" flipH="1">
            <a:off x="4749079" y="1740303"/>
            <a:ext cx="967331" cy="6591197"/>
          </a:xfrm>
          <a:prstGeom prst="bentConnector5">
            <a:avLst>
              <a:gd name="adj1" fmla="val -23632"/>
              <a:gd name="adj2" fmla="val 7514"/>
              <a:gd name="adj3" fmla="val 1236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连接符: 肘形 540">
            <a:extLst>
              <a:ext uri="{FF2B5EF4-FFF2-40B4-BE49-F238E27FC236}">
                <a16:creationId xmlns:a16="http://schemas.microsoft.com/office/drawing/2014/main" id="{1182F61E-DF70-E35D-F44A-A27B7BBA589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 flipH="1">
            <a:off x="5318533" y="1170848"/>
            <a:ext cx="946265" cy="7709040"/>
          </a:xfrm>
          <a:prstGeom prst="bentConnector5">
            <a:avLst>
              <a:gd name="adj1" fmla="val -24158"/>
              <a:gd name="adj2" fmla="val 6755"/>
              <a:gd name="adj3" fmla="val 1241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连接符: 肘形 544">
            <a:extLst>
              <a:ext uri="{FF2B5EF4-FFF2-40B4-BE49-F238E27FC236}">
                <a16:creationId xmlns:a16="http://schemas.microsoft.com/office/drawing/2014/main" id="{ED5F233C-E232-1ABC-2EB1-A9EE71C5520F}"/>
              </a:ext>
            </a:extLst>
          </p:cNvPr>
          <p:cNvCxnSpPr>
            <a:cxnSpLocks/>
            <a:stCxn id="29" idx="2"/>
            <a:endCxn id="17" idx="2"/>
          </p:cNvCxnSpPr>
          <p:nvPr/>
        </p:nvCxnSpPr>
        <p:spPr>
          <a:xfrm rot="5400000" flipH="1">
            <a:off x="1338618" y="5506363"/>
            <a:ext cx="1197056" cy="12700"/>
          </a:xfrm>
          <a:prstGeom prst="bentConnector5">
            <a:avLst>
              <a:gd name="adj1" fmla="val -19097"/>
              <a:gd name="adj2" fmla="val 5225000"/>
              <a:gd name="adj3" fmla="val 934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连接符: 肘形 553">
            <a:extLst>
              <a:ext uri="{FF2B5EF4-FFF2-40B4-BE49-F238E27FC236}">
                <a16:creationId xmlns:a16="http://schemas.microsoft.com/office/drawing/2014/main" id="{718F439D-38D3-369F-657F-C3A7F759221F}"/>
              </a:ext>
            </a:extLst>
          </p:cNvPr>
          <p:cNvCxnSpPr>
            <a:cxnSpLocks/>
            <a:stCxn id="35" idx="2"/>
            <a:endCxn id="17" idx="0"/>
          </p:cNvCxnSpPr>
          <p:nvPr/>
        </p:nvCxnSpPr>
        <p:spPr>
          <a:xfrm rot="5400000" flipH="1">
            <a:off x="1702883" y="4786499"/>
            <a:ext cx="1552656" cy="1084129"/>
          </a:xfrm>
          <a:prstGeom prst="bentConnector5">
            <a:avLst>
              <a:gd name="adj1" fmla="val -14723"/>
              <a:gd name="adj2" fmla="val 57907"/>
              <a:gd name="adj3" fmla="val 114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连接符: 肘形 558">
            <a:extLst>
              <a:ext uri="{FF2B5EF4-FFF2-40B4-BE49-F238E27FC236}">
                <a16:creationId xmlns:a16="http://schemas.microsoft.com/office/drawing/2014/main" id="{F6975AA7-D08F-2473-AFA7-9969F1DD0998}"/>
              </a:ext>
            </a:extLst>
          </p:cNvPr>
          <p:cNvCxnSpPr>
            <a:cxnSpLocks/>
            <a:stCxn id="36" idx="2"/>
            <a:endCxn id="17" idx="0"/>
          </p:cNvCxnSpPr>
          <p:nvPr/>
        </p:nvCxnSpPr>
        <p:spPr>
          <a:xfrm rot="5400000" flipH="1">
            <a:off x="2257297" y="4232084"/>
            <a:ext cx="1539911" cy="2180214"/>
          </a:xfrm>
          <a:prstGeom prst="bentConnector5">
            <a:avLst>
              <a:gd name="adj1" fmla="val -14845"/>
              <a:gd name="adj2" fmla="val 22913"/>
              <a:gd name="adj3" fmla="val 1148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连接符: 肘形 562">
            <a:extLst>
              <a:ext uri="{FF2B5EF4-FFF2-40B4-BE49-F238E27FC236}">
                <a16:creationId xmlns:a16="http://schemas.microsoft.com/office/drawing/2014/main" id="{79068BEC-6ABE-3550-66FD-50D1199F4717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 rot="5400000" flipH="1">
            <a:off x="2806934" y="3682448"/>
            <a:ext cx="1539911" cy="3279487"/>
          </a:xfrm>
          <a:prstGeom prst="bentConnector5">
            <a:avLst>
              <a:gd name="adj1" fmla="val -14845"/>
              <a:gd name="adj2" fmla="val 18632"/>
              <a:gd name="adj3" fmla="val 1148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连接符: 肘形 567">
            <a:extLst>
              <a:ext uri="{FF2B5EF4-FFF2-40B4-BE49-F238E27FC236}">
                <a16:creationId xmlns:a16="http://schemas.microsoft.com/office/drawing/2014/main" id="{296530DB-47AB-93B8-F59F-34D422A86801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rot="5400000" flipH="1">
            <a:off x="3371565" y="3117817"/>
            <a:ext cx="1527301" cy="4396139"/>
          </a:xfrm>
          <a:prstGeom prst="bentConnector5">
            <a:avLst>
              <a:gd name="adj1" fmla="val -14968"/>
              <a:gd name="adj2" fmla="val 13167"/>
              <a:gd name="adj3" fmla="val 1149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连接符: 肘形 571">
            <a:extLst>
              <a:ext uri="{FF2B5EF4-FFF2-40B4-BE49-F238E27FC236}">
                <a16:creationId xmlns:a16="http://schemas.microsoft.com/office/drawing/2014/main" id="{619C2524-2767-89F5-B006-392AB51F6D7A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 rot="5400000" flipH="1">
            <a:off x="3919178" y="2570203"/>
            <a:ext cx="1509289" cy="5473354"/>
          </a:xfrm>
          <a:prstGeom prst="bentConnector5">
            <a:avLst>
              <a:gd name="adj1" fmla="val -15146"/>
              <a:gd name="adj2" fmla="val 9974"/>
              <a:gd name="adj3" fmla="val 1151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文本框 575">
            <a:extLst>
              <a:ext uri="{FF2B5EF4-FFF2-40B4-BE49-F238E27FC236}">
                <a16:creationId xmlns:a16="http://schemas.microsoft.com/office/drawing/2014/main" id="{541CB595-211E-022A-AC6E-73250CABC46F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Optimal LRC 112+22+2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4A924EA1-1A49-A61B-2A42-BA3C78C33C14}"/>
              </a:ext>
            </a:extLst>
          </p:cNvPr>
          <p:cNvCxnSpPr>
            <a:cxnSpLocks/>
            <a:stCxn id="253" idx="1"/>
            <a:endCxn id="17" idx="1"/>
          </p:cNvCxnSpPr>
          <p:nvPr/>
        </p:nvCxnSpPr>
        <p:spPr>
          <a:xfrm rot="10800000" flipH="1">
            <a:off x="1357814" y="4730036"/>
            <a:ext cx="204681" cy="2915855"/>
          </a:xfrm>
          <a:prstGeom prst="bentConnector3">
            <a:avLst>
              <a:gd name="adj1" fmla="val -1116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D42A1E4-351E-390E-B108-62F88B53C290}"/>
              </a:ext>
            </a:extLst>
          </p:cNvPr>
          <p:cNvCxnSpPr>
            <a:cxnSpLocks/>
            <a:stCxn id="337" idx="1"/>
            <a:endCxn id="17" idx="1"/>
          </p:cNvCxnSpPr>
          <p:nvPr/>
        </p:nvCxnSpPr>
        <p:spPr>
          <a:xfrm rot="10800000" flipH="1">
            <a:off x="1357814" y="4730035"/>
            <a:ext cx="204681" cy="5275766"/>
          </a:xfrm>
          <a:prstGeom prst="bentConnector3">
            <a:avLst>
              <a:gd name="adj1" fmla="val -1116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56A59-E693-CF47-4F22-6507277F47BC}"/>
              </a:ext>
            </a:extLst>
          </p:cNvPr>
          <p:cNvSpPr/>
          <p:nvPr/>
        </p:nvSpPr>
        <p:spPr>
          <a:xfrm>
            <a:off x="8161860" y="57111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0B8C9B4-DCF9-B2FE-7C1F-92979415989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 flipH="1">
            <a:off x="4479572" y="2009809"/>
            <a:ext cx="1514511" cy="6599364"/>
          </a:xfrm>
          <a:prstGeom prst="bentConnector5">
            <a:avLst>
              <a:gd name="adj1" fmla="val -15094"/>
              <a:gd name="adj2" fmla="val 8625"/>
              <a:gd name="adj3" fmla="val 115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6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3F7E6-8ADF-AFC7-D9B0-7E3B1BEF5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252DCC-85BF-1CF8-7329-66E369AE1986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D72B7F-D27D-D8C8-4920-118FF878CDD2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E68A783-DD2C-A67C-8EA3-3A4DE6561BDA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307B6E-31FB-6E23-F2C6-1C9F099ABD14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4D55A-CC5E-835E-F4A9-4A832E861376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3141B-AFD3-BD38-4D13-C703CF5D8376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96B9DE-0C74-DF6E-B622-2C86FEDB0864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279110-A9BC-BA5F-4236-719BAA0ED787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3992810-2939-0A97-67A1-67F689071C0D}"/>
              </a:ext>
            </a:extLst>
          </p:cNvPr>
          <p:cNvSpPr/>
          <p:nvPr/>
        </p:nvSpPr>
        <p:spPr>
          <a:xfrm>
            <a:off x="1357815" y="44415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2D002-7173-452D-850A-8DE7F011508A}"/>
              </a:ext>
            </a:extLst>
          </p:cNvPr>
          <p:cNvSpPr/>
          <p:nvPr/>
        </p:nvSpPr>
        <p:spPr>
          <a:xfrm>
            <a:off x="1562496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1C704EA-91CC-EE17-7643-A3DD13A47A3C}"/>
              </a:ext>
            </a:extLst>
          </p:cNvPr>
          <p:cNvSpPr/>
          <p:nvPr/>
        </p:nvSpPr>
        <p:spPr>
          <a:xfrm>
            <a:off x="2644741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EA58A65-8F1C-BFEA-561D-061E4958E947}"/>
              </a:ext>
            </a:extLst>
          </p:cNvPr>
          <p:cNvSpPr/>
          <p:nvPr/>
        </p:nvSpPr>
        <p:spPr>
          <a:xfrm>
            <a:off x="3728870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7925F63-2E26-C71C-893B-BC5C353259D0}"/>
              </a:ext>
            </a:extLst>
          </p:cNvPr>
          <p:cNvSpPr/>
          <p:nvPr/>
        </p:nvSpPr>
        <p:spPr>
          <a:xfrm>
            <a:off x="4812999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E7C30BB-96D8-552C-997D-8D70DDD404FD}"/>
              </a:ext>
            </a:extLst>
          </p:cNvPr>
          <p:cNvSpPr/>
          <p:nvPr/>
        </p:nvSpPr>
        <p:spPr>
          <a:xfrm>
            <a:off x="596358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CEDA07A-38FF-CA3D-6332-E97E8EF81D92}"/>
              </a:ext>
            </a:extLst>
          </p:cNvPr>
          <p:cNvSpPr/>
          <p:nvPr/>
        </p:nvSpPr>
        <p:spPr>
          <a:xfrm>
            <a:off x="7035850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CB4B9DC-779D-88E7-A539-91CB35F112B1}"/>
              </a:ext>
            </a:extLst>
          </p:cNvPr>
          <p:cNvSpPr/>
          <p:nvPr/>
        </p:nvSpPr>
        <p:spPr>
          <a:xfrm>
            <a:off x="815264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ECEEEC6-0E8A-9C74-DE65-0AF0213EC426}"/>
              </a:ext>
            </a:extLst>
          </p:cNvPr>
          <p:cNvSpPr/>
          <p:nvPr/>
        </p:nvSpPr>
        <p:spPr>
          <a:xfrm>
            <a:off x="9280585" y="45522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715D23C-790E-2145-A567-BD1B84111D2F}"/>
              </a:ext>
            </a:extLst>
          </p:cNvPr>
          <p:cNvSpPr/>
          <p:nvPr/>
        </p:nvSpPr>
        <p:spPr>
          <a:xfrm>
            <a:off x="1562496" y="515246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EF1666B-EC19-F197-D911-EACE461CBB67}"/>
              </a:ext>
            </a:extLst>
          </p:cNvPr>
          <p:cNvSpPr/>
          <p:nvPr/>
        </p:nvSpPr>
        <p:spPr>
          <a:xfrm>
            <a:off x="2644741" y="51385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4B244F8-D4DD-74AF-A3FC-BA716CE31011}"/>
              </a:ext>
            </a:extLst>
          </p:cNvPr>
          <p:cNvSpPr/>
          <p:nvPr/>
        </p:nvSpPr>
        <p:spPr>
          <a:xfrm>
            <a:off x="3737325" y="513852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E3FC738-6F46-C608-8692-933243956FAC}"/>
              </a:ext>
            </a:extLst>
          </p:cNvPr>
          <p:cNvSpPr/>
          <p:nvPr/>
        </p:nvSpPr>
        <p:spPr>
          <a:xfrm>
            <a:off x="4809590" y="516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0DD5ED-FB76-6EC5-A12B-E9B2623C9BBC}"/>
              </a:ext>
            </a:extLst>
          </p:cNvPr>
          <p:cNvSpPr/>
          <p:nvPr/>
        </p:nvSpPr>
        <p:spPr>
          <a:xfrm>
            <a:off x="5958635" y="5151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537C5AD-6B1D-CB3C-D135-9EA57E0C3647}"/>
              </a:ext>
            </a:extLst>
          </p:cNvPr>
          <p:cNvSpPr/>
          <p:nvPr/>
        </p:nvSpPr>
        <p:spPr>
          <a:xfrm>
            <a:off x="7035850" y="51375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DB5581-C562-B651-D7E3-68FAF1E16E47}"/>
              </a:ext>
            </a:extLst>
          </p:cNvPr>
          <p:cNvSpPr/>
          <p:nvPr/>
        </p:nvSpPr>
        <p:spPr>
          <a:xfrm>
            <a:off x="8153693" y="516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E8D77E-90DB-1ED9-94A9-8E1B34E68CC4}"/>
              </a:ext>
            </a:extLst>
          </p:cNvPr>
          <p:cNvSpPr/>
          <p:nvPr/>
        </p:nvSpPr>
        <p:spPr>
          <a:xfrm>
            <a:off x="9271536" y="51429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463498-D668-2567-BD72-16BA8598FE62}"/>
              </a:ext>
            </a:extLst>
          </p:cNvPr>
          <p:cNvSpPr/>
          <p:nvPr/>
        </p:nvSpPr>
        <p:spPr>
          <a:xfrm>
            <a:off x="1562496" y="5749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53EF418F-B9B4-2A9A-8DCF-A4ED5FF46D09}"/>
              </a:ext>
            </a:extLst>
          </p:cNvPr>
          <p:cNvSpPr/>
          <p:nvPr/>
        </p:nvSpPr>
        <p:spPr>
          <a:xfrm>
            <a:off x="1340062" y="6522694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8DD6A428-15B4-230B-659C-086632630B8D}"/>
              </a:ext>
            </a:extLst>
          </p:cNvPr>
          <p:cNvSpPr/>
          <p:nvPr/>
        </p:nvSpPr>
        <p:spPr>
          <a:xfrm>
            <a:off x="1340061" y="8603857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6" name="矩形: 圆角 355">
            <a:extLst>
              <a:ext uri="{FF2B5EF4-FFF2-40B4-BE49-F238E27FC236}">
                <a16:creationId xmlns:a16="http://schemas.microsoft.com/office/drawing/2014/main" id="{0C3A42BC-4010-799A-9EDB-07A86112260A}"/>
              </a:ext>
            </a:extLst>
          </p:cNvPr>
          <p:cNvSpPr/>
          <p:nvPr/>
        </p:nvSpPr>
        <p:spPr>
          <a:xfrm>
            <a:off x="1357814" y="1076012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7" name="矩形: 圆角 386">
            <a:extLst>
              <a:ext uri="{FF2B5EF4-FFF2-40B4-BE49-F238E27FC236}">
                <a16:creationId xmlns:a16="http://schemas.microsoft.com/office/drawing/2014/main" id="{ECC2D7D0-D12B-CDD8-09CF-B7582D43D383}"/>
              </a:ext>
            </a:extLst>
          </p:cNvPr>
          <p:cNvSpPr/>
          <p:nvPr/>
        </p:nvSpPr>
        <p:spPr>
          <a:xfrm>
            <a:off x="1357814" y="12841283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4" name="矩形: 圆角 413">
            <a:extLst>
              <a:ext uri="{FF2B5EF4-FFF2-40B4-BE49-F238E27FC236}">
                <a16:creationId xmlns:a16="http://schemas.microsoft.com/office/drawing/2014/main" id="{1DCD75BA-9D28-179F-D43B-DE6C7F737A76}"/>
              </a:ext>
            </a:extLst>
          </p:cNvPr>
          <p:cNvSpPr/>
          <p:nvPr/>
        </p:nvSpPr>
        <p:spPr>
          <a:xfrm>
            <a:off x="1357814" y="14997546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0" name="矩形: 圆角 429">
            <a:extLst>
              <a:ext uri="{FF2B5EF4-FFF2-40B4-BE49-F238E27FC236}">
                <a16:creationId xmlns:a16="http://schemas.microsoft.com/office/drawing/2014/main" id="{91727D56-44C9-DE1E-A7FA-32C15A1FC2A1}"/>
              </a:ext>
            </a:extLst>
          </p:cNvPr>
          <p:cNvSpPr/>
          <p:nvPr/>
        </p:nvSpPr>
        <p:spPr>
          <a:xfrm>
            <a:off x="1357814" y="1707870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CB64EB-7382-A54B-104F-896E87129993}"/>
              </a:ext>
            </a:extLst>
          </p:cNvPr>
          <p:cNvSpPr/>
          <p:nvPr/>
        </p:nvSpPr>
        <p:spPr>
          <a:xfrm>
            <a:off x="1544743" y="66630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D51228E-99DB-C0B0-B889-16D7934E0BC0}"/>
              </a:ext>
            </a:extLst>
          </p:cNvPr>
          <p:cNvSpPr/>
          <p:nvPr/>
        </p:nvSpPr>
        <p:spPr>
          <a:xfrm>
            <a:off x="2617009" y="665881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F7B6696-761C-E21B-3A18-D5FCDB599269}"/>
              </a:ext>
            </a:extLst>
          </p:cNvPr>
          <p:cNvSpPr/>
          <p:nvPr/>
        </p:nvSpPr>
        <p:spPr>
          <a:xfrm>
            <a:off x="1340061" y="19159872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FC826EC-E99A-6074-FDB1-864035988CE6}"/>
              </a:ext>
            </a:extLst>
          </p:cNvPr>
          <p:cNvSpPr/>
          <p:nvPr/>
        </p:nvSpPr>
        <p:spPr>
          <a:xfrm>
            <a:off x="1322308" y="21241035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22A6083-3C88-475E-A014-A8DC67B695FF}"/>
              </a:ext>
            </a:extLst>
          </p:cNvPr>
          <p:cNvSpPr/>
          <p:nvPr/>
        </p:nvSpPr>
        <p:spPr>
          <a:xfrm>
            <a:off x="1322307" y="2332219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A2F3219-9D33-2B23-28F6-444F0FF55CA0}"/>
              </a:ext>
            </a:extLst>
          </p:cNvPr>
          <p:cNvSpPr/>
          <p:nvPr/>
        </p:nvSpPr>
        <p:spPr>
          <a:xfrm>
            <a:off x="1340060" y="2547846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47D800-2800-7A0A-77C1-E8C8D3465390}"/>
              </a:ext>
            </a:extLst>
          </p:cNvPr>
          <p:cNvSpPr/>
          <p:nvPr/>
        </p:nvSpPr>
        <p:spPr>
          <a:xfrm>
            <a:off x="1340060" y="27559624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72AFF8-29BD-D2B5-06BB-3103BFF503BB}"/>
              </a:ext>
            </a:extLst>
          </p:cNvPr>
          <p:cNvSpPr/>
          <p:nvPr/>
        </p:nvSpPr>
        <p:spPr>
          <a:xfrm>
            <a:off x="1340060" y="29715887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1A4163A-2CB0-66B0-3056-8960DA9A632E}"/>
              </a:ext>
            </a:extLst>
          </p:cNvPr>
          <p:cNvSpPr/>
          <p:nvPr/>
        </p:nvSpPr>
        <p:spPr>
          <a:xfrm>
            <a:off x="1340060" y="3179705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FD0DFC6-6CD3-11C8-FF35-04F3F9780ADD}"/>
              </a:ext>
            </a:extLst>
          </p:cNvPr>
          <p:cNvSpPr/>
          <p:nvPr/>
        </p:nvSpPr>
        <p:spPr>
          <a:xfrm>
            <a:off x="1507024" y="87682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B3D0E14-9D9D-AE39-B55A-8C701D9090B4}"/>
              </a:ext>
            </a:extLst>
          </p:cNvPr>
          <p:cNvSpPr/>
          <p:nvPr/>
        </p:nvSpPr>
        <p:spPr>
          <a:xfrm>
            <a:off x="2606297" y="876822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C48919D-773C-7FB8-69C4-D97A9B00D385}"/>
              </a:ext>
            </a:extLst>
          </p:cNvPr>
          <p:cNvSpPr/>
          <p:nvPr/>
        </p:nvSpPr>
        <p:spPr>
          <a:xfrm>
            <a:off x="3722949" y="87556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E8FE872-4780-F9D0-D592-318303DB316F}"/>
              </a:ext>
            </a:extLst>
          </p:cNvPr>
          <p:cNvSpPr/>
          <p:nvPr/>
        </p:nvSpPr>
        <p:spPr>
          <a:xfrm>
            <a:off x="4800164" y="8737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D0785EA-E6C0-03AA-8BE1-53EE8721BB9B}"/>
              </a:ext>
            </a:extLst>
          </p:cNvPr>
          <p:cNvSpPr/>
          <p:nvPr/>
        </p:nvSpPr>
        <p:spPr>
          <a:xfrm>
            <a:off x="5877379" y="87492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953EC39-4B83-9D74-822A-5219D75AC328}"/>
              </a:ext>
            </a:extLst>
          </p:cNvPr>
          <p:cNvSpPr/>
          <p:nvPr/>
        </p:nvSpPr>
        <p:spPr>
          <a:xfrm>
            <a:off x="6992767" y="87355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9420F22-B97A-A4C5-2985-E1EE0E21F512}"/>
              </a:ext>
            </a:extLst>
          </p:cNvPr>
          <p:cNvSpPr/>
          <p:nvPr/>
        </p:nvSpPr>
        <p:spPr>
          <a:xfrm>
            <a:off x="8076896" y="8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633725F-7C82-6075-48D6-AF6087CD920A}"/>
              </a:ext>
            </a:extLst>
          </p:cNvPr>
          <p:cNvSpPr/>
          <p:nvPr/>
        </p:nvSpPr>
        <p:spPr>
          <a:xfrm>
            <a:off x="9219683" y="874804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4BE9A93-E7EE-2A5E-2AC7-B51882721AB9}"/>
              </a:ext>
            </a:extLst>
          </p:cNvPr>
          <p:cNvSpPr/>
          <p:nvPr/>
        </p:nvSpPr>
        <p:spPr>
          <a:xfrm>
            <a:off x="1508555" y="931273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8D2659-2F6C-7830-A279-5D9F2933937F}"/>
              </a:ext>
            </a:extLst>
          </p:cNvPr>
          <p:cNvSpPr/>
          <p:nvPr/>
        </p:nvSpPr>
        <p:spPr>
          <a:xfrm>
            <a:off x="2590937" y="931273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4BEF7B7-1471-D5F9-C26A-DDB7454816C5}"/>
              </a:ext>
            </a:extLst>
          </p:cNvPr>
          <p:cNvSpPr/>
          <p:nvPr/>
        </p:nvSpPr>
        <p:spPr>
          <a:xfrm>
            <a:off x="3722025" y="93377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7189597-A20A-7EB5-6088-F0806330CFB1}"/>
              </a:ext>
            </a:extLst>
          </p:cNvPr>
          <p:cNvSpPr/>
          <p:nvPr/>
        </p:nvSpPr>
        <p:spPr>
          <a:xfrm>
            <a:off x="4804270" y="93377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BD73510-1086-285E-0814-8999C2AEA04A}"/>
              </a:ext>
            </a:extLst>
          </p:cNvPr>
          <p:cNvSpPr/>
          <p:nvPr/>
        </p:nvSpPr>
        <p:spPr>
          <a:xfrm>
            <a:off x="5877379" y="93458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C9BAF3EE-ADF4-6317-7662-11F211A6193E}"/>
              </a:ext>
            </a:extLst>
          </p:cNvPr>
          <p:cNvSpPr/>
          <p:nvPr/>
        </p:nvSpPr>
        <p:spPr>
          <a:xfrm>
            <a:off x="6961508" y="93458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D24576-6AFF-7D93-334D-A4410CE72EDC}"/>
              </a:ext>
            </a:extLst>
          </p:cNvPr>
          <p:cNvSpPr/>
          <p:nvPr/>
        </p:nvSpPr>
        <p:spPr>
          <a:xfrm>
            <a:off x="8080796" y="93440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DEC1CEBB-E53C-5A9E-6EDA-05DB83C6A054}"/>
              </a:ext>
            </a:extLst>
          </p:cNvPr>
          <p:cNvSpPr/>
          <p:nvPr/>
        </p:nvSpPr>
        <p:spPr>
          <a:xfrm>
            <a:off x="1507024" y="98327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08760F5A-CB94-9942-F177-ED47CB5014D7}"/>
              </a:ext>
            </a:extLst>
          </p:cNvPr>
          <p:cNvSpPr/>
          <p:nvPr/>
        </p:nvSpPr>
        <p:spPr>
          <a:xfrm>
            <a:off x="9203882" y="93461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6" name="矩形: 圆角 475">
            <a:extLst>
              <a:ext uri="{FF2B5EF4-FFF2-40B4-BE49-F238E27FC236}">
                <a16:creationId xmlns:a16="http://schemas.microsoft.com/office/drawing/2014/main" id="{0AEEB440-7055-AFAB-2B50-4EB7427D2568}"/>
              </a:ext>
            </a:extLst>
          </p:cNvPr>
          <p:cNvSpPr/>
          <p:nvPr/>
        </p:nvSpPr>
        <p:spPr>
          <a:xfrm>
            <a:off x="1507024" y="109078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7" name="矩形: 圆角 476">
            <a:extLst>
              <a:ext uri="{FF2B5EF4-FFF2-40B4-BE49-F238E27FC236}">
                <a16:creationId xmlns:a16="http://schemas.microsoft.com/office/drawing/2014/main" id="{15D5BFE0-9313-5307-05D9-DF7680C8511E}"/>
              </a:ext>
            </a:extLst>
          </p:cNvPr>
          <p:cNvSpPr/>
          <p:nvPr/>
        </p:nvSpPr>
        <p:spPr>
          <a:xfrm>
            <a:off x="2590937" y="1090715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8" name="矩形: 圆角 477">
            <a:extLst>
              <a:ext uri="{FF2B5EF4-FFF2-40B4-BE49-F238E27FC236}">
                <a16:creationId xmlns:a16="http://schemas.microsoft.com/office/drawing/2014/main" id="{017B7689-68AF-52A0-0342-475632AE1644}"/>
              </a:ext>
            </a:extLst>
          </p:cNvPr>
          <p:cNvSpPr/>
          <p:nvPr/>
        </p:nvSpPr>
        <p:spPr>
          <a:xfrm>
            <a:off x="1548768" y="1303075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9" name="矩形: 圆角 478">
            <a:extLst>
              <a:ext uri="{FF2B5EF4-FFF2-40B4-BE49-F238E27FC236}">
                <a16:creationId xmlns:a16="http://schemas.microsoft.com/office/drawing/2014/main" id="{390E220E-FA27-4ECF-364D-8CECC8166B7E}"/>
              </a:ext>
            </a:extLst>
          </p:cNvPr>
          <p:cNvSpPr/>
          <p:nvPr/>
        </p:nvSpPr>
        <p:spPr>
          <a:xfrm>
            <a:off x="2655581" y="130166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0" name="矩形: 圆角 479">
            <a:extLst>
              <a:ext uri="{FF2B5EF4-FFF2-40B4-BE49-F238E27FC236}">
                <a16:creationId xmlns:a16="http://schemas.microsoft.com/office/drawing/2014/main" id="{54B669D2-6606-6682-F7F1-A6F3B24FC939}"/>
              </a:ext>
            </a:extLst>
          </p:cNvPr>
          <p:cNvSpPr/>
          <p:nvPr/>
        </p:nvSpPr>
        <p:spPr>
          <a:xfrm>
            <a:off x="3717027" y="130290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" name="矩形: 圆角 480">
            <a:extLst>
              <a:ext uri="{FF2B5EF4-FFF2-40B4-BE49-F238E27FC236}">
                <a16:creationId xmlns:a16="http://schemas.microsoft.com/office/drawing/2014/main" id="{2D324197-6FFE-3F70-B792-6E9E06ED9120}"/>
              </a:ext>
            </a:extLst>
          </p:cNvPr>
          <p:cNvSpPr/>
          <p:nvPr/>
        </p:nvSpPr>
        <p:spPr>
          <a:xfrm>
            <a:off x="4859814" y="1302718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2" name="矩形: 圆角 481">
            <a:extLst>
              <a:ext uri="{FF2B5EF4-FFF2-40B4-BE49-F238E27FC236}">
                <a16:creationId xmlns:a16="http://schemas.microsoft.com/office/drawing/2014/main" id="{39EEFBDA-5776-0D3B-6F24-0C7C264C79AF}"/>
              </a:ext>
            </a:extLst>
          </p:cNvPr>
          <p:cNvSpPr/>
          <p:nvPr/>
        </p:nvSpPr>
        <p:spPr>
          <a:xfrm>
            <a:off x="5913649" y="130290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3" name="矩形: 圆角 482">
            <a:extLst>
              <a:ext uri="{FF2B5EF4-FFF2-40B4-BE49-F238E27FC236}">
                <a16:creationId xmlns:a16="http://schemas.microsoft.com/office/drawing/2014/main" id="{342E7554-4B97-003B-B3DD-9FA62C9691D9}"/>
              </a:ext>
            </a:extLst>
          </p:cNvPr>
          <p:cNvSpPr/>
          <p:nvPr/>
        </p:nvSpPr>
        <p:spPr>
          <a:xfrm>
            <a:off x="7035850" y="130280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4" name="矩形: 圆角 483">
            <a:extLst>
              <a:ext uri="{FF2B5EF4-FFF2-40B4-BE49-F238E27FC236}">
                <a16:creationId xmlns:a16="http://schemas.microsoft.com/office/drawing/2014/main" id="{8B769B4E-B8B5-36E9-E946-D11E0ABD45C8}"/>
              </a:ext>
            </a:extLst>
          </p:cNvPr>
          <p:cNvSpPr/>
          <p:nvPr/>
        </p:nvSpPr>
        <p:spPr>
          <a:xfrm>
            <a:off x="8120003" y="130160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5" name="矩形: 圆角 484">
            <a:extLst>
              <a:ext uri="{FF2B5EF4-FFF2-40B4-BE49-F238E27FC236}">
                <a16:creationId xmlns:a16="http://schemas.microsoft.com/office/drawing/2014/main" id="{D43D9248-D632-6650-B9CC-199F81FA93EA}"/>
              </a:ext>
            </a:extLst>
          </p:cNvPr>
          <p:cNvSpPr/>
          <p:nvPr/>
        </p:nvSpPr>
        <p:spPr>
          <a:xfrm>
            <a:off x="9196273" y="130189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6" name="矩形: 圆角 485">
            <a:extLst>
              <a:ext uri="{FF2B5EF4-FFF2-40B4-BE49-F238E27FC236}">
                <a16:creationId xmlns:a16="http://schemas.microsoft.com/office/drawing/2014/main" id="{3F68B800-8B7E-1322-1794-39D2D9F180FC}"/>
              </a:ext>
            </a:extLst>
          </p:cNvPr>
          <p:cNvSpPr/>
          <p:nvPr/>
        </p:nvSpPr>
        <p:spPr>
          <a:xfrm>
            <a:off x="1557176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7" name="矩形: 圆角 486">
            <a:extLst>
              <a:ext uri="{FF2B5EF4-FFF2-40B4-BE49-F238E27FC236}">
                <a16:creationId xmlns:a16="http://schemas.microsoft.com/office/drawing/2014/main" id="{2C86D4B5-4203-738D-518A-6D728F0C9813}"/>
              </a:ext>
            </a:extLst>
          </p:cNvPr>
          <p:cNvSpPr/>
          <p:nvPr/>
        </p:nvSpPr>
        <p:spPr>
          <a:xfrm>
            <a:off x="2612277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8" name="矩形: 圆角 487">
            <a:extLst>
              <a:ext uri="{FF2B5EF4-FFF2-40B4-BE49-F238E27FC236}">
                <a16:creationId xmlns:a16="http://schemas.microsoft.com/office/drawing/2014/main" id="{77EA58A2-3BE3-EF3B-1B1F-DC14373E4590}"/>
              </a:ext>
            </a:extLst>
          </p:cNvPr>
          <p:cNvSpPr/>
          <p:nvPr/>
        </p:nvSpPr>
        <p:spPr>
          <a:xfrm>
            <a:off x="3762863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9" name="矩形: 圆角 488">
            <a:extLst>
              <a:ext uri="{FF2B5EF4-FFF2-40B4-BE49-F238E27FC236}">
                <a16:creationId xmlns:a16="http://schemas.microsoft.com/office/drawing/2014/main" id="{D9C267BF-9575-73EA-92F8-629F5EC219AB}"/>
              </a:ext>
            </a:extLst>
          </p:cNvPr>
          <p:cNvSpPr/>
          <p:nvPr/>
        </p:nvSpPr>
        <p:spPr>
          <a:xfrm>
            <a:off x="4862136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0" name="矩形: 圆角 489">
            <a:extLst>
              <a:ext uri="{FF2B5EF4-FFF2-40B4-BE49-F238E27FC236}">
                <a16:creationId xmlns:a16="http://schemas.microsoft.com/office/drawing/2014/main" id="{B1464F19-7708-16EB-AD70-483B4E33E931}"/>
              </a:ext>
            </a:extLst>
          </p:cNvPr>
          <p:cNvSpPr/>
          <p:nvPr/>
        </p:nvSpPr>
        <p:spPr>
          <a:xfrm>
            <a:off x="5951923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1" name="矩形: 圆角 490">
            <a:extLst>
              <a:ext uri="{FF2B5EF4-FFF2-40B4-BE49-F238E27FC236}">
                <a16:creationId xmlns:a16="http://schemas.microsoft.com/office/drawing/2014/main" id="{1794F572-F278-CF9F-F537-69C68DBB9FFE}"/>
              </a:ext>
            </a:extLst>
          </p:cNvPr>
          <p:cNvSpPr/>
          <p:nvPr/>
        </p:nvSpPr>
        <p:spPr>
          <a:xfrm>
            <a:off x="7079863" y="136149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2" name="矩形: 圆角 491">
            <a:extLst>
              <a:ext uri="{FF2B5EF4-FFF2-40B4-BE49-F238E27FC236}">
                <a16:creationId xmlns:a16="http://schemas.microsoft.com/office/drawing/2014/main" id="{2DF35D53-2316-FE1E-82F3-5DB96E091393}"/>
              </a:ext>
            </a:extLst>
          </p:cNvPr>
          <p:cNvSpPr/>
          <p:nvPr/>
        </p:nvSpPr>
        <p:spPr>
          <a:xfrm>
            <a:off x="8088045" y="1363101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3" name="矩形: 圆角 492">
            <a:extLst>
              <a:ext uri="{FF2B5EF4-FFF2-40B4-BE49-F238E27FC236}">
                <a16:creationId xmlns:a16="http://schemas.microsoft.com/office/drawing/2014/main" id="{4FBF3625-3763-F7F5-9CA7-538778F53128}"/>
              </a:ext>
            </a:extLst>
          </p:cNvPr>
          <p:cNvSpPr/>
          <p:nvPr/>
        </p:nvSpPr>
        <p:spPr>
          <a:xfrm>
            <a:off x="9203433" y="136172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4" name="矩形: 圆角 493">
            <a:extLst>
              <a:ext uri="{FF2B5EF4-FFF2-40B4-BE49-F238E27FC236}">
                <a16:creationId xmlns:a16="http://schemas.microsoft.com/office/drawing/2014/main" id="{7CAC7B65-C5C0-021F-D5B9-33BD6BE1B559}"/>
              </a:ext>
            </a:extLst>
          </p:cNvPr>
          <p:cNvSpPr/>
          <p:nvPr/>
        </p:nvSpPr>
        <p:spPr>
          <a:xfrm>
            <a:off x="1547982" y="141221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5" name="矩形: 圆角 494">
            <a:extLst>
              <a:ext uri="{FF2B5EF4-FFF2-40B4-BE49-F238E27FC236}">
                <a16:creationId xmlns:a16="http://schemas.microsoft.com/office/drawing/2014/main" id="{3788E135-90E0-C039-30D4-179E9B829FA9}"/>
              </a:ext>
            </a:extLst>
          </p:cNvPr>
          <p:cNvSpPr/>
          <p:nvPr/>
        </p:nvSpPr>
        <p:spPr>
          <a:xfrm>
            <a:off x="1507024" y="151703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6" name="矩形: 圆角 495">
            <a:extLst>
              <a:ext uri="{FF2B5EF4-FFF2-40B4-BE49-F238E27FC236}">
                <a16:creationId xmlns:a16="http://schemas.microsoft.com/office/drawing/2014/main" id="{F11A6278-3F4F-9389-F369-E97771553187}"/>
              </a:ext>
            </a:extLst>
          </p:cNvPr>
          <p:cNvSpPr/>
          <p:nvPr/>
        </p:nvSpPr>
        <p:spPr>
          <a:xfrm>
            <a:off x="2590937" y="1519610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7" name="矩形: 圆角 496">
            <a:extLst>
              <a:ext uri="{FF2B5EF4-FFF2-40B4-BE49-F238E27FC236}">
                <a16:creationId xmlns:a16="http://schemas.microsoft.com/office/drawing/2014/main" id="{1129F32B-1D67-1370-9B09-5881CD5E4B44}"/>
              </a:ext>
            </a:extLst>
          </p:cNvPr>
          <p:cNvSpPr/>
          <p:nvPr/>
        </p:nvSpPr>
        <p:spPr>
          <a:xfrm>
            <a:off x="1465759" y="172650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8" name="矩形: 圆角 497">
            <a:extLst>
              <a:ext uri="{FF2B5EF4-FFF2-40B4-BE49-F238E27FC236}">
                <a16:creationId xmlns:a16="http://schemas.microsoft.com/office/drawing/2014/main" id="{0478BE02-913C-9F9F-4A20-3F7D64401AFC}"/>
              </a:ext>
            </a:extLst>
          </p:cNvPr>
          <p:cNvSpPr/>
          <p:nvPr/>
        </p:nvSpPr>
        <p:spPr>
          <a:xfrm>
            <a:off x="2549888" y="172650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9" name="矩形: 圆角 498">
            <a:extLst>
              <a:ext uri="{FF2B5EF4-FFF2-40B4-BE49-F238E27FC236}">
                <a16:creationId xmlns:a16="http://schemas.microsoft.com/office/drawing/2014/main" id="{97F9F8E4-1CA2-8F41-03B7-27FB56D8CBA3}"/>
              </a:ext>
            </a:extLst>
          </p:cNvPr>
          <p:cNvSpPr/>
          <p:nvPr/>
        </p:nvSpPr>
        <p:spPr>
          <a:xfrm>
            <a:off x="3637082" y="172782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0" name="矩形: 圆角 499">
            <a:extLst>
              <a:ext uri="{FF2B5EF4-FFF2-40B4-BE49-F238E27FC236}">
                <a16:creationId xmlns:a16="http://schemas.microsoft.com/office/drawing/2014/main" id="{831738BB-A46C-1B51-5CC2-26E2B24AB0B5}"/>
              </a:ext>
            </a:extLst>
          </p:cNvPr>
          <p:cNvSpPr/>
          <p:nvPr/>
        </p:nvSpPr>
        <p:spPr>
          <a:xfrm>
            <a:off x="4794651" y="17247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1" name="矩形: 圆角 500">
            <a:extLst>
              <a:ext uri="{FF2B5EF4-FFF2-40B4-BE49-F238E27FC236}">
                <a16:creationId xmlns:a16="http://schemas.microsoft.com/office/drawing/2014/main" id="{84FD7FF1-7E41-3EFA-0FF8-0374041AEC0E}"/>
              </a:ext>
            </a:extLst>
          </p:cNvPr>
          <p:cNvSpPr/>
          <p:nvPr/>
        </p:nvSpPr>
        <p:spPr>
          <a:xfrm>
            <a:off x="5876896" y="17247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2" name="矩形: 圆角 501">
            <a:extLst>
              <a:ext uri="{FF2B5EF4-FFF2-40B4-BE49-F238E27FC236}">
                <a16:creationId xmlns:a16="http://schemas.microsoft.com/office/drawing/2014/main" id="{0CACB19A-4D80-8ACB-743E-9E1AA7993719}"/>
              </a:ext>
            </a:extLst>
          </p:cNvPr>
          <p:cNvSpPr/>
          <p:nvPr/>
        </p:nvSpPr>
        <p:spPr>
          <a:xfrm>
            <a:off x="6961025" y="17247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3" name="矩形: 圆角 502">
            <a:extLst>
              <a:ext uri="{FF2B5EF4-FFF2-40B4-BE49-F238E27FC236}">
                <a16:creationId xmlns:a16="http://schemas.microsoft.com/office/drawing/2014/main" id="{44EDC268-FF24-6C4F-2946-E4D7328AE0F8}"/>
              </a:ext>
            </a:extLst>
          </p:cNvPr>
          <p:cNvSpPr/>
          <p:nvPr/>
        </p:nvSpPr>
        <p:spPr>
          <a:xfrm>
            <a:off x="8045154" y="17247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4" name="矩形: 圆角 503">
            <a:extLst>
              <a:ext uri="{FF2B5EF4-FFF2-40B4-BE49-F238E27FC236}">
                <a16:creationId xmlns:a16="http://schemas.microsoft.com/office/drawing/2014/main" id="{3E577D79-9334-B8B8-2DAC-E1345B3C6E37}"/>
              </a:ext>
            </a:extLst>
          </p:cNvPr>
          <p:cNvSpPr/>
          <p:nvPr/>
        </p:nvSpPr>
        <p:spPr>
          <a:xfrm>
            <a:off x="9195740" y="1724792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5" name="矩形: 圆角 504">
            <a:extLst>
              <a:ext uri="{FF2B5EF4-FFF2-40B4-BE49-F238E27FC236}">
                <a16:creationId xmlns:a16="http://schemas.microsoft.com/office/drawing/2014/main" id="{80B34DD6-1117-282E-4A20-5B0F16F5F369}"/>
              </a:ext>
            </a:extLst>
          </p:cNvPr>
          <p:cNvSpPr/>
          <p:nvPr/>
        </p:nvSpPr>
        <p:spPr>
          <a:xfrm>
            <a:off x="1474793" y="178212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6" name="矩形: 圆角 505">
            <a:extLst>
              <a:ext uri="{FF2B5EF4-FFF2-40B4-BE49-F238E27FC236}">
                <a16:creationId xmlns:a16="http://schemas.microsoft.com/office/drawing/2014/main" id="{70D378BA-38B1-0884-E025-95FBA4607921}"/>
              </a:ext>
            </a:extLst>
          </p:cNvPr>
          <p:cNvSpPr/>
          <p:nvPr/>
        </p:nvSpPr>
        <p:spPr>
          <a:xfrm>
            <a:off x="2537366" y="178212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7" name="矩形: 圆角 506">
            <a:extLst>
              <a:ext uri="{FF2B5EF4-FFF2-40B4-BE49-F238E27FC236}">
                <a16:creationId xmlns:a16="http://schemas.microsoft.com/office/drawing/2014/main" id="{5700C2F1-4526-7A05-4015-E19ADFDDC914}"/>
              </a:ext>
            </a:extLst>
          </p:cNvPr>
          <p:cNvSpPr/>
          <p:nvPr/>
        </p:nvSpPr>
        <p:spPr>
          <a:xfrm>
            <a:off x="3607250" y="178212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8" name="矩形: 圆角 507">
            <a:extLst>
              <a:ext uri="{FF2B5EF4-FFF2-40B4-BE49-F238E27FC236}">
                <a16:creationId xmlns:a16="http://schemas.microsoft.com/office/drawing/2014/main" id="{B6749850-E018-F49F-8421-304EEAFB78C2}"/>
              </a:ext>
            </a:extLst>
          </p:cNvPr>
          <p:cNvSpPr/>
          <p:nvPr/>
        </p:nvSpPr>
        <p:spPr>
          <a:xfrm>
            <a:off x="4756622" y="178382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9" name="矩形: 圆角 508">
            <a:extLst>
              <a:ext uri="{FF2B5EF4-FFF2-40B4-BE49-F238E27FC236}">
                <a16:creationId xmlns:a16="http://schemas.microsoft.com/office/drawing/2014/main" id="{23DBA413-F654-8BD1-80D6-DE101DD477C7}"/>
              </a:ext>
            </a:extLst>
          </p:cNvPr>
          <p:cNvSpPr/>
          <p:nvPr/>
        </p:nvSpPr>
        <p:spPr>
          <a:xfrm>
            <a:off x="5852960" y="1783400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0" name="矩形: 圆角 509">
            <a:extLst>
              <a:ext uri="{FF2B5EF4-FFF2-40B4-BE49-F238E27FC236}">
                <a16:creationId xmlns:a16="http://schemas.microsoft.com/office/drawing/2014/main" id="{A3A5BF99-0A9F-1B47-AC9D-F543EFEE521D}"/>
              </a:ext>
            </a:extLst>
          </p:cNvPr>
          <p:cNvSpPr/>
          <p:nvPr/>
        </p:nvSpPr>
        <p:spPr>
          <a:xfrm>
            <a:off x="6956139" y="178337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1" name="矩形: 圆角 510">
            <a:extLst>
              <a:ext uri="{FF2B5EF4-FFF2-40B4-BE49-F238E27FC236}">
                <a16:creationId xmlns:a16="http://schemas.microsoft.com/office/drawing/2014/main" id="{C0E7ABEA-48A5-2222-0314-0411276F37FF}"/>
              </a:ext>
            </a:extLst>
          </p:cNvPr>
          <p:cNvSpPr/>
          <p:nvPr/>
        </p:nvSpPr>
        <p:spPr>
          <a:xfrm>
            <a:off x="8027715" y="1783220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C52455A9-68CA-9E0A-CBA5-6D38F0D6DAF7}"/>
              </a:ext>
            </a:extLst>
          </p:cNvPr>
          <p:cNvSpPr/>
          <p:nvPr/>
        </p:nvSpPr>
        <p:spPr>
          <a:xfrm>
            <a:off x="9197569" y="178274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3DBC7046-782E-55EF-7BC6-610926CA8F09}"/>
              </a:ext>
            </a:extLst>
          </p:cNvPr>
          <p:cNvSpPr/>
          <p:nvPr/>
        </p:nvSpPr>
        <p:spPr>
          <a:xfrm>
            <a:off x="1474694" y="183234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F287D84E-2203-0FBF-47FD-F7A2B1AF6EDE}"/>
              </a:ext>
            </a:extLst>
          </p:cNvPr>
          <p:cNvSpPr/>
          <p:nvPr/>
        </p:nvSpPr>
        <p:spPr>
          <a:xfrm>
            <a:off x="1507024" y="1933266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6898EA9F-3E00-347A-1F09-303F0E1F3718}"/>
              </a:ext>
            </a:extLst>
          </p:cNvPr>
          <p:cNvSpPr/>
          <p:nvPr/>
        </p:nvSpPr>
        <p:spPr>
          <a:xfrm>
            <a:off x="2590937" y="1931853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23DB2C75-F49D-F2A1-C9CD-607E043317B0}"/>
              </a:ext>
            </a:extLst>
          </p:cNvPr>
          <p:cNvSpPr/>
          <p:nvPr/>
        </p:nvSpPr>
        <p:spPr>
          <a:xfrm>
            <a:off x="3717027" y="2344084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C0F2A079-15CD-0CEF-0E6D-8C4C97D05BF9}"/>
              </a:ext>
            </a:extLst>
          </p:cNvPr>
          <p:cNvSpPr/>
          <p:nvPr/>
        </p:nvSpPr>
        <p:spPr>
          <a:xfrm>
            <a:off x="2630688" y="261770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84ACC250-400B-EC72-7F7F-31799ACE2360}"/>
              </a:ext>
            </a:extLst>
          </p:cNvPr>
          <p:cNvSpPr/>
          <p:nvPr/>
        </p:nvSpPr>
        <p:spPr>
          <a:xfrm>
            <a:off x="3714817" y="261770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C049277C-5DD7-9DDF-8946-FDEEE6537DDB}"/>
              </a:ext>
            </a:extLst>
          </p:cNvPr>
          <p:cNvSpPr/>
          <p:nvPr/>
        </p:nvSpPr>
        <p:spPr>
          <a:xfrm>
            <a:off x="4865403" y="261770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CD1729F-3A39-EF5F-C9C2-1B1241954DA3}"/>
              </a:ext>
            </a:extLst>
          </p:cNvPr>
          <p:cNvSpPr/>
          <p:nvPr/>
        </p:nvSpPr>
        <p:spPr>
          <a:xfrm>
            <a:off x="5964676" y="261770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41AA4D24-10F9-99C8-2AFE-ED8A768EA53A}"/>
              </a:ext>
            </a:extLst>
          </p:cNvPr>
          <p:cNvSpPr/>
          <p:nvPr/>
        </p:nvSpPr>
        <p:spPr>
          <a:xfrm>
            <a:off x="7029063" y="261770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AE11146B-5769-31F5-E40D-CDAC8A6B1F4D}"/>
              </a:ext>
            </a:extLst>
          </p:cNvPr>
          <p:cNvSpPr/>
          <p:nvPr/>
        </p:nvSpPr>
        <p:spPr>
          <a:xfrm>
            <a:off x="8110619" y="261784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C1C508F8-7035-42B0-237C-9CC20AC55CF6}"/>
              </a:ext>
            </a:extLst>
          </p:cNvPr>
          <p:cNvSpPr/>
          <p:nvPr/>
        </p:nvSpPr>
        <p:spPr>
          <a:xfrm>
            <a:off x="9209441" y="261817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5B81D99F-5943-68A1-3068-54ED1B8F62A4}"/>
              </a:ext>
            </a:extLst>
          </p:cNvPr>
          <p:cNvSpPr/>
          <p:nvPr/>
        </p:nvSpPr>
        <p:spPr>
          <a:xfrm>
            <a:off x="1507024" y="267140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FDE425CE-B6B6-51B3-9DA2-83009E3315B7}"/>
              </a:ext>
            </a:extLst>
          </p:cNvPr>
          <p:cNvSpPr/>
          <p:nvPr/>
        </p:nvSpPr>
        <p:spPr>
          <a:xfrm>
            <a:off x="1557176" y="277785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14CC0BB6-318B-0290-E52B-5F98C38194FF}"/>
              </a:ext>
            </a:extLst>
          </p:cNvPr>
          <p:cNvSpPr/>
          <p:nvPr/>
        </p:nvSpPr>
        <p:spPr>
          <a:xfrm>
            <a:off x="2629709" y="277785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77E4139B-EFBB-9377-8F51-F7D63610406A}"/>
              </a:ext>
            </a:extLst>
          </p:cNvPr>
          <p:cNvSpPr/>
          <p:nvPr/>
        </p:nvSpPr>
        <p:spPr>
          <a:xfrm>
            <a:off x="1557547" y="29874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7F313766-AFD2-FCF1-9519-F95DE8120B69}"/>
              </a:ext>
            </a:extLst>
          </p:cNvPr>
          <p:cNvSpPr/>
          <p:nvPr/>
        </p:nvSpPr>
        <p:spPr>
          <a:xfrm>
            <a:off x="2644741" y="29887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FED83C9B-F7B3-6175-3571-492AADBF7D9F}"/>
              </a:ext>
            </a:extLst>
          </p:cNvPr>
          <p:cNvSpPr/>
          <p:nvPr/>
        </p:nvSpPr>
        <p:spPr>
          <a:xfrm>
            <a:off x="1507024" y="213412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ED388AA4-0986-4B17-5C09-9618BD8BFDDC}"/>
              </a:ext>
            </a:extLst>
          </p:cNvPr>
          <p:cNvSpPr/>
          <p:nvPr/>
        </p:nvSpPr>
        <p:spPr>
          <a:xfrm>
            <a:off x="2623978" y="213316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82B1F83-5BB2-44C2-50B3-233BE4CEFFCA}"/>
              </a:ext>
            </a:extLst>
          </p:cNvPr>
          <p:cNvSpPr/>
          <p:nvPr/>
        </p:nvSpPr>
        <p:spPr>
          <a:xfrm>
            <a:off x="3741739" y="213316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3B453721-9409-7C4F-58D2-6A1C3831A88A}"/>
              </a:ext>
            </a:extLst>
          </p:cNvPr>
          <p:cNvSpPr/>
          <p:nvPr/>
        </p:nvSpPr>
        <p:spPr>
          <a:xfrm>
            <a:off x="4802911" y="213352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7340D8BA-EB11-8074-1299-C7CE48ACA6BA}"/>
              </a:ext>
            </a:extLst>
          </p:cNvPr>
          <p:cNvSpPr/>
          <p:nvPr/>
        </p:nvSpPr>
        <p:spPr>
          <a:xfrm>
            <a:off x="5958091" y="213345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F9E064C9-F1F6-6B45-9A65-6D6DAAFF6FA9}"/>
              </a:ext>
            </a:extLst>
          </p:cNvPr>
          <p:cNvSpPr/>
          <p:nvPr/>
        </p:nvSpPr>
        <p:spPr>
          <a:xfrm>
            <a:off x="7039689" y="213316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06486A63-861F-8100-5D3D-23EBD580787C}"/>
              </a:ext>
            </a:extLst>
          </p:cNvPr>
          <p:cNvSpPr/>
          <p:nvPr/>
        </p:nvSpPr>
        <p:spPr>
          <a:xfrm>
            <a:off x="1522788" y="219164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3A540C54-7FF9-9AB2-0EC3-43EFFDE287AD}"/>
              </a:ext>
            </a:extLst>
          </p:cNvPr>
          <p:cNvSpPr/>
          <p:nvPr/>
        </p:nvSpPr>
        <p:spPr>
          <a:xfrm>
            <a:off x="2617733" y="219164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7BE1472B-F5FF-E75C-64D9-83E9627B4A03}"/>
              </a:ext>
            </a:extLst>
          </p:cNvPr>
          <p:cNvSpPr/>
          <p:nvPr/>
        </p:nvSpPr>
        <p:spPr>
          <a:xfrm>
            <a:off x="3736333" y="219100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FA5B5892-7BE0-DA6B-0509-BE89D46CC61B}"/>
              </a:ext>
            </a:extLst>
          </p:cNvPr>
          <p:cNvSpPr/>
          <p:nvPr/>
        </p:nvSpPr>
        <p:spPr>
          <a:xfrm>
            <a:off x="4822217" y="2190687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3809F760-8693-2E02-62C3-6E91837720FD}"/>
              </a:ext>
            </a:extLst>
          </p:cNvPr>
          <p:cNvSpPr/>
          <p:nvPr/>
        </p:nvSpPr>
        <p:spPr>
          <a:xfrm>
            <a:off x="5982028" y="219164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976CC347-4A79-0563-20E2-C1014AB75DDE}"/>
              </a:ext>
            </a:extLst>
          </p:cNvPr>
          <p:cNvSpPr/>
          <p:nvPr/>
        </p:nvSpPr>
        <p:spPr>
          <a:xfrm>
            <a:off x="7035850" y="219164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CD5AA66E-A22E-95FD-4DB4-695DCDE282AC}"/>
              </a:ext>
            </a:extLst>
          </p:cNvPr>
          <p:cNvSpPr/>
          <p:nvPr/>
        </p:nvSpPr>
        <p:spPr>
          <a:xfrm>
            <a:off x="8132703" y="213161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B8340098-B75A-CEA0-06C3-E1A1BE3E8ABD}"/>
              </a:ext>
            </a:extLst>
          </p:cNvPr>
          <p:cNvSpPr/>
          <p:nvPr/>
        </p:nvSpPr>
        <p:spPr>
          <a:xfrm>
            <a:off x="9260643" y="213161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EB7C0EDF-2EA8-711C-E345-5A1AD16CE43F}"/>
              </a:ext>
            </a:extLst>
          </p:cNvPr>
          <p:cNvSpPr/>
          <p:nvPr/>
        </p:nvSpPr>
        <p:spPr>
          <a:xfrm>
            <a:off x="8152645" y="219173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A727F9E-DE82-44C5-DDFF-0F05B0532C44}"/>
              </a:ext>
            </a:extLst>
          </p:cNvPr>
          <p:cNvSpPr/>
          <p:nvPr/>
        </p:nvSpPr>
        <p:spPr>
          <a:xfrm>
            <a:off x="9280585" y="219173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C0DCEAC3-E1FE-4E51-AE35-9D49D98E72F9}"/>
              </a:ext>
            </a:extLst>
          </p:cNvPr>
          <p:cNvSpPr/>
          <p:nvPr/>
        </p:nvSpPr>
        <p:spPr>
          <a:xfrm>
            <a:off x="1519343" y="224703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BC7A9B3A-E21B-4B1F-62D0-0BA6E11F9FD5}"/>
              </a:ext>
            </a:extLst>
          </p:cNvPr>
          <p:cNvSpPr/>
          <p:nvPr/>
        </p:nvSpPr>
        <p:spPr>
          <a:xfrm>
            <a:off x="1570921" y="234317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EFD48255-89B5-78AC-DE71-FB699B084E0C}"/>
              </a:ext>
            </a:extLst>
          </p:cNvPr>
          <p:cNvSpPr/>
          <p:nvPr/>
        </p:nvSpPr>
        <p:spPr>
          <a:xfrm>
            <a:off x="2668281" y="234226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91EDA1E8-C3BF-153E-1F68-80FF69CB93E4}"/>
              </a:ext>
            </a:extLst>
          </p:cNvPr>
          <p:cNvSpPr/>
          <p:nvPr/>
        </p:nvSpPr>
        <p:spPr>
          <a:xfrm>
            <a:off x="1521240" y="256467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41DC2A6B-01F1-C42A-ED33-E8CB8AFFC9CE}"/>
              </a:ext>
            </a:extLst>
          </p:cNvPr>
          <p:cNvSpPr/>
          <p:nvPr/>
        </p:nvSpPr>
        <p:spPr>
          <a:xfrm>
            <a:off x="2668678" y="25669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26FB344E-5B25-ED50-B837-896FFB6EE35A}"/>
              </a:ext>
            </a:extLst>
          </p:cNvPr>
          <p:cNvSpPr/>
          <p:nvPr/>
        </p:nvSpPr>
        <p:spPr>
          <a:xfrm>
            <a:off x="3737325" y="256694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EDD22184-1CE9-3068-133B-9362EF9E7A1B}"/>
              </a:ext>
            </a:extLst>
          </p:cNvPr>
          <p:cNvSpPr/>
          <p:nvPr/>
        </p:nvSpPr>
        <p:spPr>
          <a:xfrm>
            <a:off x="4811925" y="2566315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14A71345-528A-21D2-B1F7-54C1BDD82CDA}"/>
              </a:ext>
            </a:extLst>
          </p:cNvPr>
          <p:cNvSpPr/>
          <p:nvPr/>
        </p:nvSpPr>
        <p:spPr>
          <a:xfrm>
            <a:off x="5948296" y="2566696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90B7BF7A-251C-2F72-40C4-90F7A2D8198D}"/>
              </a:ext>
            </a:extLst>
          </p:cNvPr>
          <p:cNvSpPr/>
          <p:nvPr/>
        </p:nvSpPr>
        <p:spPr>
          <a:xfrm>
            <a:off x="7025338" y="256701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55DBED15-2B1A-ED48-434D-3C2B5B3903B8}"/>
              </a:ext>
            </a:extLst>
          </p:cNvPr>
          <p:cNvSpPr/>
          <p:nvPr/>
        </p:nvSpPr>
        <p:spPr>
          <a:xfrm>
            <a:off x="8109467" y="256701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0077B6D8-3F58-4D1B-B814-CB78633E2E44}"/>
              </a:ext>
            </a:extLst>
          </p:cNvPr>
          <p:cNvSpPr/>
          <p:nvPr/>
        </p:nvSpPr>
        <p:spPr>
          <a:xfrm>
            <a:off x="9216041" y="256701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92AC8AFE-9D03-D6BF-7B6C-EA0048F807D6}"/>
              </a:ext>
            </a:extLst>
          </p:cNvPr>
          <p:cNvSpPr/>
          <p:nvPr/>
        </p:nvSpPr>
        <p:spPr>
          <a:xfrm>
            <a:off x="1527119" y="261801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F5775149-A7DA-AFA5-BB35-269D65F97BD4}"/>
              </a:ext>
            </a:extLst>
          </p:cNvPr>
          <p:cNvSpPr/>
          <p:nvPr/>
        </p:nvSpPr>
        <p:spPr>
          <a:xfrm>
            <a:off x="3691627" y="2776599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4E41C002-92C5-6331-BF74-37B7A5A0509E}"/>
              </a:ext>
            </a:extLst>
          </p:cNvPr>
          <p:cNvSpPr/>
          <p:nvPr/>
        </p:nvSpPr>
        <p:spPr>
          <a:xfrm>
            <a:off x="3628127" y="3202618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34BCD4BC-B563-D58C-374B-0228AEB56D25}"/>
              </a:ext>
            </a:extLst>
          </p:cNvPr>
          <p:cNvSpPr/>
          <p:nvPr/>
        </p:nvSpPr>
        <p:spPr>
          <a:xfrm>
            <a:off x="3771464" y="2990753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9CC3C80D-2B61-A691-BEAB-3FCDCD5D9703}"/>
              </a:ext>
            </a:extLst>
          </p:cNvPr>
          <p:cNvSpPr/>
          <p:nvPr/>
        </p:nvSpPr>
        <p:spPr>
          <a:xfrm>
            <a:off x="4853709" y="2992089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21F8E28A-C04D-0292-615C-D01B0619FAC7}"/>
              </a:ext>
            </a:extLst>
          </p:cNvPr>
          <p:cNvSpPr/>
          <p:nvPr/>
        </p:nvSpPr>
        <p:spPr>
          <a:xfrm>
            <a:off x="5935954" y="2993425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18ED277A-362D-9BA3-61D0-4DF680588876}"/>
              </a:ext>
            </a:extLst>
          </p:cNvPr>
          <p:cNvSpPr/>
          <p:nvPr/>
        </p:nvSpPr>
        <p:spPr>
          <a:xfrm>
            <a:off x="7022133" y="2992089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7A0B7F72-538D-A1D6-549A-E9A3105A4E84}"/>
              </a:ext>
            </a:extLst>
          </p:cNvPr>
          <p:cNvSpPr/>
          <p:nvPr/>
        </p:nvSpPr>
        <p:spPr>
          <a:xfrm>
            <a:off x="8109361" y="2990753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3DE936DA-EA04-5351-39AE-27F7BCD3E104}"/>
              </a:ext>
            </a:extLst>
          </p:cNvPr>
          <p:cNvSpPr/>
          <p:nvPr/>
        </p:nvSpPr>
        <p:spPr>
          <a:xfrm>
            <a:off x="9190557" y="2992089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69B9BD80-2BC0-C97E-AB3A-3A212A3AD43C}"/>
              </a:ext>
            </a:extLst>
          </p:cNvPr>
          <p:cNvSpPr/>
          <p:nvPr/>
        </p:nvSpPr>
        <p:spPr>
          <a:xfrm>
            <a:off x="1572337" y="3041685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78A071B8-5570-B8DA-5FC9-469340815D0D}"/>
              </a:ext>
            </a:extLst>
          </p:cNvPr>
          <p:cNvSpPr/>
          <p:nvPr/>
        </p:nvSpPr>
        <p:spPr>
          <a:xfrm>
            <a:off x="2640917" y="3041685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EF25740C-E8F7-D447-DF2A-73297EB11FB3}"/>
              </a:ext>
            </a:extLst>
          </p:cNvPr>
          <p:cNvSpPr/>
          <p:nvPr/>
        </p:nvSpPr>
        <p:spPr>
          <a:xfrm>
            <a:off x="3784164" y="3042102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C8BA94E9-9B71-D995-8CF9-7FC4164C9BB4}"/>
              </a:ext>
            </a:extLst>
          </p:cNvPr>
          <p:cNvSpPr/>
          <p:nvPr/>
        </p:nvSpPr>
        <p:spPr>
          <a:xfrm>
            <a:off x="4866409" y="3043437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D9E6445D-5E80-44A4-F1E5-E239FA2D2ED9}"/>
              </a:ext>
            </a:extLst>
          </p:cNvPr>
          <p:cNvSpPr/>
          <p:nvPr/>
        </p:nvSpPr>
        <p:spPr>
          <a:xfrm>
            <a:off x="5944287" y="304324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6999117-9023-0D4A-CC1C-6767841CE971}"/>
              </a:ext>
            </a:extLst>
          </p:cNvPr>
          <p:cNvSpPr/>
          <p:nvPr/>
        </p:nvSpPr>
        <p:spPr>
          <a:xfrm>
            <a:off x="7042667" y="3043183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023E93BD-E862-A8AD-6E52-7F10152B1164}"/>
              </a:ext>
            </a:extLst>
          </p:cNvPr>
          <p:cNvSpPr/>
          <p:nvPr/>
        </p:nvSpPr>
        <p:spPr>
          <a:xfrm>
            <a:off x="8129026" y="3042483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3426B35E-2380-9DB3-77EC-A270A471367F}"/>
              </a:ext>
            </a:extLst>
          </p:cNvPr>
          <p:cNvSpPr/>
          <p:nvPr/>
        </p:nvSpPr>
        <p:spPr>
          <a:xfrm>
            <a:off x="9215807" y="3041278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52971EF4-A9D2-AED8-F5C8-DD15F4873DFB}"/>
              </a:ext>
            </a:extLst>
          </p:cNvPr>
          <p:cNvSpPr/>
          <p:nvPr/>
        </p:nvSpPr>
        <p:spPr>
          <a:xfrm>
            <a:off x="1557176" y="309531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E236AAFE-B53F-A796-8AA4-7219A36AF092}"/>
              </a:ext>
            </a:extLst>
          </p:cNvPr>
          <p:cNvSpPr/>
          <p:nvPr/>
        </p:nvSpPr>
        <p:spPr>
          <a:xfrm>
            <a:off x="1557176" y="3198349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CF976914-C427-B65E-E182-A54EC3C9AFF5}"/>
              </a:ext>
            </a:extLst>
          </p:cNvPr>
          <p:cNvSpPr/>
          <p:nvPr/>
        </p:nvSpPr>
        <p:spPr>
          <a:xfrm>
            <a:off x="2606297" y="3198074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CA1C6048-1BE5-5997-96DB-5C4B5551AF62}"/>
              </a:ext>
            </a:extLst>
          </p:cNvPr>
          <p:cNvCxnSpPr>
            <a:cxnSpLocks/>
          </p:cNvCxnSpPr>
          <p:nvPr/>
        </p:nvCxnSpPr>
        <p:spPr>
          <a:xfrm>
            <a:off x="10973777" y="6904692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文本框 309">
            <a:extLst>
              <a:ext uri="{FF2B5EF4-FFF2-40B4-BE49-F238E27FC236}">
                <a16:creationId xmlns:a16="http://schemas.microsoft.com/office/drawing/2014/main" id="{C79D5BCE-EA92-D22D-6046-524457E3AB62}"/>
              </a:ext>
            </a:extLst>
          </p:cNvPr>
          <p:cNvSpPr txBox="1"/>
          <p:nvPr/>
        </p:nvSpPr>
        <p:spPr>
          <a:xfrm>
            <a:off x="11905957" y="665881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311" name="连接符: 肘形 310">
            <a:extLst>
              <a:ext uri="{FF2B5EF4-FFF2-40B4-BE49-F238E27FC236}">
                <a16:creationId xmlns:a16="http://schemas.microsoft.com/office/drawing/2014/main" id="{0C92CFBE-3FC3-B3DD-53A4-CB007A3C40FC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rot="10800000">
            <a:off x="1937147" y="4552235"/>
            <a:ext cx="707595" cy="177800"/>
          </a:xfrm>
          <a:prstGeom prst="bentConnector4">
            <a:avLst>
              <a:gd name="adj1" fmla="val 2352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A38A2ECF-0B3E-85AE-F507-411B8B8B3879}"/>
              </a:ext>
            </a:extLst>
          </p:cNvPr>
          <p:cNvCxnSpPr>
            <a:cxnSpLocks/>
          </p:cNvCxnSpPr>
          <p:nvPr/>
        </p:nvCxnSpPr>
        <p:spPr>
          <a:xfrm>
            <a:off x="1357814" y="4754647"/>
            <a:ext cx="12331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>
            <a:extLst>
              <a:ext uri="{FF2B5EF4-FFF2-40B4-BE49-F238E27FC236}">
                <a16:creationId xmlns:a16="http://schemas.microsoft.com/office/drawing/2014/main" id="{A77AFE92-7224-603F-5356-7A24FA52579B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rot="10800000">
            <a:off x="1937146" y="4552235"/>
            <a:ext cx="1791724" cy="177800"/>
          </a:xfrm>
          <a:prstGeom prst="bentConnector4">
            <a:avLst>
              <a:gd name="adj1" fmla="val 10838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连接符: 肘形 320">
            <a:extLst>
              <a:ext uri="{FF2B5EF4-FFF2-40B4-BE49-F238E27FC236}">
                <a16:creationId xmlns:a16="http://schemas.microsoft.com/office/drawing/2014/main" id="{22F21365-5155-B7CE-B69D-B5D2130B6198}"/>
              </a:ext>
            </a:extLst>
          </p:cNvPr>
          <p:cNvCxnSpPr>
            <a:cxnSpLocks/>
            <a:stCxn id="20" idx="1"/>
            <a:endCxn id="17" idx="0"/>
          </p:cNvCxnSpPr>
          <p:nvPr/>
        </p:nvCxnSpPr>
        <p:spPr>
          <a:xfrm rot="10800000">
            <a:off x="1937147" y="4552235"/>
            <a:ext cx="2875853" cy="177800"/>
          </a:xfrm>
          <a:prstGeom prst="bentConnector4">
            <a:avLst>
              <a:gd name="adj1" fmla="val 6060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E15975BB-AF4B-5487-1268-49BEF90B3CC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rot="10800000">
            <a:off x="1937147" y="4552235"/>
            <a:ext cx="4026439" cy="177800"/>
          </a:xfrm>
          <a:prstGeom prst="bentConnector4">
            <a:avLst>
              <a:gd name="adj1" fmla="val 4186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F8198EB4-5B7D-B972-BA1D-86867442006C}"/>
              </a:ext>
            </a:extLst>
          </p:cNvPr>
          <p:cNvCxnSpPr>
            <a:cxnSpLocks/>
            <a:stCxn id="24" idx="1"/>
            <a:endCxn id="17" idx="0"/>
          </p:cNvCxnSpPr>
          <p:nvPr/>
        </p:nvCxnSpPr>
        <p:spPr>
          <a:xfrm rot="10800000">
            <a:off x="1937146" y="4552235"/>
            <a:ext cx="5098704" cy="177800"/>
          </a:xfrm>
          <a:prstGeom prst="bentConnector4">
            <a:avLst>
              <a:gd name="adj1" fmla="val 3920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连接符: 肘形 347">
            <a:extLst>
              <a:ext uri="{FF2B5EF4-FFF2-40B4-BE49-F238E27FC236}">
                <a16:creationId xmlns:a16="http://schemas.microsoft.com/office/drawing/2014/main" id="{08EC6BE6-F255-BBAA-F043-213068012406}"/>
              </a:ext>
            </a:extLst>
          </p:cNvPr>
          <p:cNvCxnSpPr>
            <a:cxnSpLocks/>
            <a:stCxn id="25" idx="1"/>
            <a:endCxn id="17" idx="0"/>
          </p:cNvCxnSpPr>
          <p:nvPr/>
        </p:nvCxnSpPr>
        <p:spPr>
          <a:xfrm rot="10800000">
            <a:off x="1937147" y="4552235"/>
            <a:ext cx="6215499" cy="177800"/>
          </a:xfrm>
          <a:prstGeom prst="bentConnector4">
            <a:avLst>
              <a:gd name="adj1" fmla="val 2851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61A358D9-D224-E97F-7ACD-4B329B4A1804}"/>
              </a:ext>
            </a:extLst>
          </p:cNvPr>
          <p:cNvCxnSpPr>
            <a:cxnSpLocks/>
            <a:stCxn id="26" idx="1"/>
            <a:endCxn id="17" idx="0"/>
          </p:cNvCxnSpPr>
          <p:nvPr/>
        </p:nvCxnSpPr>
        <p:spPr>
          <a:xfrm rot="10800000">
            <a:off x="1937147" y="4552235"/>
            <a:ext cx="7343439" cy="177800"/>
          </a:xfrm>
          <a:prstGeom prst="bentConnector4">
            <a:avLst>
              <a:gd name="adj1" fmla="val 3608"/>
              <a:gd name="adj2" fmla="val 2285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连接符: 肘形 385">
            <a:extLst>
              <a:ext uri="{FF2B5EF4-FFF2-40B4-BE49-F238E27FC236}">
                <a16:creationId xmlns:a16="http://schemas.microsoft.com/office/drawing/2014/main" id="{8635B2DD-2327-4E69-6F09-D6C9B108E46D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>
          <a:xfrm rot="10800000" flipH="1">
            <a:off x="1562496" y="4907835"/>
            <a:ext cx="374650" cy="422432"/>
          </a:xfrm>
          <a:prstGeom prst="bentConnector4">
            <a:avLst>
              <a:gd name="adj1" fmla="val -30508"/>
              <a:gd name="adj2" fmla="val 710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0DFD8C2A-4047-F61B-B15C-D51BEF516F61}"/>
              </a:ext>
            </a:extLst>
          </p:cNvPr>
          <p:cNvCxnSpPr>
            <a:cxnSpLocks/>
            <a:stCxn id="28" idx="1"/>
            <a:endCxn id="17" idx="2"/>
          </p:cNvCxnSpPr>
          <p:nvPr/>
        </p:nvCxnSpPr>
        <p:spPr>
          <a:xfrm rot="10800000">
            <a:off x="1937147" y="4907835"/>
            <a:ext cx="707595" cy="408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连接符: 肘形 512">
            <a:extLst>
              <a:ext uri="{FF2B5EF4-FFF2-40B4-BE49-F238E27FC236}">
                <a16:creationId xmlns:a16="http://schemas.microsoft.com/office/drawing/2014/main" id="{A970DC0F-DFDC-6287-0BA0-E802AAF32AEB}"/>
              </a:ext>
            </a:extLst>
          </p:cNvPr>
          <p:cNvCxnSpPr>
            <a:cxnSpLocks/>
            <a:stCxn id="31" idx="1"/>
            <a:endCxn id="17" idx="2"/>
          </p:cNvCxnSpPr>
          <p:nvPr/>
        </p:nvCxnSpPr>
        <p:spPr>
          <a:xfrm rot="10800000">
            <a:off x="1937147" y="4907835"/>
            <a:ext cx="1800179" cy="408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连接符: 肘形 515">
            <a:extLst>
              <a:ext uri="{FF2B5EF4-FFF2-40B4-BE49-F238E27FC236}">
                <a16:creationId xmlns:a16="http://schemas.microsoft.com/office/drawing/2014/main" id="{E9B7BDD1-DF24-6F3F-5A38-D5CFE7FB968A}"/>
              </a:ext>
            </a:extLst>
          </p:cNvPr>
          <p:cNvCxnSpPr>
            <a:cxnSpLocks/>
            <a:stCxn id="32" idx="1"/>
            <a:endCxn id="17" idx="2"/>
          </p:cNvCxnSpPr>
          <p:nvPr/>
        </p:nvCxnSpPr>
        <p:spPr>
          <a:xfrm rot="10800000">
            <a:off x="1937146" y="4907836"/>
            <a:ext cx="2872444" cy="4339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肘形 518">
            <a:extLst>
              <a:ext uri="{FF2B5EF4-FFF2-40B4-BE49-F238E27FC236}">
                <a16:creationId xmlns:a16="http://schemas.microsoft.com/office/drawing/2014/main" id="{0D1C9B41-3BF6-6661-5AD2-E803ADE6A0A5}"/>
              </a:ext>
            </a:extLst>
          </p:cNvPr>
          <p:cNvCxnSpPr>
            <a:cxnSpLocks/>
            <a:stCxn id="33" idx="1"/>
            <a:endCxn id="17" idx="2"/>
          </p:cNvCxnSpPr>
          <p:nvPr/>
        </p:nvCxnSpPr>
        <p:spPr>
          <a:xfrm rot="10800000">
            <a:off x="1937147" y="4907835"/>
            <a:ext cx="4021489" cy="421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连接符: 肘形 521">
            <a:extLst>
              <a:ext uri="{FF2B5EF4-FFF2-40B4-BE49-F238E27FC236}">
                <a16:creationId xmlns:a16="http://schemas.microsoft.com/office/drawing/2014/main" id="{31A26CFE-7F82-1B86-1F6A-111E2CC63055}"/>
              </a:ext>
            </a:extLst>
          </p:cNvPr>
          <p:cNvCxnSpPr>
            <a:cxnSpLocks/>
            <a:stCxn id="34" idx="1"/>
            <a:endCxn id="17" idx="2"/>
          </p:cNvCxnSpPr>
          <p:nvPr/>
        </p:nvCxnSpPr>
        <p:spPr>
          <a:xfrm rot="10800000">
            <a:off x="1937146" y="4907836"/>
            <a:ext cx="5098704" cy="4075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连接符: 肘形 524">
            <a:extLst>
              <a:ext uri="{FF2B5EF4-FFF2-40B4-BE49-F238E27FC236}">
                <a16:creationId xmlns:a16="http://schemas.microsoft.com/office/drawing/2014/main" id="{43E5E2B5-D68C-F18D-F636-256921660D5D}"/>
              </a:ext>
            </a:extLst>
          </p:cNvPr>
          <p:cNvCxnSpPr>
            <a:cxnSpLocks/>
            <a:stCxn id="3" idx="1"/>
            <a:endCxn id="17" idx="2"/>
          </p:cNvCxnSpPr>
          <p:nvPr/>
        </p:nvCxnSpPr>
        <p:spPr>
          <a:xfrm rot="10800000">
            <a:off x="1937147" y="4907836"/>
            <a:ext cx="6216547" cy="4339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连接符: 肘形 527">
            <a:extLst>
              <a:ext uri="{FF2B5EF4-FFF2-40B4-BE49-F238E27FC236}">
                <a16:creationId xmlns:a16="http://schemas.microsoft.com/office/drawing/2014/main" id="{6B719CDC-A9D0-3A06-8231-F941CE114825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rot="10800000">
            <a:off x="1937146" y="4907836"/>
            <a:ext cx="7334390" cy="412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连接符: 肘形 530">
            <a:extLst>
              <a:ext uri="{FF2B5EF4-FFF2-40B4-BE49-F238E27FC236}">
                <a16:creationId xmlns:a16="http://schemas.microsoft.com/office/drawing/2014/main" id="{EFF229D2-B90D-6AC6-6DC8-7F8382CE169B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rot="5400000" flipH="1" flipV="1">
            <a:off x="1516418" y="5328563"/>
            <a:ext cx="84145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F03F2C65-5F66-0E27-ABD6-EB5ECD28B14B}"/>
              </a:ext>
            </a:extLst>
          </p:cNvPr>
          <p:cNvCxnSpPr>
            <a:cxnSpLocks/>
            <a:stCxn id="253" idx="1"/>
            <a:endCxn id="16" idx="1"/>
          </p:cNvCxnSpPr>
          <p:nvPr/>
        </p:nvCxnSpPr>
        <p:spPr>
          <a:xfrm rot="10800000" flipH="1">
            <a:off x="1340061" y="5320999"/>
            <a:ext cx="17753" cy="2081163"/>
          </a:xfrm>
          <a:prstGeom prst="bentConnector3">
            <a:avLst>
              <a:gd name="adj1" fmla="val -12876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文本框 537">
            <a:extLst>
              <a:ext uri="{FF2B5EF4-FFF2-40B4-BE49-F238E27FC236}">
                <a16:creationId xmlns:a16="http://schemas.microsoft.com/office/drawing/2014/main" id="{89A199F0-8C78-6C2C-3FA8-2E1051E796F4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Uniform LRC 112+17+7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3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02B6-F7E2-9AC5-6EBB-68E6B1FBA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A5671D-FE18-05E0-CFD7-728970110C20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FFD698-C793-99C6-BD86-614904797D88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C2BA23-42EF-6256-D6B7-151192132D40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AD39E07-4A0A-1A3C-FCA5-0C92F4BB8503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F89B56-69BD-8402-F75E-60230AC00110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BE3C6A-6BD5-FE50-CC4E-73FE0D8E6F44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C0669-2069-B765-E29C-6857B3FDD3A3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156E7E-3FC8-90AD-DE79-1E37376388B6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7714D2-4ADD-7C9D-C9F1-8F705FA903B6}"/>
              </a:ext>
            </a:extLst>
          </p:cNvPr>
          <p:cNvSpPr/>
          <p:nvPr/>
        </p:nvSpPr>
        <p:spPr>
          <a:xfrm>
            <a:off x="1357815" y="44415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D2364C-0642-E6B5-9FEA-F7E9AB77D647}"/>
              </a:ext>
            </a:extLst>
          </p:cNvPr>
          <p:cNvSpPr/>
          <p:nvPr/>
        </p:nvSpPr>
        <p:spPr>
          <a:xfrm>
            <a:off x="1600596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CB480AA-3081-A79A-991E-3E580EEA4C65}"/>
              </a:ext>
            </a:extLst>
          </p:cNvPr>
          <p:cNvSpPr/>
          <p:nvPr/>
        </p:nvSpPr>
        <p:spPr>
          <a:xfrm>
            <a:off x="2682841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36A046-3EC5-125D-A1AF-B77E189445D3}"/>
              </a:ext>
            </a:extLst>
          </p:cNvPr>
          <p:cNvSpPr/>
          <p:nvPr/>
        </p:nvSpPr>
        <p:spPr>
          <a:xfrm>
            <a:off x="3766970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1139D0B-CE8A-F711-702F-DA0C628708DD}"/>
              </a:ext>
            </a:extLst>
          </p:cNvPr>
          <p:cNvSpPr/>
          <p:nvPr/>
        </p:nvSpPr>
        <p:spPr>
          <a:xfrm>
            <a:off x="4851099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9AB5DC4-9143-195C-A97B-B4D6812A3A12}"/>
              </a:ext>
            </a:extLst>
          </p:cNvPr>
          <p:cNvSpPr/>
          <p:nvPr/>
        </p:nvSpPr>
        <p:spPr>
          <a:xfrm>
            <a:off x="600168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DAC851C-2EF6-73CC-14BF-36AE59742682}"/>
              </a:ext>
            </a:extLst>
          </p:cNvPr>
          <p:cNvSpPr/>
          <p:nvPr/>
        </p:nvSpPr>
        <p:spPr>
          <a:xfrm>
            <a:off x="1357814" y="664159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EBC7B4-041C-B651-F320-9CF503BBF074}"/>
              </a:ext>
            </a:extLst>
          </p:cNvPr>
          <p:cNvSpPr/>
          <p:nvPr/>
        </p:nvSpPr>
        <p:spPr>
          <a:xfrm>
            <a:off x="7100958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98BDAF-3A3A-4E30-0555-16F9F10ADCBB}"/>
              </a:ext>
            </a:extLst>
          </p:cNvPr>
          <p:cNvSpPr/>
          <p:nvPr/>
        </p:nvSpPr>
        <p:spPr>
          <a:xfrm>
            <a:off x="819074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9F7A7FB-C1D4-BDB6-3A55-F7A9971EE657}"/>
              </a:ext>
            </a:extLst>
          </p:cNvPr>
          <p:cNvSpPr/>
          <p:nvPr/>
        </p:nvSpPr>
        <p:spPr>
          <a:xfrm>
            <a:off x="9318685" y="46871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88F458E-0165-E976-88A5-D55D9D0B1BD7}"/>
              </a:ext>
            </a:extLst>
          </p:cNvPr>
          <p:cNvSpPr/>
          <p:nvPr/>
        </p:nvSpPr>
        <p:spPr>
          <a:xfrm>
            <a:off x="1579907" y="51960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52377CF-00DA-63AB-B7E4-D84884F00A6E}"/>
              </a:ext>
            </a:extLst>
          </p:cNvPr>
          <p:cNvSpPr/>
          <p:nvPr/>
        </p:nvSpPr>
        <p:spPr>
          <a:xfrm>
            <a:off x="2695295" y="518228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A55AE17-4BED-E890-A125-F1CBE511A4A3}"/>
              </a:ext>
            </a:extLst>
          </p:cNvPr>
          <p:cNvSpPr/>
          <p:nvPr/>
        </p:nvSpPr>
        <p:spPr>
          <a:xfrm>
            <a:off x="1345820" y="88416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9E98717-B283-D9D8-32F0-FBE3662B9A5D}"/>
              </a:ext>
            </a:extLst>
          </p:cNvPr>
          <p:cNvSpPr/>
          <p:nvPr/>
        </p:nvSpPr>
        <p:spPr>
          <a:xfrm>
            <a:off x="3760374" y="518207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87800F1-FF25-1EBE-9F4A-21F72CCB407C}"/>
              </a:ext>
            </a:extLst>
          </p:cNvPr>
          <p:cNvSpPr/>
          <p:nvPr/>
        </p:nvSpPr>
        <p:spPr>
          <a:xfrm>
            <a:off x="4855536" y="51947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4C97581-E021-526E-7EC4-F77A90BC2BFB}"/>
              </a:ext>
            </a:extLst>
          </p:cNvPr>
          <p:cNvSpPr/>
          <p:nvPr/>
        </p:nvSpPr>
        <p:spPr>
          <a:xfrm>
            <a:off x="6006340" y="51947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729A07E-ABEE-3F80-5C57-58CFF52D7098}"/>
              </a:ext>
            </a:extLst>
          </p:cNvPr>
          <p:cNvSpPr/>
          <p:nvPr/>
        </p:nvSpPr>
        <p:spPr>
          <a:xfrm>
            <a:off x="7098247" y="51947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4FAB0F9-3FA3-F21A-2457-E66D0C9A0EF2}"/>
              </a:ext>
            </a:extLst>
          </p:cNvPr>
          <p:cNvSpPr/>
          <p:nvPr/>
        </p:nvSpPr>
        <p:spPr>
          <a:xfrm>
            <a:off x="1345820" y="111694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A55B6FA-5CA5-79F0-CB56-FDAD4EDE6EC6}"/>
              </a:ext>
            </a:extLst>
          </p:cNvPr>
          <p:cNvSpPr/>
          <p:nvPr/>
        </p:nvSpPr>
        <p:spPr>
          <a:xfrm>
            <a:off x="1345820" y="134973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9478CA8-6AAA-8807-9B84-46CDED12C344}"/>
              </a:ext>
            </a:extLst>
          </p:cNvPr>
          <p:cNvSpPr/>
          <p:nvPr/>
        </p:nvSpPr>
        <p:spPr>
          <a:xfrm>
            <a:off x="1599445" y="569007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F52B53A6-F268-84C6-1BEA-2653ED35C411}"/>
              </a:ext>
            </a:extLst>
          </p:cNvPr>
          <p:cNvSpPr/>
          <p:nvPr/>
        </p:nvSpPr>
        <p:spPr>
          <a:xfrm>
            <a:off x="1345820" y="158251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5F7A13F-46B8-D97C-C7B6-E0BC0EAAFF62}"/>
              </a:ext>
            </a:extLst>
          </p:cNvPr>
          <p:cNvSpPr/>
          <p:nvPr/>
        </p:nvSpPr>
        <p:spPr>
          <a:xfrm>
            <a:off x="1333826" y="180252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843C87FD-22F4-E78C-AB9E-B28053E648AC}"/>
              </a:ext>
            </a:extLst>
          </p:cNvPr>
          <p:cNvSpPr/>
          <p:nvPr/>
        </p:nvSpPr>
        <p:spPr>
          <a:xfrm>
            <a:off x="1333826" y="2035310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E67D53A-C527-F5DE-42B8-B69043B5C3D6}"/>
              </a:ext>
            </a:extLst>
          </p:cNvPr>
          <p:cNvSpPr/>
          <p:nvPr/>
        </p:nvSpPr>
        <p:spPr>
          <a:xfrm>
            <a:off x="8187130" y="520987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1C92A638-0721-4F8C-8F17-E0ADD60F810C}"/>
              </a:ext>
            </a:extLst>
          </p:cNvPr>
          <p:cNvSpPr/>
          <p:nvPr/>
        </p:nvSpPr>
        <p:spPr>
          <a:xfrm>
            <a:off x="9307475" y="522322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4C2F533-067D-7852-EBE1-DCBF9540B7B4}"/>
              </a:ext>
            </a:extLst>
          </p:cNvPr>
          <p:cNvSpPr/>
          <p:nvPr/>
        </p:nvSpPr>
        <p:spPr>
          <a:xfrm>
            <a:off x="8200778" y="737277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064AEF2-FCAE-FAF2-EFEB-84C6E51ADCE8}"/>
              </a:ext>
            </a:extLst>
          </p:cNvPr>
          <p:cNvSpPr/>
          <p:nvPr/>
        </p:nvSpPr>
        <p:spPr>
          <a:xfrm>
            <a:off x="9325057" y="737846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F5037BD-1EC1-67AE-D306-5DAB432474B3}"/>
              </a:ext>
            </a:extLst>
          </p:cNvPr>
          <p:cNvSpPr/>
          <p:nvPr/>
        </p:nvSpPr>
        <p:spPr>
          <a:xfrm>
            <a:off x="8197341" y="9650018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F9D24439-B381-11D1-3C36-A5F224431E52}"/>
              </a:ext>
            </a:extLst>
          </p:cNvPr>
          <p:cNvSpPr/>
          <p:nvPr/>
        </p:nvSpPr>
        <p:spPr>
          <a:xfrm>
            <a:off x="9316637" y="964432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5D05DBED-9813-81E5-4F7C-9E0F1201568C}"/>
              </a:ext>
            </a:extLst>
          </p:cNvPr>
          <p:cNvSpPr/>
          <p:nvPr/>
        </p:nvSpPr>
        <p:spPr>
          <a:xfrm>
            <a:off x="8184132" y="1201493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668AB6D1-5E32-5BC2-72CD-05E9538208AF}"/>
              </a:ext>
            </a:extLst>
          </p:cNvPr>
          <p:cNvSpPr/>
          <p:nvPr/>
        </p:nvSpPr>
        <p:spPr>
          <a:xfrm>
            <a:off x="9328912" y="1201493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C72B1269-DBA1-CA46-C835-8008204420F4}"/>
              </a:ext>
            </a:extLst>
          </p:cNvPr>
          <p:cNvSpPr/>
          <p:nvPr/>
        </p:nvSpPr>
        <p:spPr>
          <a:xfrm>
            <a:off x="8196586" y="14256233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F6347C95-2647-AB07-ECD5-484A37E74330}"/>
              </a:ext>
            </a:extLst>
          </p:cNvPr>
          <p:cNvSpPr/>
          <p:nvPr/>
        </p:nvSpPr>
        <p:spPr>
          <a:xfrm>
            <a:off x="9297881" y="1428864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DD889EC-CCCA-1B2B-8BE3-BEE175F1422E}"/>
              </a:ext>
            </a:extLst>
          </p:cNvPr>
          <p:cNvSpPr/>
          <p:nvPr/>
        </p:nvSpPr>
        <p:spPr>
          <a:xfrm>
            <a:off x="1600596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C3EF7ED6-18A6-F918-CE6B-4E720591571D}"/>
              </a:ext>
            </a:extLst>
          </p:cNvPr>
          <p:cNvSpPr/>
          <p:nvPr/>
        </p:nvSpPr>
        <p:spPr>
          <a:xfrm>
            <a:off x="2682841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24DFC19-620E-F440-3CC8-DC66091CFA4E}"/>
              </a:ext>
            </a:extLst>
          </p:cNvPr>
          <p:cNvSpPr/>
          <p:nvPr/>
        </p:nvSpPr>
        <p:spPr>
          <a:xfrm>
            <a:off x="3766970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B456043F-0448-4C95-99BD-CF18FF8B888B}"/>
              </a:ext>
            </a:extLst>
          </p:cNvPr>
          <p:cNvSpPr/>
          <p:nvPr/>
        </p:nvSpPr>
        <p:spPr>
          <a:xfrm>
            <a:off x="4851099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94F4B913-633C-E0CF-257F-0030FA0BE366}"/>
              </a:ext>
            </a:extLst>
          </p:cNvPr>
          <p:cNvSpPr/>
          <p:nvPr/>
        </p:nvSpPr>
        <p:spPr>
          <a:xfrm>
            <a:off x="600168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CF9A3366-292F-A48F-402F-6001472E5267}"/>
              </a:ext>
            </a:extLst>
          </p:cNvPr>
          <p:cNvSpPr/>
          <p:nvPr/>
        </p:nvSpPr>
        <p:spPr>
          <a:xfrm>
            <a:off x="7100958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F8E3CD51-7346-16EC-0335-05B3991F4BD8}"/>
              </a:ext>
            </a:extLst>
          </p:cNvPr>
          <p:cNvSpPr/>
          <p:nvPr/>
        </p:nvSpPr>
        <p:spPr>
          <a:xfrm>
            <a:off x="819074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4E82C9D1-395E-47F7-0522-86A9A59A1CD3}"/>
              </a:ext>
            </a:extLst>
          </p:cNvPr>
          <p:cNvSpPr/>
          <p:nvPr/>
        </p:nvSpPr>
        <p:spPr>
          <a:xfrm>
            <a:off x="9318685" y="68889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7D9106C5-7299-F704-E17E-57C71C28B0A1}"/>
              </a:ext>
            </a:extLst>
          </p:cNvPr>
          <p:cNvSpPr/>
          <p:nvPr/>
        </p:nvSpPr>
        <p:spPr>
          <a:xfrm>
            <a:off x="1579907" y="73978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28A9EE81-9DFB-36BD-4B2E-62F6181675F5}"/>
              </a:ext>
            </a:extLst>
          </p:cNvPr>
          <p:cNvSpPr/>
          <p:nvPr/>
        </p:nvSpPr>
        <p:spPr>
          <a:xfrm>
            <a:off x="2695295" y="73841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372DE1BB-D19F-D5A2-EAA5-1E7298C68213}"/>
              </a:ext>
            </a:extLst>
          </p:cNvPr>
          <p:cNvSpPr/>
          <p:nvPr/>
        </p:nvSpPr>
        <p:spPr>
          <a:xfrm>
            <a:off x="3779424" y="73839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F973EA92-B575-A82A-3DDB-B7D843CC6089}"/>
              </a:ext>
            </a:extLst>
          </p:cNvPr>
          <p:cNvSpPr/>
          <p:nvPr/>
        </p:nvSpPr>
        <p:spPr>
          <a:xfrm>
            <a:off x="4922211" y="73966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2E35FB2D-9B8F-DDC0-FE59-E9BCF3C6A5C7}"/>
              </a:ext>
            </a:extLst>
          </p:cNvPr>
          <p:cNvSpPr/>
          <p:nvPr/>
        </p:nvSpPr>
        <p:spPr>
          <a:xfrm>
            <a:off x="6006340" y="73966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F7DB3C9C-4128-67DE-3306-A56F4224B891}"/>
              </a:ext>
            </a:extLst>
          </p:cNvPr>
          <p:cNvSpPr/>
          <p:nvPr/>
        </p:nvSpPr>
        <p:spPr>
          <a:xfrm>
            <a:off x="7088722" y="73966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FAACDA9-18AC-5EC4-8CB1-71AA64C2E6DA}"/>
              </a:ext>
            </a:extLst>
          </p:cNvPr>
          <p:cNvSpPr/>
          <p:nvPr/>
        </p:nvSpPr>
        <p:spPr>
          <a:xfrm>
            <a:off x="1599445" y="7891936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99129A2E-CD77-0FF5-679F-70F9C8BB7904}"/>
              </a:ext>
            </a:extLst>
          </p:cNvPr>
          <p:cNvSpPr/>
          <p:nvPr/>
        </p:nvSpPr>
        <p:spPr>
          <a:xfrm>
            <a:off x="1588142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70352B58-7DF7-A533-E99D-D6ADFC90D544}"/>
              </a:ext>
            </a:extLst>
          </p:cNvPr>
          <p:cNvSpPr/>
          <p:nvPr/>
        </p:nvSpPr>
        <p:spPr>
          <a:xfrm>
            <a:off x="2670387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078F267A-F0FA-9C0B-A74B-C47A8DB74B06}"/>
              </a:ext>
            </a:extLst>
          </p:cNvPr>
          <p:cNvSpPr/>
          <p:nvPr/>
        </p:nvSpPr>
        <p:spPr>
          <a:xfrm>
            <a:off x="3754516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AB9CA166-4A74-D9EF-230A-CDAE1793B2D9}"/>
              </a:ext>
            </a:extLst>
          </p:cNvPr>
          <p:cNvSpPr/>
          <p:nvPr/>
        </p:nvSpPr>
        <p:spPr>
          <a:xfrm>
            <a:off x="4838645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EEBB3889-5022-6D8C-C48A-63286C245ED6}"/>
              </a:ext>
            </a:extLst>
          </p:cNvPr>
          <p:cNvSpPr/>
          <p:nvPr/>
        </p:nvSpPr>
        <p:spPr>
          <a:xfrm>
            <a:off x="598923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8C5796FC-68C8-92B8-A709-1D7CA5428063}"/>
              </a:ext>
            </a:extLst>
          </p:cNvPr>
          <p:cNvSpPr/>
          <p:nvPr/>
        </p:nvSpPr>
        <p:spPr>
          <a:xfrm>
            <a:off x="7088504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D7374DCD-31D8-1F4C-8637-F6274DAB1799}"/>
              </a:ext>
            </a:extLst>
          </p:cNvPr>
          <p:cNvSpPr/>
          <p:nvPr/>
        </p:nvSpPr>
        <p:spPr>
          <a:xfrm>
            <a:off x="817829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7FB6634B-EA84-0A0B-F8A6-75812744A5C3}"/>
              </a:ext>
            </a:extLst>
          </p:cNvPr>
          <p:cNvSpPr/>
          <p:nvPr/>
        </p:nvSpPr>
        <p:spPr>
          <a:xfrm>
            <a:off x="9306231" y="91233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8BAD104-C80F-06E1-8D28-8FB7DD6FCA2C}"/>
              </a:ext>
            </a:extLst>
          </p:cNvPr>
          <p:cNvSpPr/>
          <p:nvPr/>
        </p:nvSpPr>
        <p:spPr>
          <a:xfrm>
            <a:off x="1567453" y="96322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0ACE2804-2086-191A-2FEE-1FC94A8C311F}"/>
              </a:ext>
            </a:extLst>
          </p:cNvPr>
          <p:cNvSpPr/>
          <p:nvPr/>
        </p:nvSpPr>
        <p:spPr>
          <a:xfrm>
            <a:off x="2682841" y="96184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82FAA41C-6859-AEAC-DAC6-DDF047B154FF}"/>
              </a:ext>
            </a:extLst>
          </p:cNvPr>
          <p:cNvSpPr/>
          <p:nvPr/>
        </p:nvSpPr>
        <p:spPr>
          <a:xfrm>
            <a:off x="3766970" y="961827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4A1BA868-8E0F-E9FD-A67A-06C27572CC68}"/>
              </a:ext>
            </a:extLst>
          </p:cNvPr>
          <p:cNvSpPr/>
          <p:nvPr/>
        </p:nvSpPr>
        <p:spPr>
          <a:xfrm>
            <a:off x="4909757" y="96309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175085B-2EB9-C9BE-5F34-FA19C77EF5FD}"/>
              </a:ext>
            </a:extLst>
          </p:cNvPr>
          <p:cNvSpPr/>
          <p:nvPr/>
        </p:nvSpPr>
        <p:spPr>
          <a:xfrm>
            <a:off x="5993886" y="96309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5F74FF9B-B429-E9EF-65D5-1C10BB037FC9}"/>
              </a:ext>
            </a:extLst>
          </p:cNvPr>
          <p:cNvSpPr/>
          <p:nvPr/>
        </p:nvSpPr>
        <p:spPr>
          <a:xfrm>
            <a:off x="7076268" y="963096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9B945ED5-F463-88FF-F100-34D6930F5738}"/>
              </a:ext>
            </a:extLst>
          </p:cNvPr>
          <p:cNvSpPr/>
          <p:nvPr/>
        </p:nvSpPr>
        <p:spPr>
          <a:xfrm>
            <a:off x="1599445" y="1011357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E15C1E3E-9EA2-1FD3-DFBC-59E975FB11EF}"/>
              </a:ext>
            </a:extLst>
          </p:cNvPr>
          <p:cNvSpPr/>
          <p:nvPr/>
        </p:nvSpPr>
        <p:spPr>
          <a:xfrm>
            <a:off x="1600596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AC50A21E-4532-0874-B500-9DA60F07C2C0}"/>
              </a:ext>
            </a:extLst>
          </p:cNvPr>
          <p:cNvSpPr/>
          <p:nvPr/>
        </p:nvSpPr>
        <p:spPr>
          <a:xfrm>
            <a:off x="2682841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56543509-59A3-5583-19D4-D8815AB07E63}"/>
              </a:ext>
            </a:extLst>
          </p:cNvPr>
          <p:cNvSpPr/>
          <p:nvPr/>
        </p:nvSpPr>
        <p:spPr>
          <a:xfrm>
            <a:off x="3766970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EEA18C-FE73-72C6-F3C1-5B507237FE20}"/>
              </a:ext>
            </a:extLst>
          </p:cNvPr>
          <p:cNvSpPr/>
          <p:nvPr/>
        </p:nvSpPr>
        <p:spPr>
          <a:xfrm>
            <a:off x="4851099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5F28D194-126A-B2CC-8684-E9E3F411B445}"/>
              </a:ext>
            </a:extLst>
          </p:cNvPr>
          <p:cNvSpPr/>
          <p:nvPr/>
        </p:nvSpPr>
        <p:spPr>
          <a:xfrm>
            <a:off x="600168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30AE93B9-7666-1220-248C-1D3A7D6BDB26}"/>
              </a:ext>
            </a:extLst>
          </p:cNvPr>
          <p:cNvSpPr/>
          <p:nvPr/>
        </p:nvSpPr>
        <p:spPr>
          <a:xfrm>
            <a:off x="7100958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608CBF9C-0881-A256-318B-586308ECF657}"/>
              </a:ext>
            </a:extLst>
          </p:cNvPr>
          <p:cNvSpPr/>
          <p:nvPr/>
        </p:nvSpPr>
        <p:spPr>
          <a:xfrm>
            <a:off x="819074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9A175538-0487-E69B-FFCE-80A7A5F476B1}"/>
              </a:ext>
            </a:extLst>
          </p:cNvPr>
          <p:cNvSpPr/>
          <p:nvPr/>
        </p:nvSpPr>
        <p:spPr>
          <a:xfrm>
            <a:off x="9318685" y="114753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89361E4-522A-3B10-A3AA-F1409EA8B648}"/>
              </a:ext>
            </a:extLst>
          </p:cNvPr>
          <p:cNvSpPr/>
          <p:nvPr/>
        </p:nvSpPr>
        <p:spPr>
          <a:xfrm>
            <a:off x="1579907" y="1198420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A2E75B44-B2BD-45B6-061B-472363233FA5}"/>
              </a:ext>
            </a:extLst>
          </p:cNvPr>
          <p:cNvSpPr/>
          <p:nvPr/>
        </p:nvSpPr>
        <p:spPr>
          <a:xfrm>
            <a:off x="2695295" y="1197047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F43433C9-FCF4-EF51-3E66-1634A421C333}"/>
              </a:ext>
            </a:extLst>
          </p:cNvPr>
          <p:cNvSpPr/>
          <p:nvPr/>
        </p:nvSpPr>
        <p:spPr>
          <a:xfrm>
            <a:off x="3779424" y="119702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1704255-7D54-820E-211B-1A4E98ADB41F}"/>
              </a:ext>
            </a:extLst>
          </p:cNvPr>
          <p:cNvSpPr/>
          <p:nvPr/>
        </p:nvSpPr>
        <p:spPr>
          <a:xfrm>
            <a:off x="4922211" y="119829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AC31A139-C1DC-166C-0D54-3EA9C9960C50}"/>
              </a:ext>
            </a:extLst>
          </p:cNvPr>
          <p:cNvSpPr/>
          <p:nvPr/>
        </p:nvSpPr>
        <p:spPr>
          <a:xfrm>
            <a:off x="6006340" y="119829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5AD1AA23-79B5-72F0-3483-682C93B8E124}"/>
              </a:ext>
            </a:extLst>
          </p:cNvPr>
          <p:cNvSpPr/>
          <p:nvPr/>
        </p:nvSpPr>
        <p:spPr>
          <a:xfrm>
            <a:off x="7088722" y="119829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BE74F453-4A12-1684-485E-0508CDE4BA68}"/>
              </a:ext>
            </a:extLst>
          </p:cNvPr>
          <p:cNvSpPr/>
          <p:nvPr/>
        </p:nvSpPr>
        <p:spPr>
          <a:xfrm>
            <a:off x="1586991" y="12484184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C1821745-97C7-D1E4-74A7-20413CEA2CEF}"/>
              </a:ext>
            </a:extLst>
          </p:cNvPr>
          <p:cNvSpPr/>
          <p:nvPr/>
        </p:nvSpPr>
        <p:spPr>
          <a:xfrm>
            <a:off x="1578253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E571ED67-DD11-8314-BA26-18573ED52860}"/>
              </a:ext>
            </a:extLst>
          </p:cNvPr>
          <p:cNvSpPr/>
          <p:nvPr/>
        </p:nvSpPr>
        <p:spPr>
          <a:xfrm>
            <a:off x="2660498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708C5067-9877-688F-8994-B7D9FCCED64B}"/>
              </a:ext>
            </a:extLst>
          </p:cNvPr>
          <p:cNvSpPr/>
          <p:nvPr/>
        </p:nvSpPr>
        <p:spPr>
          <a:xfrm>
            <a:off x="3744627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5FB19F64-F178-90F9-5AF7-58D718F77749}"/>
              </a:ext>
            </a:extLst>
          </p:cNvPr>
          <p:cNvSpPr/>
          <p:nvPr/>
        </p:nvSpPr>
        <p:spPr>
          <a:xfrm>
            <a:off x="4828756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6487E878-7CA4-F2EB-554F-CD12FE7B9FFB}"/>
              </a:ext>
            </a:extLst>
          </p:cNvPr>
          <p:cNvSpPr/>
          <p:nvPr/>
        </p:nvSpPr>
        <p:spPr>
          <a:xfrm>
            <a:off x="597934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1390D411-1F69-D63A-EA83-669133D1157A}"/>
              </a:ext>
            </a:extLst>
          </p:cNvPr>
          <p:cNvSpPr/>
          <p:nvPr/>
        </p:nvSpPr>
        <p:spPr>
          <a:xfrm>
            <a:off x="7078615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4C541EEC-E7AC-F067-7F87-392AD95AC1FC}"/>
              </a:ext>
            </a:extLst>
          </p:cNvPr>
          <p:cNvSpPr/>
          <p:nvPr/>
        </p:nvSpPr>
        <p:spPr>
          <a:xfrm>
            <a:off x="816840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538AACD7-823B-18A0-1628-4B8FF9583307}"/>
              </a:ext>
            </a:extLst>
          </p:cNvPr>
          <p:cNvSpPr/>
          <p:nvPr/>
        </p:nvSpPr>
        <p:spPr>
          <a:xfrm>
            <a:off x="9296342" y="1374876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FC1537CF-A304-7ABC-CB5E-8EB1C3F600F4}"/>
              </a:ext>
            </a:extLst>
          </p:cNvPr>
          <p:cNvSpPr/>
          <p:nvPr/>
        </p:nvSpPr>
        <p:spPr>
          <a:xfrm>
            <a:off x="1557564" y="142576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12BCE1D8-02CB-2AB0-015D-1A7C4719A95E}"/>
              </a:ext>
            </a:extLst>
          </p:cNvPr>
          <p:cNvSpPr/>
          <p:nvPr/>
        </p:nvSpPr>
        <p:spPr>
          <a:xfrm>
            <a:off x="2672952" y="142439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8156242E-0B8E-A67A-6F76-93F45A80A07A}"/>
              </a:ext>
            </a:extLst>
          </p:cNvPr>
          <p:cNvSpPr/>
          <p:nvPr/>
        </p:nvSpPr>
        <p:spPr>
          <a:xfrm>
            <a:off x="3757081" y="1424370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F5EFEE3C-598C-31E7-1153-E5D4F2C30070}"/>
              </a:ext>
            </a:extLst>
          </p:cNvPr>
          <p:cNvSpPr/>
          <p:nvPr/>
        </p:nvSpPr>
        <p:spPr>
          <a:xfrm>
            <a:off x="4899868" y="142564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35ABF3AB-6B94-74C4-CEFE-9083BC8051EF}"/>
              </a:ext>
            </a:extLst>
          </p:cNvPr>
          <p:cNvSpPr/>
          <p:nvPr/>
        </p:nvSpPr>
        <p:spPr>
          <a:xfrm>
            <a:off x="5983997" y="142564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3B82C237-D767-0E07-9FCA-CF3219757300}"/>
              </a:ext>
            </a:extLst>
          </p:cNvPr>
          <p:cNvSpPr/>
          <p:nvPr/>
        </p:nvSpPr>
        <p:spPr>
          <a:xfrm>
            <a:off x="7066379" y="142564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7BA921EF-8A63-EDC5-7DFA-15198469A1C4}"/>
              </a:ext>
            </a:extLst>
          </p:cNvPr>
          <p:cNvSpPr/>
          <p:nvPr/>
        </p:nvSpPr>
        <p:spPr>
          <a:xfrm>
            <a:off x="1586991" y="14727565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9E62A560-DBD9-E780-35E1-B36341F08FE0}"/>
              </a:ext>
            </a:extLst>
          </p:cNvPr>
          <p:cNvSpPr/>
          <p:nvPr/>
        </p:nvSpPr>
        <p:spPr>
          <a:xfrm>
            <a:off x="1564666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5BE6D78F-60D2-CC84-97DE-376FFC34BB07}"/>
              </a:ext>
            </a:extLst>
          </p:cNvPr>
          <p:cNvSpPr/>
          <p:nvPr/>
        </p:nvSpPr>
        <p:spPr>
          <a:xfrm>
            <a:off x="2646911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4E0CBD55-B758-93A5-79CD-D97CB3CC7BDD}"/>
              </a:ext>
            </a:extLst>
          </p:cNvPr>
          <p:cNvSpPr/>
          <p:nvPr/>
        </p:nvSpPr>
        <p:spPr>
          <a:xfrm>
            <a:off x="3731040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60707B01-2D22-B3A0-05D1-4C2F908C5E5C}"/>
              </a:ext>
            </a:extLst>
          </p:cNvPr>
          <p:cNvSpPr/>
          <p:nvPr/>
        </p:nvSpPr>
        <p:spPr>
          <a:xfrm>
            <a:off x="4815169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C7783A5A-D791-1CEB-CA55-0751660E12FE}"/>
              </a:ext>
            </a:extLst>
          </p:cNvPr>
          <p:cNvSpPr/>
          <p:nvPr/>
        </p:nvSpPr>
        <p:spPr>
          <a:xfrm>
            <a:off x="5965755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ACC46039-C970-1C68-F12A-D23677025B3A}"/>
              </a:ext>
            </a:extLst>
          </p:cNvPr>
          <p:cNvSpPr/>
          <p:nvPr/>
        </p:nvSpPr>
        <p:spPr>
          <a:xfrm>
            <a:off x="7065028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A49C9925-DDCF-F0CB-2CB1-7FC903AB5E22}"/>
              </a:ext>
            </a:extLst>
          </p:cNvPr>
          <p:cNvSpPr/>
          <p:nvPr/>
        </p:nvSpPr>
        <p:spPr>
          <a:xfrm>
            <a:off x="8178291" y="1610737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F57961BB-0E5C-B49C-D4B8-762606F995AA}"/>
              </a:ext>
            </a:extLst>
          </p:cNvPr>
          <p:cNvSpPr/>
          <p:nvPr/>
        </p:nvSpPr>
        <p:spPr>
          <a:xfrm>
            <a:off x="9282755" y="161258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1F096A8C-93BF-C025-9AFB-02F4218EC12F}"/>
              </a:ext>
            </a:extLst>
          </p:cNvPr>
          <p:cNvSpPr/>
          <p:nvPr/>
        </p:nvSpPr>
        <p:spPr>
          <a:xfrm>
            <a:off x="1543977" y="1663471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25D9C623-3570-5564-C962-CB4E59ABC6F5}"/>
              </a:ext>
            </a:extLst>
          </p:cNvPr>
          <p:cNvSpPr/>
          <p:nvPr/>
        </p:nvSpPr>
        <p:spPr>
          <a:xfrm>
            <a:off x="2659365" y="166209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8A3CA3BB-47B8-E227-F071-BDF0839028AC}"/>
              </a:ext>
            </a:extLst>
          </p:cNvPr>
          <p:cNvSpPr/>
          <p:nvPr/>
        </p:nvSpPr>
        <p:spPr>
          <a:xfrm>
            <a:off x="3743494" y="166207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0203B5C1-0DE8-EB3A-0074-EB9CF4120C3D}"/>
              </a:ext>
            </a:extLst>
          </p:cNvPr>
          <p:cNvSpPr/>
          <p:nvPr/>
        </p:nvSpPr>
        <p:spPr>
          <a:xfrm>
            <a:off x="4886281" y="166334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1B992A7E-1FA3-D00A-E606-82032994D92F}"/>
              </a:ext>
            </a:extLst>
          </p:cNvPr>
          <p:cNvSpPr/>
          <p:nvPr/>
        </p:nvSpPr>
        <p:spPr>
          <a:xfrm>
            <a:off x="5970410" y="166334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432D3540-EAC4-65F5-8230-F033BFCE0F93}"/>
              </a:ext>
            </a:extLst>
          </p:cNvPr>
          <p:cNvSpPr/>
          <p:nvPr/>
        </p:nvSpPr>
        <p:spPr>
          <a:xfrm>
            <a:off x="7052792" y="166334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8B322CEF-CC78-3476-840D-780C9B556C55}"/>
              </a:ext>
            </a:extLst>
          </p:cNvPr>
          <p:cNvSpPr/>
          <p:nvPr/>
        </p:nvSpPr>
        <p:spPr>
          <a:xfrm>
            <a:off x="1586991" y="1712818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C69BCAE9-91C6-7A31-9A72-BC6EC8FBAC06}"/>
              </a:ext>
            </a:extLst>
          </p:cNvPr>
          <p:cNvSpPr/>
          <p:nvPr/>
        </p:nvSpPr>
        <p:spPr>
          <a:xfrm>
            <a:off x="1588142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C9F03A4-E885-7C17-1828-6BEE9E1BE855}"/>
              </a:ext>
            </a:extLst>
          </p:cNvPr>
          <p:cNvSpPr/>
          <p:nvPr/>
        </p:nvSpPr>
        <p:spPr>
          <a:xfrm>
            <a:off x="2670387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7B315EF3-EA64-5529-9234-D0ED595087E1}"/>
              </a:ext>
            </a:extLst>
          </p:cNvPr>
          <p:cNvSpPr/>
          <p:nvPr/>
        </p:nvSpPr>
        <p:spPr>
          <a:xfrm>
            <a:off x="3754516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165EB7E8-00C0-194F-1F25-A5028616010C}"/>
              </a:ext>
            </a:extLst>
          </p:cNvPr>
          <p:cNvSpPr/>
          <p:nvPr/>
        </p:nvSpPr>
        <p:spPr>
          <a:xfrm>
            <a:off x="4838645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CB699399-3F7D-9F72-2730-829569C07EFE}"/>
              </a:ext>
            </a:extLst>
          </p:cNvPr>
          <p:cNvSpPr/>
          <p:nvPr/>
        </p:nvSpPr>
        <p:spPr>
          <a:xfrm>
            <a:off x="598923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6FE002CB-54CD-8626-A04A-2CD2725B2F6A}"/>
              </a:ext>
            </a:extLst>
          </p:cNvPr>
          <p:cNvSpPr/>
          <p:nvPr/>
        </p:nvSpPr>
        <p:spPr>
          <a:xfrm>
            <a:off x="7088504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44DEE022-17F6-2FE4-03CC-1EBFF99C831C}"/>
              </a:ext>
            </a:extLst>
          </p:cNvPr>
          <p:cNvSpPr/>
          <p:nvPr/>
        </p:nvSpPr>
        <p:spPr>
          <a:xfrm>
            <a:off x="817829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258789CD-34CA-119E-7C8B-DBEBFE7E332E}"/>
              </a:ext>
            </a:extLst>
          </p:cNvPr>
          <p:cNvSpPr/>
          <p:nvPr/>
        </p:nvSpPr>
        <p:spPr>
          <a:xfrm>
            <a:off x="9306231" y="183610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1D2AAD0B-4E9E-26CA-2340-17FD357CBA0F}"/>
              </a:ext>
            </a:extLst>
          </p:cNvPr>
          <p:cNvSpPr/>
          <p:nvPr/>
        </p:nvSpPr>
        <p:spPr>
          <a:xfrm>
            <a:off x="1567453" y="188699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1E6093F4-93AE-B04B-C1B3-1D1929A7800C}"/>
              </a:ext>
            </a:extLst>
          </p:cNvPr>
          <p:cNvSpPr/>
          <p:nvPr/>
        </p:nvSpPr>
        <p:spPr>
          <a:xfrm>
            <a:off x="2682841" y="1885619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E4746796-C1C1-95C7-37B5-367139B5D376}"/>
              </a:ext>
            </a:extLst>
          </p:cNvPr>
          <p:cNvSpPr/>
          <p:nvPr/>
        </p:nvSpPr>
        <p:spPr>
          <a:xfrm>
            <a:off x="3766970" y="1885598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296E6350-5CCA-A5B6-7466-F4169B01665C}"/>
              </a:ext>
            </a:extLst>
          </p:cNvPr>
          <p:cNvSpPr/>
          <p:nvPr/>
        </p:nvSpPr>
        <p:spPr>
          <a:xfrm>
            <a:off x="4909757" y="188686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D8E6B122-E02F-6A80-7898-FBD9AEE7C195}"/>
              </a:ext>
            </a:extLst>
          </p:cNvPr>
          <p:cNvSpPr/>
          <p:nvPr/>
        </p:nvSpPr>
        <p:spPr>
          <a:xfrm>
            <a:off x="5993886" y="188686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D3B40389-3310-00FB-89FD-39C2E381C33A}"/>
              </a:ext>
            </a:extLst>
          </p:cNvPr>
          <p:cNvSpPr/>
          <p:nvPr/>
        </p:nvSpPr>
        <p:spPr>
          <a:xfrm>
            <a:off x="7076268" y="188686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B45160A4-CD49-3004-CDF6-BE0F62630007}"/>
              </a:ext>
            </a:extLst>
          </p:cNvPr>
          <p:cNvSpPr/>
          <p:nvPr/>
        </p:nvSpPr>
        <p:spPr>
          <a:xfrm>
            <a:off x="1586991" y="1934624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C9171B98-0198-E042-447B-B3E8BB977DDD}"/>
              </a:ext>
            </a:extLst>
          </p:cNvPr>
          <p:cNvSpPr/>
          <p:nvPr/>
        </p:nvSpPr>
        <p:spPr>
          <a:xfrm>
            <a:off x="1546773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51894814-82EB-E119-0BF4-5DC69921FD25}"/>
              </a:ext>
            </a:extLst>
          </p:cNvPr>
          <p:cNvSpPr/>
          <p:nvPr/>
        </p:nvSpPr>
        <p:spPr>
          <a:xfrm>
            <a:off x="2629018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6F23C717-FFC1-713F-C24D-0527274BA2F3}"/>
              </a:ext>
            </a:extLst>
          </p:cNvPr>
          <p:cNvSpPr/>
          <p:nvPr/>
        </p:nvSpPr>
        <p:spPr>
          <a:xfrm>
            <a:off x="3713147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26301FB9-78E4-F990-B00D-CF76E19FE207}"/>
              </a:ext>
            </a:extLst>
          </p:cNvPr>
          <p:cNvSpPr/>
          <p:nvPr/>
        </p:nvSpPr>
        <p:spPr>
          <a:xfrm>
            <a:off x="4797276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06499942-39BC-D276-7653-11717933EDA2}"/>
              </a:ext>
            </a:extLst>
          </p:cNvPr>
          <p:cNvSpPr/>
          <p:nvPr/>
        </p:nvSpPr>
        <p:spPr>
          <a:xfrm>
            <a:off x="594786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49E7CDA5-C0DC-7A41-7D92-401EECC527E6}"/>
              </a:ext>
            </a:extLst>
          </p:cNvPr>
          <p:cNvSpPr/>
          <p:nvPr/>
        </p:nvSpPr>
        <p:spPr>
          <a:xfrm>
            <a:off x="7047135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C4F878E0-ABE0-E6DC-8466-57E5D997C938}"/>
              </a:ext>
            </a:extLst>
          </p:cNvPr>
          <p:cNvSpPr/>
          <p:nvPr/>
        </p:nvSpPr>
        <p:spPr>
          <a:xfrm>
            <a:off x="813692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C9B8C8A4-5B04-41B5-42A9-7B1AC6350D40}"/>
              </a:ext>
            </a:extLst>
          </p:cNvPr>
          <p:cNvSpPr/>
          <p:nvPr/>
        </p:nvSpPr>
        <p:spPr>
          <a:xfrm>
            <a:off x="9264862" y="206888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F5D50001-F2ED-E620-1F27-20A79D27C263}"/>
              </a:ext>
            </a:extLst>
          </p:cNvPr>
          <p:cNvSpPr/>
          <p:nvPr/>
        </p:nvSpPr>
        <p:spPr>
          <a:xfrm>
            <a:off x="1526084" y="211977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0CD54351-951A-8F7E-2263-2235EF935D4C}"/>
              </a:ext>
            </a:extLst>
          </p:cNvPr>
          <p:cNvSpPr/>
          <p:nvPr/>
        </p:nvSpPr>
        <p:spPr>
          <a:xfrm>
            <a:off x="2641472" y="21184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4852B340-2CE6-72D7-EA38-7DEEB478EE13}"/>
              </a:ext>
            </a:extLst>
          </p:cNvPr>
          <p:cNvSpPr/>
          <p:nvPr/>
        </p:nvSpPr>
        <p:spPr>
          <a:xfrm>
            <a:off x="3725601" y="21183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82D966E3-27F7-8CC1-A549-ACA2DAB2B834}"/>
              </a:ext>
            </a:extLst>
          </p:cNvPr>
          <p:cNvSpPr/>
          <p:nvPr/>
        </p:nvSpPr>
        <p:spPr>
          <a:xfrm>
            <a:off x="4868388" y="211965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2AFDBEA8-DDA1-1F6E-23B3-50E2CE48CBFF}"/>
              </a:ext>
            </a:extLst>
          </p:cNvPr>
          <p:cNvSpPr/>
          <p:nvPr/>
        </p:nvSpPr>
        <p:spPr>
          <a:xfrm>
            <a:off x="5952517" y="211965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FC11CEB9-68E7-D84F-8D01-61D06943B752}"/>
              </a:ext>
            </a:extLst>
          </p:cNvPr>
          <p:cNvSpPr/>
          <p:nvPr/>
        </p:nvSpPr>
        <p:spPr>
          <a:xfrm>
            <a:off x="7034899" y="2119653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97C68F30-ADA0-F2F9-AFE4-13D18C087553}"/>
              </a:ext>
            </a:extLst>
          </p:cNvPr>
          <p:cNvSpPr/>
          <p:nvPr/>
        </p:nvSpPr>
        <p:spPr>
          <a:xfrm>
            <a:off x="1539366" y="21694980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B8A82C1-3B1F-C1AA-B61F-357B4EA927A1}"/>
              </a:ext>
            </a:extLst>
          </p:cNvPr>
          <p:cNvSpPr/>
          <p:nvPr/>
        </p:nvSpPr>
        <p:spPr>
          <a:xfrm>
            <a:off x="8196586" y="1662016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66A7735E-5A6F-2EE1-339A-04F39DCEEF46}"/>
              </a:ext>
            </a:extLst>
          </p:cNvPr>
          <p:cNvSpPr/>
          <p:nvPr/>
        </p:nvSpPr>
        <p:spPr>
          <a:xfrm>
            <a:off x="9282765" y="1660681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E84510BF-C078-D3D6-5F49-ED6090C663AD}"/>
              </a:ext>
            </a:extLst>
          </p:cNvPr>
          <p:cNvSpPr/>
          <p:nvPr/>
        </p:nvSpPr>
        <p:spPr>
          <a:xfrm>
            <a:off x="8197341" y="1887939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F8B7BC51-90D4-8CEE-76BF-E94D1A2B43C7}"/>
              </a:ext>
            </a:extLst>
          </p:cNvPr>
          <p:cNvSpPr/>
          <p:nvPr/>
        </p:nvSpPr>
        <p:spPr>
          <a:xfrm>
            <a:off x="9316637" y="1887369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271E202A-6957-38EB-E716-A3A2AF5F208A}"/>
              </a:ext>
            </a:extLst>
          </p:cNvPr>
          <p:cNvSpPr/>
          <p:nvPr/>
        </p:nvSpPr>
        <p:spPr>
          <a:xfrm>
            <a:off x="8159241" y="2121535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2251002D-5453-7774-1BFB-42408953AEA3}"/>
              </a:ext>
            </a:extLst>
          </p:cNvPr>
          <p:cNvSpPr/>
          <p:nvPr/>
        </p:nvSpPr>
        <p:spPr>
          <a:xfrm>
            <a:off x="9304021" y="2121535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62B992-DB1B-EA83-4437-87984800FBCC}"/>
              </a:ext>
            </a:extLst>
          </p:cNvPr>
          <p:cNvCxnSpPr>
            <a:cxnSpLocks/>
          </p:cNvCxnSpPr>
          <p:nvPr/>
        </p:nvCxnSpPr>
        <p:spPr>
          <a:xfrm>
            <a:off x="10973777" y="6904692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E9BB919-5E1A-E1BA-BA1E-A3003B560D38}"/>
              </a:ext>
            </a:extLst>
          </p:cNvPr>
          <p:cNvSpPr txBox="1"/>
          <p:nvPr/>
        </p:nvSpPr>
        <p:spPr>
          <a:xfrm>
            <a:off x="11905957" y="665881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07D25A-AAF5-2F90-92D5-DC6FCB975E71}"/>
              </a:ext>
            </a:extLst>
          </p:cNvPr>
          <p:cNvCxnSpPr>
            <a:cxnSpLocks/>
          </p:cNvCxnSpPr>
          <p:nvPr/>
        </p:nvCxnSpPr>
        <p:spPr>
          <a:xfrm>
            <a:off x="1429727" y="4867498"/>
            <a:ext cx="10658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6D3D34F-7001-F109-81B0-23E4D9842022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2516369" y="4146013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A4A9D26-0320-F0C6-111D-3F246613D308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3058433" y="3603949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C3D99656-2879-BFDB-9750-5111C897B273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3600498" y="3061884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95547D8-B04C-455E-8E7E-C2F92B1E1709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4175791" y="2486591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7776FC6-E181-1BE8-7228-16D4FBFCA11C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4725427" y="1936955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6D4B5F7-D9D8-32EB-F03E-05902B621F91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>
            <a:off x="1975246" y="4687136"/>
            <a:ext cx="6645826" cy="12700"/>
          </a:xfrm>
          <a:prstGeom prst="bentConnector4">
            <a:avLst>
              <a:gd name="adj1" fmla="val 888"/>
              <a:gd name="adj2" fmla="val 19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3E67D5-8CB8-7EC0-8888-F2C16255F363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V="1">
            <a:off x="5834291" y="828091"/>
            <a:ext cx="12700" cy="7718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8873E5-57CE-6B64-5A3D-05CEE44ABE48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>
          <a:xfrm rot="10800000" flipH="1">
            <a:off x="1579906" y="5042737"/>
            <a:ext cx="395339" cy="331085"/>
          </a:xfrm>
          <a:prstGeom prst="bentConnector4">
            <a:avLst>
              <a:gd name="adj1" fmla="val -33731"/>
              <a:gd name="adj2" fmla="val 768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ED7FDAE-3A48-A9CD-8F51-3A64C2544AC6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16200000" flipV="1">
            <a:off x="2452820" y="4565163"/>
            <a:ext cx="139553" cy="1094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C7234CB-45EC-F030-8E24-99311C147916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975246" y="5042736"/>
            <a:ext cx="2216286" cy="1257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4A1AA5A7-D8D0-6D99-23A0-B2A2E5D6705F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rot="16200000" flipV="1">
            <a:off x="3526697" y="3491286"/>
            <a:ext cx="152039" cy="3254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18EF4B-F15C-2223-299E-75A555DA6F92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rot="16200000" flipV="1">
            <a:off x="4102099" y="2915884"/>
            <a:ext cx="152039" cy="4405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97326171-56E1-0B27-AF80-16CD8310DD03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rot="16200000" flipV="1">
            <a:off x="4648053" y="2369930"/>
            <a:ext cx="152039" cy="549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66033C9-66E1-EB9D-235E-BC4F8D2E1384}"/>
              </a:ext>
            </a:extLst>
          </p:cNvPr>
          <p:cNvCxnSpPr>
            <a:cxnSpLocks/>
            <a:stCxn id="106" idx="0"/>
            <a:endCxn id="17" idx="2"/>
          </p:cNvCxnSpPr>
          <p:nvPr/>
        </p:nvCxnSpPr>
        <p:spPr>
          <a:xfrm rot="16200000" flipV="1">
            <a:off x="5184946" y="1833036"/>
            <a:ext cx="167134" cy="658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353F1606-F0D9-66ED-47A8-EC62853D0534}"/>
              </a:ext>
            </a:extLst>
          </p:cNvPr>
          <p:cNvCxnSpPr>
            <a:cxnSpLocks/>
            <a:stCxn id="107" idx="0"/>
            <a:endCxn id="17" idx="2"/>
          </p:cNvCxnSpPr>
          <p:nvPr/>
        </p:nvCxnSpPr>
        <p:spPr>
          <a:xfrm rot="16200000" flipV="1">
            <a:off x="5738441" y="1279542"/>
            <a:ext cx="180491" cy="770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26DDE1CB-04E0-2836-7BF5-67F1E7C51A74}"/>
              </a:ext>
            </a:extLst>
          </p:cNvPr>
          <p:cNvCxnSpPr>
            <a:cxnSpLocks/>
            <a:stCxn id="73" idx="1"/>
            <a:endCxn id="17" idx="2"/>
          </p:cNvCxnSpPr>
          <p:nvPr/>
        </p:nvCxnSpPr>
        <p:spPr>
          <a:xfrm rot="10800000" flipH="1">
            <a:off x="1599444" y="5042737"/>
            <a:ext cx="375801" cy="825139"/>
          </a:xfrm>
          <a:prstGeom prst="bentConnector4">
            <a:avLst>
              <a:gd name="adj1" fmla="val -106452"/>
              <a:gd name="adj2" fmla="val 954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7A34BDD-7C89-E16C-AC56-227E35264AAB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Uni LRC 112+16+8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29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56337-9F2A-E12C-7116-E99151860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4F0EFD-0D52-C45D-3587-37B9AB6E713A}"/>
              </a:ext>
            </a:extLst>
          </p:cNvPr>
          <p:cNvSpPr/>
          <p:nvPr/>
        </p:nvSpPr>
        <p:spPr>
          <a:xfrm>
            <a:off x="10973777" y="45699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5FCCA2-065C-F3E6-8126-9690582135EC}"/>
              </a:ext>
            </a:extLst>
          </p:cNvPr>
          <p:cNvSpPr/>
          <p:nvPr/>
        </p:nvSpPr>
        <p:spPr>
          <a:xfrm>
            <a:off x="10973777" y="508814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8A42899-630E-1D25-3338-0776FEA929F5}"/>
              </a:ext>
            </a:extLst>
          </p:cNvPr>
          <p:cNvSpPr/>
          <p:nvPr/>
        </p:nvSpPr>
        <p:spPr>
          <a:xfrm>
            <a:off x="10973777" y="5606301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4F81E7-78E2-1A54-C13A-48B4A5E95FEC}"/>
              </a:ext>
            </a:extLst>
          </p:cNvPr>
          <p:cNvSpPr/>
          <p:nvPr/>
        </p:nvSpPr>
        <p:spPr>
          <a:xfrm>
            <a:off x="10973777" y="6124461"/>
            <a:ext cx="749300" cy="355600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0E373B-499C-48F3-8F8E-7CEFA8885834}"/>
              </a:ext>
            </a:extLst>
          </p:cNvPr>
          <p:cNvSpPr txBox="1"/>
          <p:nvPr/>
        </p:nvSpPr>
        <p:spPr>
          <a:xfrm>
            <a:off x="11905957" y="456998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57C6FC-305B-1054-954B-73BB4127AE5A}"/>
              </a:ext>
            </a:extLst>
          </p:cNvPr>
          <p:cNvSpPr txBox="1"/>
          <p:nvPr/>
        </p:nvSpPr>
        <p:spPr>
          <a:xfrm>
            <a:off x="11905957" y="507440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parity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E9B044-6156-1900-6C82-4FFA551ACC99}"/>
              </a:ext>
            </a:extLst>
          </p:cNvPr>
          <p:cNvSpPr txBox="1"/>
          <p:nvPr/>
        </p:nvSpPr>
        <p:spPr>
          <a:xfrm>
            <a:off x="11905957" y="558240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parity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6E77FB-1F66-ED8E-EEC0-56A38E94FF43}"/>
              </a:ext>
            </a:extLst>
          </p:cNvPr>
          <p:cNvSpPr txBox="1"/>
          <p:nvPr/>
        </p:nvSpPr>
        <p:spPr>
          <a:xfrm>
            <a:off x="11905957" y="609445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A30EC8F-2068-CA1A-939A-C0BD638A4923}"/>
              </a:ext>
            </a:extLst>
          </p:cNvPr>
          <p:cNvSpPr/>
          <p:nvPr/>
        </p:nvSpPr>
        <p:spPr>
          <a:xfrm>
            <a:off x="1357815" y="4441531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5AA6EE-0F03-ED50-5438-4432D91EADAD}"/>
              </a:ext>
            </a:extLst>
          </p:cNvPr>
          <p:cNvSpPr/>
          <p:nvPr/>
        </p:nvSpPr>
        <p:spPr>
          <a:xfrm>
            <a:off x="1600596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E368218-58C9-FDC5-4DAA-96D592CED4C0}"/>
              </a:ext>
            </a:extLst>
          </p:cNvPr>
          <p:cNvSpPr/>
          <p:nvPr/>
        </p:nvSpPr>
        <p:spPr>
          <a:xfrm>
            <a:off x="2682841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4C85B4-DE8D-1346-7943-B75344B7BA51}"/>
              </a:ext>
            </a:extLst>
          </p:cNvPr>
          <p:cNvSpPr/>
          <p:nvPr/>
        </p:nvSpPr>
        <p:spPr>
          <a:xfrm>
            <a:off x="3766970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C8BEE7-CA1F-172B-8E4F-59E60F1655AF}"/>
              </a:ext>
            </a:extLst>
          </p:cNvPr>
          <p:cNvSpPr/>
          <p:nvPr/>
        </p:nvSpPr>
        <p:spPr>
          <a:xfrm>
            <a:off x="4851099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D10B4B4-94A5-8497-18D9-1ABD5D10962E}"/>
              </a:ext>
            </a:extLst>
          </p:cNvPr>
          <p:cNvSpPr/>
          <p:nvPr/>
        </p:nvSpPr>
        <p:spPr>
          <a:xfrm>
            <a:off x="600168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B4C6580-73E0-09F1-288A-153CD56F843B}"/>
              </a:ext>
            </a:extLst>
          </p:cNvPr>
          <p:cNvSpPr/>
          <p:nvPr/>
        </p:nvSpPr>
        <p:spPr>
          <a:xfrm>
            <a:off x="1357814" y="6641590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754B844-5977-E326-84AA-F69CEEFB892B}"/>
              </a:ext>
            </a:extLst>
          </p:cNvPr>
          <p:cNvSpPr/>
          <p:nvPr/>
        </p:nvSpPr>
        <p:spPr>
          <a:xfrm>
            <a:off x="7100958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2C8AA84-E4F1-FC99-4D0A-B7A38D6D1FEE}"/>
              </a:ext>
            </a:extLst>
          </p:cNvPr>
          <p:cNvSpPr/>
          <p:nvPr/>
        </p:nvSpPr>
        <p:spPr>
          <a:xfrm>
            <a:off x="819074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C6D2E97-B0D4-85E9-6FDB-29838CD969AC}"/>
              </a:ext>
            </a:extLst>
          </p:cNvPr>
          <p:cNvSpPr/>
          <p:nvPr/>
        </p:nvSpPr>
        <p:spPr>
          <a:xfrm>
            <a:off x="9318685" y="45347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9BBDD46-78DB-6945-0488-4B65E247A1EC}"/>
              </a:ext>
            </a:extLst>
          </p:cNvPr>
          <p:cNvSpPr/>
          <p:nvPr/>
        </p:nvSpPr>
        <p:spPr>
          <a:xfrm>
            <a:off x="1598957" y="5114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58FC1C2-8D3C-DE7D-28CB-9B6A078CD157}"/>
              </a:ext>
            </a:extLst>
          </p:cNvPr>
          <p:cNvSpPr/>
          <p:nvPr/>
        </p:nvSpPr>
        <p:spPr>
          <a:xfrm>
            <a:off x="2714345" y="510032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CEE6152-A305-F295-9CC8-895236501A96}"/>
              </a:ext>
            </a:extLst>
          </p:cNvPr>
          <p:cNvSpPr/>
          <p:nvPr/>
        </p:nvSpPr>
        <p:spPr>
          <a:xfrm>
            <a:off x="1345820" y="88416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C3139E-70D4-2EAD-B1EC-1BEC36387816}"/>
              </a:ext>
            </a:extLst>
          </p:cNvPr>
          <p:cNvSpPr/>
          <p:nvPr/>
        </p:nvSpPr>
        <p:spPr>
          <a:xfrm>
            <a:off x="3798474" y="510011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3CF69D-E488-9746-D11C-ACC2D9A8F9D9}"/>
              </a:ext>
            </a:extLst>
          </p:cNvPr>
          <p:cNvSpPr/>
          <p:nvPr/>
        </p:nvSpPr>
        <p:spPr>
          <a:xfrm>
            <a:off x="4941261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ACCB228-360C-83FD-585E-A1B800F8D5E3}"/>
              </a:ext>
            </a:extLst>
          </p:cNvPr>
          <p:cNvSpPr/>
          <p:nvPr/>
        </p:nvSpPr>
        <p:spPr>
          <a:xfrm>
            <a:off x="6025390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B253117-29EE-D1E3-D66C-BA0CF56452D8}"/>
              </a:ext>
            </a:extLst>
          </p:cNvPr>
          <p:cNvSpPr/>
          <p:nvPr/>
        </p:nvSpPr>
        <p:spPr>
          <a:xfrm>
            <a:off x="7107772" y="511281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8543B6-7D57-21F3-D40E-1998BC4AF658}"/>
              </a:ext>
            </a:extLst>
          </p:cNvPr>
          <p:cNvSpPr/>
          <p:nvPr/>
        </p:nvSpPr>
        <p:spPr>
          <a:xfrm>
            <a:off x="1345820" y="111694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4E99264-6F10-D255-826B-D3B3DFEC711A}"/>
              </a:ext>
            </a:extLst>
          </p:cNvPr>
          <p:cNvSpPr/>
          <p:nvPr/>
        </p:nvSpPr>
        <p:spPr>
          <a:xfrm>
            <a:off x="1345820" y="1349734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002DA8B-7C9C-D07E-BE42-E621792902E3}"/>
              </a:ext>
            </a:extLst>
          </p:cNvPr>
          <p:cNvSpPr/>
          <p:nvPr/>
        </p:nvSpPr>
        <p:spPr>
          <a:xfrm>
            <a:off x="3798474" y="570520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E582A80-707B-E23E-C6E0-0A4D269928A9}"/>
              </a:ext>
            </a:extLst>
          </p:cNvPr>
          <p:cNvSpPr/>
          <p:nvPr/>
        </p:nvSpPr>
        <p:spPr>
          <a:xfrm>
            <a:off x="1345820" y="15825199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0B07D211-709B-A248-507E-27173E3F3834}"/>
              </a:ext>
            </a:extLst>
          </p:cNvPr>
          <p:cNvSpPr/>
          <p:nvPr/>
        </p:nvSpPr>
        <p:spPr>
          <a:xfrm>
            <a:off x="1333826" y="180252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D4C688A5-9A6B-EDEA-D9A2-1FB146209F17}"/>
              </a:ext>
            </a:extLst>
          </p:cNvPr>
          <p:cNvSpPr/>
          <p:nvPr/>
        </p:nvSpPr>
        <p:spPr>
          <a:xfrm>
            <a:off x="1323257" y="27208867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072EE156-E409-DAE4-A44C-2982D38DAD7A}"/>
              </a:ext>
            </a:extLst>
          </p:cNvPr>
          <p:cNvSpPr/>
          <p:nvPr/>
        </p:nvSpPr>
        <p:spPr>
          <a:xfrm>
            <a:off x="1515515" y="2731886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BD17B4A-7478-AC9A-A9D3-B41A97714E92}"/>
              </a:ext>
            </a:extLst>
          </p:cNvPr>
          <p:cNvSpPr/>
          <p:nvPr/>
        </p:nvSpPr>
        <p:spPr>
          <a:xfrm>
            <a:off x="2597760" y="2733222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694E447-E708-34AA-36F1-81DD950F86E0}"/>
              </a:ext>
            </a:extLst>
          </p:cNvPr>
          <p:cNvSpPr/>
          <p:nvPr/>
        </p:nvSpPr>
        <p:spPr>
          <a:xfrm>
            <a:off x="3680005" y="273455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2D777CA-1971-E300-4B38-40C4A0137750}"/>
              </a:ext>
            </a:extLst>
          </p:cNvPr>
          <p:cNvSpPr/>
          <p:nvPr/>
        </p:nvSpPr>
        <p:spPr>
          <a:xfrm>
            <a:off x="4766184" y="2733222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D43CD17-B723-7A64-4C59-E33BEAA25079}"/>
              </a:ext>
            </a:extLst>
          </p:cNvPr>
          <p:cNvSpPr/>
          <p:nvPr/>
        </p:nvSpPr>
        <p:spPr>
          <a:xfrm>
            <a:off x="5853412" y="2731886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3EDED2-0AF1-CFE0-C7C0-BEABCC121D60}"/>
              </a:ext>
            </a:extLst>
          </p:cNvPr>
          <p:cNvSpPr/>
          <p:nvPr/>
        </p:nvSpPr>
        <p:spPr>
          <a:xfrm>
            <a:off x="6934608" y="2733222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54D8AEE-EA14-3189-061E-F7CDF32E549E}"/>
              </a:ext>
            </a:extLst>
          </p:cNvPr>
          <p:cNvSpPr/>
          <p:nvPr/>
        </p:nvSpPr>
        <p:spPr>
          <a:xfrm>
            <a:off x="8079388" y="273455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F580D0AF-6947-AE1B-BE76-4D907F3F6497}"/>
              </a:ext>
            </a:extLst>
          </p:cNvPr>
          <p:cNvSpPr/>
          <p:nvPr/>
        </p:nvSpPr>
        <p:spPr>
          <a:xfrm>
            <a:off x="9224168" y="27345581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508055BD-0895-6869-5C84-247DCDB255E9}"/>
              </a:ext>
            </a:extLst>
          </p:cNvPr>
          <p:cNvSpPr/>
          <p:nvPr/>
        </p:nvSpPr>
        <p:spPr>
          <a:xfrm>
            <a:off x="1551483" y="2784043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48387F56-40A2-5AE4-1D46-2DBC2976C079}"/>
              </a:ext>
            </a:extLst>
          </p:cNvPr>
          <p:cNvSpPr/>
          <p:nvPr/>
        </p:nvSpPr>
        <p:spPr>
          <a:xfrm>
            <a:off x="2633728" y="2785379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425F5263-8320-A8CD-AB1F-EA685B9D1FB7}"/>
              </a:ext>
            </a:extLst>
          </p:cNvPr>
          <p:cNvSpPr/>
          <p:nvPr/>
        </p:nvSpPr>
        <p:spPr>
          <a:xfrm>
            <a:off x="8223986" y="51166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FF9AA766-5A1C-0DC7-E87F-ABB4D896AF38}"/>
              </a:ext>
            </a:extLst>
          </p:cNvPr>
          <p:cNvSpPr/>
          <p:nvPr/>
        </p:nvSpPr>
        <p:spPr>
          <a:xfrm>
            <a:off x="9306231" y="511669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5B2FCA32-6D5D-3C8B-2819-9F79D6ADEE5A}"/>
              </a:ext>
            </a:extLst>
          </p:cNvPr>
          <p:cNvSpPr/>
          <p:nvPr/>
        </p:nvSpPr>
        <p:spPr>
          <a:xfrm>
            <a:off x="1598712" y="57104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147AEA82-525A-5C93-E4EA-AD4688312205}"/>
              </a:ext>
            </a:extLst>
          </p:cNvPr>
          <p:cNvSpPr/>
          <p:nvPr/>
        </p:nvSpPr>
        <p:spPr>
          <a:xfrm>
            <a:off x="2682841" y="57104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CCB01C63-055D-4A6F-856A-277171D3F778}"/>
              </a:ext>
            </a:extLst>
          </p:cNvPr>
          <p:cNvSpPr/>
          <p:nvPr/>
        </p:nvSpPr>
        <p:spPr>
          <a:xfrm>
            <a:off x="1598712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DD638CD-DD6C-8763-4FE4-293671F26B33}"/>
              </a:ext>
            </a:extLst>
          </p:cNvPr>
          <p:cNvSpPr/>
          <p:nvPr/>
        </p:nvSpPr>
        <p:spPr>
          <a:xfrm>
            <a:off x="2697985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9D243D76-BAD1-4974-B715-71E3C89443FA}"/>
              </a:ext>
            </a:extLst>
          </p:cNvPr>
          <p:cNvSpPr/>
          <p:nvPr/>
        </p:nvSpPr>
        <p:spPr>
          <a:xfrm>
            <a:off x="3786020" y="67160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AC74DDB5-E2CF-9FC4-3383-8FF68F6A692E}"/>
              </a:ext>
            </a:extLst>
          </p:cNvPr>
          <p:cNvSpPr/>
          <p:nvPr/>
        </p:nvSpPr>
        <p:spPr>
          <a:xfrm>
            <a:off x="4915712" y="67353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6FF4B42D-7888-3B96-DB29-A3497063A3BF}"/>
              </a:ext>
            </a:extLst>
          </p:cNvPr>
          <p:cNvSpPr/>
          <p:nvPr/>
        </p:nvSpPr>
        <p:spPr>
          <a:xfrm>
            <a:off x="5924785" y="673002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B9B7B219-69D2-52F2-620F-756533F89D48}"/>
              </a:ext>
            </a:extLst>
          </p:cNvPr>
          <p:cNvSpPr/>
          <p:nvPr/>
        </p:nvSpPr>
        <p:spPr>
          <a:xfrm>
            <a:off x="7040173" y="67162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A7C8DDC3-4CC7-57FB-33D5-89CCFFABDCD8}"/>
              </a:ext>
            </a:extLst>
          </p:cNvPr>
          <p:cNvSpPr/>
          <p:nvPr/>
        </p:nvSpPr>
        <p:spPr>
          <a:xfrm>
            <a:off x="8124302" y="671608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FF9DC2BE-00C3-DDA0-6337-59E4DD00E78A}"/>
              </a:ext>
            </a:extLst>
          </p:cNvPr>
          <p:cNvSpPr/>
          <p:nvPr/>
        </p:nvSpPr>
        <p:spPr>
          <a:xfrm>
            <a:off x="9267089" y="672877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D8F99E0A-558E-0734-3049-C17E6DF3AC11}"/>
              </a:ext>
            </a:extLst>
          </p:cNvPr>
          <p:cNvSpPr/>
          <p:nvPr/>
        </p:nvSpPr>
        <p:spPr>
          <a:xfrm>
            <a:off x="1565581" y="73146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0425264C-4966-F349-8B94-F4B375ED79CA}"/>
              </a:ext>
            </a:extLst>
          </p:cNvPr>
          <p:cNvSpPr/>
          <p:nvPr/>
        </p:nvSpPr>
        <p:spPr>
          <a:xfrm>
            <a:off x="2697985" y="731467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28D14B2B-C235-F36E-B025-7099CC616E14}"/>
              </a:ext>
            </a:extLst>
          </p:cNvPr>
          <p:cNvSpPr/>
          <p:nvPr/>
        </p:nvSpPr>
        <p:spPr>
          <a:xfrm>
            <a:off x="3771506" y="793048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A2AAA60C-2941-D7AB-F308-A0715469089F}"/>
              </a:ext>
            </a:extLst>
          </p:cNvPr>
          <p:cNvSpPr/>
          <p:nvPr/>
        </p:nvSpPr>
        <p:spPr>
          <a:xfrm>
            <a:off x="3786020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0DE82A80-EE24-9A8A-C75E-DBCE6F2BAE70}"/>
              </a:ext>
            </a:extLst>
          </p:cNvPr>
          <p:cNvSpPr/>
          <p:nvPr/>
        </p:nvSpPr>
        <p:spPr>
          <a:xfrm>
            <a:off x="4868265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F810F0CC-BF1B-DB4C-F009-6E21F3559589}"/>
              </a:ext>
            </a:extLst>
          </p:cNvPr>
          <p:cNvSpPr/>
          <p:nvPr/>
        </p:nvSpPr>
        <p:spPr>
          <a:xfrm>
            <a:off x="5952394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9C05C522-C855-D6B0-BFB4-0F27B68A2572}"/>
              </a:ext>
            </a:extLst>
          </p:cNvPr>
          <p:cNvSpPr/>
          <p:nvPr/>
        </p:nvSpPr>
        <p:spPr>
          <a:xfrm>
            <a:off x="7036523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DEA08518-278C-1544-ACB8-540B929F1F85}"/>
              </a:ext>
            </a:extLst>
          </p:cNvPr>
          <p:cNvSpPr/>
          <p:nvPr/>
        </p:nvSpPr>
        <p:spPr>
          <a:xfrm>
            <a:off x="8143567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98B1CA5D-079B-0CB1-F975-C66280EE25A7}"/>
              </a:ext>
            </a:extLst>
          </p:cNvPr>
          <p:cNvSpPr/>
          <p:nvPr/>
        </p:nvSpPr>
        <p:spPr>
          <a:xfrm>
            <a:off x="9286382" y="733396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84ACC6CA-0770-16D5-666B-CD63A1140F57}"/>
              </a:ext>
            </a:extLst>
          </p:cNvPr>
          <p:cNvSpPr/>
          <p:nvPr/>
        </p:nvSpPr>
        <p:spPr>
          <a:xfrm>
            <a:off x="1551483" y="79235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8E2C84A9-5CBC-620B-7A9D-0679BC09F0BE}"/>
              </a:ext>
            </a:extLst>
          </p:cNvPr>
          <p:cNvSpPr/>
          <p:nvPr/>
        </p:nvSpPr>
        <p:spPr>
          <a:xfrm>
            <a:off x="2679423" y="79235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6DCD526E-8D15-1CA5-E221-50DDB58B114F}"/>
              </a:ext>
            </a:extLst>
          </p:cNvPr>
          <p:cNvSpPr/>
          <p:nvPr/>
        </p:nvSpPr>
        <p:spPr>
          <a:xfrm>
            <a:off x="1536969" y="900503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52119EA-DC80-1640-7B0B-0A91DDD59A99}"/>
              </a:ext>
            </a:extLst>
          </p:cNvPr>
          <p:cNvSpPr/>
          <p:nvPr/>
        </p:nvSpPr>
        <p:spPr>
          <a:xfrm>
            <a:off x="2652357" y="8991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E71EE099-FB0A-8FB4-F1AE-F9F6D10E2A9B}"/>
              </a:ext>
            </a:extLst>
          </p:cNvPr>
          <p:cNvSpPr/>
          <p:nvPr/>
        </p:nvSpPr>
        <p:spPr>
          <a:xfrm>
            <a:off x="3736486" y="89910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BAD5077C-6AF9-CDD7-7334-04B3397F337B}"/>
              </a:ext>
            </a:extLst>
          </p:cNvPr>
          <p:cNvSpPr/>
          <p:nvPr/>
        </p:nvSpPr>
        <p:spPr>
          <a:xfrm>
            <a:off x="4879273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F08C658C-83E0-01F0-D692-4D4ED0A39239}"/>
              </a:ext>
            </a:extLst>
          </p:cNvPr>
          <p:cNvSpPr/>
          <p:nvPr/>
        </p:nvSpPr>
        <p:spPr>
          <a:xfrm>
            <a:off x="5963402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AFB98813-3FC9-4C40-21EB-ECD0863D73DD}"/>
              </a:ext>
            </a:extLst>
          </p:cNvPr>
          <p:cNvSpPr/>
          <p:nvPr/>
        </p:nvSpPr>
        <p:spPr>
          <a:xfrm>
            <a:off x="7045784" y="90037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8A324601-74CA-E93C-BE28-A6757D34ABB3}"/>
              </a:ext>
            </a:extLst>
          </p:cNvPr>
          <p:cNvSpPr/>
          <p:nvPr/>
        </p:nvSpPr>
        <p:spPr>
          <a:xfrm>
            <a:off x="3721972" y="10036838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0D0FDC8-BFB7-1006-D23E-7F8D91E8DA92}"/>
              </a:ext>
            </a:extLst>
          </p:cNvPr>
          <p:cNvSpPr/>
          <p:nvPr/>
        </p:nvSpPr>
        <p:spPr>
          <a:xfrm>
            <a:off x="8143567" y="90238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63715620-1594-3292-3C8D-923FF7C7E3B2}"/>
              </a:ext>
            </a:extLst>
          </p:cNvPr>
          <p:cNvSpPr/>
          <p:nvPr/>
        </p:nvSpPr>
        <p:spPr>
          <a:xfrm>
            <a:off x="9225812" y="90238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D791A579-7D1B-E4D4-3F1A-E9E4FACD2F14}"/>
              </a:ext>
            </a:extLst>
          </p:cNvPr>
          <p:cNvSpPr/>
          <p:nvPr/>
        </p:nvSpPr>
        <p:spPr>
          <a:xfrm>
            <a:off x="1542864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EA79229A-9FCA-32BE-51E3-E4723D06B58B}"/>
              </a:ext>
            </a:extLst>
          </p:cNvPr>
          <p:cNvSpPr/>
          <p:nvPr/>
        </p:nvSpPr>
        <p:spPr>
          <a:xfrm>
            <a:off x="2656021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DAB8F1D-04CB-E1B9-9900-E8B03DF4B6AD}"/>
              </a:ext>
            </a:extLst>
          </p:cNvPr>
          <p:cNvSpPr/>
          <p:nvPr/>
        </p:nvSpPr>
        <p:spPr>
          <a:xfrm>
            <a:off x="371952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218113C-F36B-A50B-2F5C-D73F3F591640}"/>
              </a:ext>
            </a:extLst>
          </p:cNvPr>
          <p:cNvSpPr/>
          <p:nvPr/>
        </p:nvSpPr>
        <p:spPr>
          <a:xfrm>
            <a:off x="4818796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D8F28AA8-BA51-8789-A41C-7441AD42DFCC}"/>
              </a:ext>
            </a:extLst>
          </p:cNvPr>
          <p:cNvSpPr/>
          <p:nvPr/>
        </p:nvSpPr>
        <p:spPr>
          <a:xfrm>
            <a:off x="590858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007CA83-521E-76D7-81F4-A5D8EFC9FF6A}"/>
              </a:ext>
            </a:extLst>
          </p:cNvPr>
          <p:cNvSpPr/>
          <p:nvPr/>
        </p:nvSpPr>
        <p:spPr>
          <a:xfrm>
            <a:off x="7036523" y="95110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A685EAE3-0899-A41E-0EA8-B7ECDA5E10C9}"/>
              </a:ext>
            </a:extLst>
          </p:cNvPr>
          <p:cNvSpPr/>
          <p:nvPr/>
        </p:nvSpPr>
        <p:spPr>
          <a:xfrm>
            <a:off x="8136902" y="952033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8FEE48B-0182-DE40-D5E2-3A16535CEBB7}"/>
              </a:ext>
            </a:extLst>
          </p:cNvPr>
          <p:cNvSpPr/>
          <p:nvPr/>
        </p:nvSpPr>
        <p:spPr>
          <a:xfrm>
            <a:off x="9252290" y="950660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41F269D1-D81E-87A6-B1F3-1415195A55F9}"/>
              </a:ext>
            </a:extLst>
          </p:cNvPr>
          <p:cNvSpPr/>
          <p:nvPr/>
        </p:nvSpPr>
        <p:spPr>
          <a:xfrm>
            <a:off x="1548763" y="100449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4BDEC991-4CEE-2ABE-0715-47D68CFA99DB}"/>
              </a:ext>
            </a:extLst>
          </p:cNvPr>
          <p:cNvSpPr/>
          <p:nvPr/>
        </p:nvSpPr>
        <p:spPr>
          <a:xfrm>
            <a:off x="2648008" y="1002865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EFF79142-E0EF-A2A3-0077-AAE78A827BD9}"/>
              </a:ext>
            </a:extLst>
          </p:cNvPr>
          <p:cNvSpPr/>
          <p:nvPr/>
        </p:nvSpPr>
        <p:spPr>
          <a:xfrm>
            <a:off x="1536969" y="113061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A2082E45-7FDF-AC50-4C94-B4C99D886F44}"/>
              </a:ext>
            </a:extLst>
          </p:cNvPr>
          <p:cNvSpPr/>
          <p:nvPr/>
        </p:nvSpPr>
        <p:spPr>
          <a:xfrm>
            <a:off x="2619351" y="113061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92BF102C-389C-F032-9548-DF1702BB9D75}"/>
              </a:ext>
            </a:extLst>
          </p:cNvPr>
          <p:cNvSpPr/>
          <p:nvPr/>
        </p:nvSpPr>
        <p:spPr>
          <a:xfrm>
            <a:off x="3690574" y="12332133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5BCDB40-1101-DF00-16BA-DBF9CE13EA96}"/>
              </a:ext>
            </a:extLst>
          </p:cNvPr>
          <p:cNvSpPr/>
          <p:nvPr/>
        </p:nvSpPr>
        <p:spPr>
          <a:xfrm>
            <a:off x="3690574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0C2D5BAD-AE7B-AFF9-21E7-E642B0E4CFB7}"/>
              </a:ext>
            </a:extLst>
          </p:cNvPr>
          <p:cNvSpPr/>
          <p:nvPr/>
        </p:nvSpPr>
        <p:spPr>
          <a:xfrm>
            <a:off x="4772819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0EAF1948-3743-A0E0-95A0-6F49FFAB3B09}"/>
              </a:ext>
            </a:extLst>
          </p:cNvPr>
          <p:cNvSpPr/>
          <p:nvPr/>
        </p:nvSpPr>
        <p:spPr>
          <a:xfrm>
            <a:off x="5856948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A2455098-BAEB-5E40-D468-B42A3FE8516E}"/>
              </a:ext>
            </a:extLst>
          </p:cNvPr>
          <p:cNvSpPr/>
          <p:nvPr/>
        </p:nvSpPr>
        <p:spPr>
          <a:xfrm>
            <a:off x="6941077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BF6FA888-A414-2DC9-2451-236D8822DA48}"/>
              </a:ext>
            </a:extLst>
          </p:cNvPr>
          <p:cNvSpPr/>
          <p:nvPr/>
        </p:nvSpPr>
        <p:spPr>
          <a:xfrm>
            <a:off x="8091663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83E986C7-E563-A942-1CDE-35D2533C30DE}"/>
              </a:ext>
            </a:extLst>
          </p:cNvPr>
          <p:cNvSpPr/>
          <p:nvPr/>
        </p:nvSpPr>
        <p:spPr>
          <a:xfrm>
            <a:off x="9190936" y="1129729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714306B3-5628-6A20-B5DD-07412B1B6F11}"/>
              </a:ext>
            </a:extLst>
          </p:cNvPr>
          <p:cNvSpPr/>
          <p:nvPr/>
        </p:nvSpPr>
        <p:spPr>
          <a:xfrm>
            <a:off x="1526142" y="118234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6C5A35A-C0BC-B379-A825-E0913435F3FB}"/>
              </a:ext>
            </a:extLst>
          </p:cNvPr>
          <p:cNvSpPr/>
          <p:nvPr/>
        </p:nvSpPr>
        <p:spPr>
          <a:xfrm>
            <a:off x="2625054" y="118234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70747631-13E9-4B74-50B7-09B826B184EF}"/>
              </a:ext>
            </a:extLst>
          </p:cNvPr>
          <p:cNvSpPr/>
          <p:nvPr/>
        </p:nvSpPr>
        <p:spPr>
          <a:xfrm>
            <a:off x="3690574" y="1184103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441362C9-559B-9905-6A83-FB622F480869}"/>
              </a:ext>
            </a:extLst>
          </p:cNvPr>
          <p:cNvSpPr/>
          <p:nvPr/>
        </p:nvSpPr>
        <p:spPr>
          <a:xfrm>
            <a:off x="4805962" y="1182729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13D83399-975F-BD7C-3260-41DFCE4FA94F}"/>
              </a:ext>
            </a:extLst>
          </p:cNvPr>
          <p:cNvSpPr/>
          <p:nvPr/>
        </p:nvSpPr>
        <p:spPr>
          <a:xfrm>
            <a:off x="5890091" y="1182708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B2CB6BDC-2D0F-5885-1AF1-3A1B44E036CF}"/>
              </a:ext>
            </a:extLst>
          </p:cNvPr>
          <p:cNvSpPr/>
          <p:nvPr/>
        </p:nvSpPr>
        <p:spPr>
          <a:xfrm>
            <a:off x="6960308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F836719-A714-BE27-8525-B7AF48546AE8}"/>
              </a:ext>
            </a:extLst>
          </p:cNvPr>
          <p:cNvSpPr/>
          <p:nvPr/>
        </p:nvSpPr>
        <p:spPr>
          <a:xfrm>
            <a:off x="8102493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C017C82B-09B4-2D38-FAED-5FE7CE6F6A39}"/>
              </a:ext>
            </a:extLst>
          </p:cNvPr>
          <p:cNvSpPr/>
          <p:nvPr/>
        </p:nvSpPr>
        <p:spPr>
          <a:xfrm>
            <a:off x="9184875" y="1182527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6976ADA4-AFE9-B4B2-5516-00ADBD2F4E8C}"/>
              </a:ext>
            </a:extLst>
          </p:cNvPr>
          <p:cNvSpPr/>
          <p:nvPr/>
        </p:nvSpPr>
        <p:spPr>
          <a:xfrm>
            <a:off x="3737942" y="14715099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F3141F63-4B19-BB26-3E91-87F896B897AC}"/>
              </a:ext>
            </a:extLst>
          </p:cNvPr>
          <p:cNvSpPr/>
          <p:nvPr/>
        </p:nvSpPr>
        <p:spPr>
          <a:xfrm>
            <a:off x="1536969" y="12344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B1B3B56A-D948-48DF-16F4-C93B4E5E7193}"/>
              </a:ext>
            </a:extLst>
          </p:cNvPr>
          <p:cNvSpPr/>
          <p:nvPr/>
        </p:nvSpPr>
        <p:spPr>
          <a:xfrm>
            <a:off x="2619214" y="123443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E50AA599-1ABF-E0D7-AEAC-3E547DDCDB95}"/>
              </a:ext>
            </a:extLst>
          </p:cNvPr>
          <p:cNvSpPr/>
          <p:nvPr/>
        </p:nvSpPr>
        <p:spPr>
          <a:xfrm>
            <a:off x="1526084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D7384993-496C-1971-4389-6AC2087F8BF6}"/>
              </a:ext>
            </a:extLst>
          </p:cNvPr>
          <p:cNvSpPr/>
          <p:nvPr/>
        </p:nvSpPr>
        <p:spPr>
          <a:xfrm>
            <a:off x="2610213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CB88848D-A75B-0E66-4DF2-F168F9A48DC5}"/>
              </a:ext>
            </a:extLst>
          </p:cNvPr>
          <p:cNvSpPr/>
          <p:nvPr/>
        </p:nvSpPr>
        <p:spPr>
          <a:xfrm>
            <a:off x="3760799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22CFA591-1AC2-FFCB-FBDF-5489D64AAF0E}"/>
              </a:ext>
            </a:extLst>
          </p:cNvPr>
          <p:cNvSpPr/>
          <p:nvPr/>
        </p:nvSpPr>
        <p:spPr>
          <a:xfrm>
            <a:off x="4860072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DC2AFEA3-C067-CF0F-A2C6-28529C28BDB6}"/>
              </a:ext>
            </a:extLst>
          </p:cNvPr>
          <p:cNvSpPr/>
          <p:nvPr/>
        </p:nvSpPr>
        <p:spPr>
          <a:xfrm>
            <a:off x="5973335" y="1365322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887CF004-69B4-690B-3A6C-AAD1868BC478}"/>
              </a:ext>
            </a:extLst>
          </p:cNvPr>
          <p:cNvSpPr/>
          <p:nvPr/>
        </p:nvSpPr>
        <p:spPr>
          <a:xfrm>
            <a:off x="7077799" y="136716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2A6FD05B-CA96-897D-3426-23D328D97C13}"/>
              </a:ext>
            </a:extLst>
          </p:cNvPr>
          <p:cNvSpPr/>
          <p:nvPr/>
        </p:nvSpPr>
        <p:spPr>
          <a:xfrm>
            <a:off x="8124302" y="136590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58BAC0C0-3AB1-0652-CB54-21C5C19388CF}"/>
              </a:ext>
            </a:extLst>
          </p:cNvPr>
          <p:cNvSpPr/>
          <p:nvPr/>
        </p:nvSpPr>
        <p:spPr>
          <a:xfrm>
            <a:off x="9239690" y="1364534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5F94AD0C-6ED0-734B-FC5C-CF625480ED71}"/>
              </a:ext>
            </a:extLst>
          </p:cNvPr>
          <p:cNvSpPr/>
          <p:nvPr/>
        </p:nvSpPr>
        <p:spPr>
          <a:xfrm>
            <a:off x="1521872" y="1417160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729B9B0F-2D03-1C07-6E53-B7FF0F049C8E}"/>
              </a:ext>
            </a:extLst>
          </p:cNvPr>
          <p:cNvSpPr/>
          <p:nvPr/>
        </p:nvSpPr>
        <p:spPr>
          <a:xfrm>
            <a:off x="2635631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416CD453-6AC4-761D-50E0-29128D704776}"/>
              </a:ext>
            </a:extLst>
          </p:cNvPr>
          <p:cNvSpPr/>
          <p:nvPr/>
        </p:nvSpPr>
        <p:spPr>
          <a:xfrm>
            <a:off x="3748788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E16EA895-2135-1F4D-702B-0854EC7C654E}"/>
              </a:ext>
            </a:extLst>
          </p:cNvPr>
          <p:cNvSpPr/>
          <p:nvPr/>
        </p:nvSpPr>
        <p:spPr>
          <a:xfrm>
            <a:off x="4845684" y="1418429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C7132ADD-240F-D340-3360-899E24DDC396}"/>
              </a:ext>
            </a:extLst>
          </p:cNvPr>
          <p:cNvSpPr/>
          <p:nvPr/>
        </p:nvSpPr>
        <p:spPr>
          <a:xfrm>
            <a:off x="3783960" y="16979153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8C9B17C5-7BEE-8675-5DA3-D45F03B8298B}"/>
              </a:ext>
            </a:extLst>
          </p:cNvPr>
          <p:cNvSpPr/>
          <p:nvPr/>
        </p:nvSpPr>
        <p:spPr>
          <a:xfrm>
            <a:off x="5997355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61CA9823-7464-C5BA-D434-52F5CB9C9400}"/>
              </a:ext>
            </a:extLst>
          </p:cNvPr>
          <p:cNvSpPr/>
          <p:nvPr/>
        </p:nvSpPr>
        <p:spPr>
          <a:xfrm>
            <a:off x="7079600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111818D0-21A8-E705-6D71-69C0E14F869E}"/>
              </a:ext>
            </a:extLst>
          </p:cNvPr>
          <p:cNvSpPr/>
          <p:nvPr/>
        </p:nvSpPr>
        <p:spPr>
          <a:xfrm>
            <a:off x="8163729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11B11043-3937-C001-B77E-5812CCAF9418}"/>
              </a:ext>
            </a:extLst>
          </p:cNvPr>
          <p:cNvSpPr/>
          <p:nvPr/>
        </p:nvSpPr>
        <p:spPr>
          <a:xfrm>
            <a:off x="9247858" y="1417395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BA742E20-5351-7145-BB7E-E2A203666A06}"/>
              </a:ext>
            </a:extLst>
          </p:cNvPr>
          <p:cNvSpPr/>
          <p:nvPr/>
        </p:nvSpPr>
        <p:spPr>
          <a:xfrm>
            <a:off x="1537025" y="14706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d89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9045F87-A09B-A537-C033-FA3AABB96EBB}"/>
              </a:ext>
            </a:extLst>
          </p:cNvPr>
          <p:cNvSpPr/>
          <p:nvPr/>
        </p:nvSpPr>
        <p:spPr>
          <a:xfrm>
            <a:off x="2636298" y="1470603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8D419133-93E4-AF3D-B8BB-F029617EBD7B}"/>
              </a:ext>
            </a:extLst>
          </p:cNvPr>
          <p:cNvSpPr/>
          <p:nvPr/>
        </p:nvSpPr>
        <p:spPr>
          <a:xfrm>
            <a:off x="1511570" y="160169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35B48B79-1798-D2A0-63AA-EAB2FF686841}"/>
              </a:ext>
            </a:extLst>
          </p:cNvPr>
          <p:cNvSpPr/>
          <p:nvPr/>
        </p:nvSpPr>
        <p:spPr>
          <a:xfrm>
            <a:off x="2639510" y="1601690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92B68000-A675-F5C6-C067-2BE023FCF83A}"/>
              </a:ext>
            </a:extLst>
          </p:cNvPr>
          <p:cNvSpPr/>
          <p:nvPr/>
        </p:nvSpPr>
        <p:spPr>
          <a:xfrm>
            <a:off x="3795356" y="1602312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6677CBEA-2120-5B90-D1CF-420AD51E1AF4}"/>
              </a:ext>
            </a:extLst>
          </p:cNvPr>
          <p:cNvSpPr/>
          <p:nvPr/>
        </p:nvSpPr>
        <p:spPr>
          <a:xfrm>
            <a:off x="4910744" y="1600939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C1F0D31B-1159-C187-584D-2C1C7ECDC2F0}"/>
              </a:ext>
            </a:extLst>
          </p:cNvPr>
          <p:cNvSpPr/>
          <p:nvPr/>
        </p:nvSpPr>
        <p:spPr>
          <a:xfrm>
            <a:off x="5994873" y="1600918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CBA44820-9E0E-1B7B-07E7-43769CD6436D}"/>
              </a:ext>
            </a:extLst>
          </p:cNvPr>
          <p:cNvSpPr/>
          <p:nvPr/>
        </p:nvSpPr>
        <p:spPr>
          <a:xfrm>
            <a:off x="7137660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87D3F22B-BBB1-6A7C-7201-E82501CEA524}"/>
              </a:ext>
            </a:extLst>
          </p:cNvPr>
          <p:cNvSpPr/>
          <p:nvPr/>
        </p:nvSpPr>
        <p:spPr>
          <a:xfrm>
            <a:off x="8221789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7FD98B98-2900-5F8B-21AC-0AAEF0EA3482}"/>
              </a:ext>
            </a:extLst>
          </p:cNvPr>
          <p:cNvSpPr/>
          <p:nvPr/>
        </p:nvSpPr>
        <p:spPr>
          <a:xfrm>
            <a:off x="9304171" y="1602188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337256DA-0C68-2395-4C58-39D2844A9ADB}"/>
              </a:ext>
            </a:extLst>
          </p:cNvPr>
          <p:cNvSpPr/>
          <p:nvPr/>
        </p:nvSpPr>
        <p:spPr>
          <a:xfrm>
            <a:off x="3783960" y="19217117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86FD022F-59B0-4777-7ED3-4A6774A91F19}"/>
              </a:ext>
            </a:extLst>
          </p:cNvPr>
          <p:cNvSpPr/>
          <p:nvPr/>
        </p:nvSpPr>
        <p:spPr>
          <a:xfrm>
            <a:off x="1507723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F9701DB-6D47-8706-C0C7-FBBAD98F9291}"/>
              </a:ext>
            </a:extLst>
          </p:cNvPr>
          <p:cNvSpPr/>
          <p:nvPr/>
        </p:nvSpPr>
        <p:spPr>
          <a:xfrm>
            <a:off x="2633510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9FE73908-1CAF-21CF-71A5-1318E2457512}"/>
              </a:ext>
            </a:extLst>
          </p:cNvPr>
          <p:cNvSpPr/>
          <p:nvPr/>
        </p:nvSpPr>
        <p:spPr>
          <a:xfrm>
            <a:off x="3790209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046B5C45-FF47-484F-ACF8-BB91AC65A2DD}"/>
              </a:ext>
            </a:extLst>
          </p:cNvPr>
          <p:cNvSpPr/>
          <p:nvPr/>
        </p:nvSpPr>
        <p:spPr>
          <a:xfrm>
            <a:off x="4874338" y="1648241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25E139D0-CBF0-5D09-D559-3B07CB630186}"/>
              </a:ext>
            </a:extLst>
          </p:cNvPr>
          <p:cNvSpPr/>
          <p:nvPr/>
        </p:nvSpPr>
        <p:spPr>
          <a:xfrm>
            <a:off x="5995896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FFDDB376-AEE6-E5CF-6114-D685BD519E11}"/>
              </a:ext>
            </a:extLst>
          </p:cNvPr>
          <p:cNvSpPr/>
          <p:nvPr/>
        </p:nvSpPr>
        <p:spPr>
          <a:xfrm>
            <a:off x="7138711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A1DAA312-BA03-0FB7-70DC-256C6B1B6587}"/>
              </a:ext>
            </a:extLst>
          </p:cNvPr>
          <p:cNvSpPr/>
          <p:nvPr/>
        </p:nvSpPr>
        <p:spPr>
          <a:xfrm>
            <a:off x="8213984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7F93D4B8-2F2E-A4F3-9B6B-7424E19546F9}"/>
              </a:ext>
            </a:extLst>
          </p:cNvPr>
          <p:cNvSpPr/>
          <p:nvPr/>
        </p:nvSpPr>
        <p:spPr>
          <a:xfrm>
            <a:off x="9312896" y="164679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1CCB4CE-74AB-0A9C-E18E-FAE339CF92F0}"/>
              </a:ext>
            </a:extLst>
          </p:cNvPr>
          <p:cNvSpPr/>
          <p:nvPr/>
        </p:nvSpPr>
        <p:spPr>
          <a:xfrm>
            <a:off x="1512166" y="1699378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989AA676-3F17-3691-C7B2-ADE7A6DFB6F3}"/>
              </a:ext>
            </a:extLst>
          </p:cNvPr>
          <p:cNvSpPr/>
          <p:nvPr/>
        </p:nvSpPr>
        <p:spPr>
          <a:xfrm>
            <a:off x="2627554" y="1698005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4D851DAC-36AB-FD69-7101-6E1D24E57655}"/>
              </a:ext>
            </a:extLst>
          </p:cNvPr>
          <p:cNvSpPr/>
          <p:nvPr/>
        </p:nvSpPr>
        <p:spPr>
          <a:xfrm>
            <a:off x="1551483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3BE18F0B-FE4E-0FC4-4C47-1D9573937F8E}"/>
              </a:ext>
            </a:extLst>
          </p:cNvPr>
          <p:cNvSpPr/>
          <p:nvPr/>
        </p:nvSpPr>
        <p:spPr>
          <a:xfrm>
            <a:off x="2694270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08D58D0-4FDD-B546-CA60-11BD62C25CE9}"/>
              </a:ext>
            </a:extLst>
          </p:cNvPr>
          <p:cNvSpPr/>
          <p:nvPr/>
        </p:nvSpPr>
        <p:spPr>
          <a:xfrm>
            <a:off x="3778399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20C30907-ACA2-D325-2C26-9C6FDBDFE81D}"/>
              </a:ext>
            </a:extLst>
          </p:cNvPr>
          <p:cNvSpPr/>
          <p:nvPr/>
        </p:nvSpPr>
        <p:spPr>
          <a:xfrm>
            <a:off x="4860781" y="1816574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F54FD997-9239-7932-0A95-A82849A6053D}"/>
              </a:ext>
            </a:extLst>
          </p:cNvPr>
          <p:cNvSpPr/>
          <p:nvPr/>
        </p:nvSpPr>
        <p:spPr>
          <a:xfrm>
            <a:off x="3698881" y="278646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30E3DB0F-6409-6D0D-6314-6CD375471D49}"/>
              </a:ext>
            </a:extLst>
          </p:cNvPr>
          <p:cNvSpPr/>
          <p:nvPr/>
        </p:nvSpPr>
        <p:spPr>
          <a:xfrm>
            <a:off x="4785060" y="2785125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B0D6FEA0-79D2-4A85-8982-3C9886FB2A9C}"/>
              </a:ext>
            </a:extLst>
          </p:cNvPr>
          <p:cNvSpPr/>
          <p:nvPr/>
        </p:nvSpPr>
        <p:spPr>
          <a:xfrm>
            <a:off x="5872288" y="27837895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4358C59F-BF71-3C05-31D9-93F8F41B7399}"/>
              </a:ext>
            </a:extLst>
          </p:cNvPr>
          <p:cNvSpPr/>
          <p:nvPr/>
        </p:nvSpPr>
        <p:spPr>
          <a:xfrm>
            <a:off x="6953484" y="27851252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E634C99D-5BC2-28FE-4AFF-616128994E19}"/>
              </a:ext>
            </a:extLst>
          </p:cNvPr>
          <p:cNvSpPr/>
          <p:nvPr/>
        </p:nvSpPr>
        <p:spPr>
          <a:xfrm>
            <a:off x="8098264" y="278646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DB87044D-19B3-A179-221D-D75D09B737D6}"/>
              </a:ext>
            </a:extLst>
          </p:cNvPr>
          <p:cNvSpPr/>
          <p:nvPr/>
        </p:nvSpPr>
        <p:spPr>
          <a:xfrm>
            <a:off x="9243044" y="27864609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207EA8-B587-7D6A-95F6-F4C2A22B009B}"/>
              </a:ext>
            </a:extLst>
          </p:cNvPr>
          <p:cNvSpPr/>
          <p:nvPr/>
        </p:nvSpPr>
        <p:spPr>
          <a:xfrm>
            <a:off x="6025527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3DEB48-B129-75DD-A1DA-A0A0EBABD53F}"/>
              </a:ext>
            </a:extLst>
          </p:cNvPr>
          <p:cNvSpPr/>
          <p:nvPr/>
        </p:nvSpPr>
        <p:spPr>
          <a:xfrm>
            <a:off x="7107772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AEFC9C9-7602-4005-9F88-604B853EB8B4}"/>
              </a:ext>
            </a:extLst>
          </p:cNvPr>
          <p:cNvSpPr/>
          <p:nvPr/>
        </p:nvSpPr>
        <p:spPr>
          <a:xfrm>
            <a:off x="8191901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017528-C6D3-8F0E-D976-8F7F30735085}"/>
              </a:ext>
            </a:extLst>
          </p:cNvPr>
          <p:cNvSpPr/>
          <p:nvPr/>
        </p:nvSpPr>
        <p:spPr>
          <a:xfrm>
            <a:off x="9276030" y="1815304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2F2C21A-2258-D4DA-D9A0-19C40D1C38EF}"/>
              </a:ext>
            </a:extLst>
          </p:cNvPr>
          <p:cNvSpPr/>
          <p:nvPr/>
        </p:nvSpPr>
        <p:spPr>
          <a:xfrm>
            <a:off x="1565581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298EA39-AD9F-4F7E-0A0E-D3BD7D2A9FEB}"/>
              </a:ext>
            </a:extLst>
          </p:cNvPr>
          <p:cNvSpPr/>
          <p:nvPr/>
        </p:nvSpPr>
        <p:spPr>
          <a:xfrm>
            <a:off x="2679368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BEFF2E-4F74-2637-A28B-9C5119589557}"/>
              </a:ext>
            </a:extLst>
          </p:cNvPr>
          <p:cNvSpPr/>
          <p:nvPr/>
        </p:nvSpPr>
        <p:spPr>
          <a:xfrm>
            <a:off x="3778117" y="18645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391BFB1-9EA8-A271-D06A-9FBC0596998F}"/>
              </a:ext>
            </a:extLst>
          </p:cNvPr>
          <p:cNvSpPr/>
          <p:nvPr/>
        </p:nvSpPr>
        <p:spPr>
          <a:xfrm>
            <a:off x="4882581" y="1866430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6DD24F6-0637-FBAE-81D4-D2D7E59B1948}"/>
              </a:ext>
            </a:extLst>
          </p:cNvPr>
          <p:cNvSpPr/>
          <p:nvPr/>
        </p:nvSpPr>
        <p:spPr>
          <a:xfrm>
            <a:off x="6007172" y="1866378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88258B1-7616-96BB-B71A-B5B2907190F9}"/>
              </a:ext>
            </a:extLst>
          </p:cNvPr>
          <p:cNvSpPr/>
          <p:nvPr/>
        </p:nvSpPr>
        <p:spPr>
          <a:xfrm>
            <a:off x="7093532" y="1865005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62609C0-0ED0-315D-2C9F-358851C2CA4D}"/>
              </a:ext>
            </a:extLst>
          </p:cNvPr>
          <p:cNvSpPr/>
          <p:nvPr/>
        </p:nvSpPr>
        <p:spPr>
          <a:xfrm>
            <a:off x="8177661" y="186498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0EF1868-C4AB-66BA-8C8A-72D6A057162D}"/>
              </a:ext>
            </a:extLst>
          </p:cNvPr>
          <p:cNvSpPr/>
          <p:nvPr/>
        </p:nvSpPr>
        <p:spPr>
          <a:xfrm>
            <a:off x="9291420" y="1866253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FF2C251-2F66-DDF6-1760-EDE7CF41AF96}"/>
              </a:ext>
            </a:extLst>
          </p:cNvPr>
          <p:cNvSpPr/>
          <p:nvPr/>
        </p:nvSpPr>
        <p:spPr>
          <a:xfrm>
            <a:off x="1557547" y="192126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7868B0E-5CDA-F4B7-3FC5-E1BB23F90559}"/>
              </a:ext>
            </a:extLst>
          </p:cNvPr>
          <p:cNvSpPr/>
          <p:nvPr/>
        </p:nvSpPr>
        <p:spPr>
          <a:xfrm>
            <a:off x="2683471" y="1921264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8C80EE2-5840-8464-002A-76D36581FF83}"/>
              </a:ext>
            </a:extLst>
          </p:cNvPr>
          <p:cNvSpPr/>
          <p:nvPr/>
        </p:nvSpPr>
        <p:spPr>
          <a:xfrm>
            <a:off x="1333826" y="2035310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BE2C086-C15F-AF01-33AE-3838B39B044D}"/>
              </a:ext>
            </a:extLst>
          </p:cNvPr>
          <p:cNvSpPr/>
          <p:nvPr/>
        </p:nvSpPr>
        <p:spPr>
          <a:xfrm>
            <a:off x="1333826" y="22680958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FFCE726B-F38B-F392-E432-58742DE295A0}"/>
              </a:ext>
            </a:extLst>
          </p:cNvPr>
          <p:cNvSpPr/>
          <p:nvPr/>
        </p:nvSpPr>
        <p:spPr>
          <a:xfrm>
            <a:off x="1321832" y="24881017"/>
            <a:ext cx="8918349" cy="1758934"/>
          </a:xfrm>
          <a:prstGeom prst="roundRect">
            <a:avLst/>
          </a:prstGeom>
          <a:solidFill>
            <a:srgbClr val="EFEFE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196069-A2D3-F7B5-7914-9B56C5FDDE02}"/>
              </a:ext>
            </a:extLst>
          </p:cNvPr>
          <p:cNvSpPr/>
          <p:nvPr/>
        </p:nvSpPr>
        <p:spPr>
          <a:xfrm>
            <a:off x="3725948" y="21570858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A33EB6F-2E09-C283-AEC3-F22E88531D39}"/>
              </a:ext>
            </a:extLst>
          </p:cNvPr>
          <p:cNvSpPr/>
          <p:nvPr/>
        </p:nvSpPr>
        <p:spPr>
          <a:xfrm>
            <a:off x="1514090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6514662-F8EC-D9E8-A3C4-40807B1379D5}"/>
              </a:ext>
            </a:extLst>
          </p:cNvPr>
          <p:cNvSpPr/>
          <p:nvPr/>
        </p:nvSpPr>
        <p:spPr>
          <a:xfrm>
            <a:off x="2598219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4F304C6-530A-8585-0180-253EF73B159F}"/>
              </a:ext>
            </a:extLst>
          </p:cNvPr>
          <p:cNvSpPr/>
          <p:nvPr/>
        </p:nvSpPr>
        <p:spPr>
          <a:xfrm>
            <a:off x="3748805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3861188-DFB8-BE19-AD63-7135020E8F70}"/>
              </a:ext>
            </a:extLst>
          </p:cNvPr>
          <p:cNvSpPr/>
          <p:nvPr/>
        </p:nvSpPr>
        <p:spPr>
          <a:xfrm>
            <a:off x="4848078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3664EAB-B49C-6DE6-46AD-49AA0DF8FA69}"/>
              </a:ext>
            </a:extLst>
          </p:cNvPr>
          <p:cNvSpPr/>
          <p:nvPr/>
        </p:nvSpPr>
        <p:spPr>
          <a:xfrm>
            <a:off x="5961341" y="2050898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25702EC-B447-36F6-CEE2-E3D754C51DDB}"/>
              </a:ext>
            </a:extLst>
          </p:cNvPr>
          <p:cNvSpPr/>
          <p:nvPr/>
        </p:nvSpPr>
        <p:spPr>
          <a:xfrm>
            <a:off x="7065805" y="205274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4F76371-4F83-DD68-06F2-D9633AC40124}"/>
              </a:ext>
            </a:extLst>
          </p:cNvPr>
          <p:cNvSpPr/>
          <p:nvPr/>
        </p:nvSpPr>
        <p:spPr>
          <a:xfrm>
            <a:off x="8112308" y="2051483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23AC1B9-1CCC-CBCD-69B6-4CB27BFCEC2B}"/>
              </a:ext>
            </a:extLst>
          </p:cNvPr>
          <p:cNvSpPr/>
          <p:nvPr/>
        </p:nvSpPr>
        <p:spPr>
          <a:xfrm>
            <a:off x="9227696" y="20501107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D6198B0-D685-7339-72A2-CEBC611BB798}"/>
              </a:ext>
            </a:extLst>
          </p:cNvPr>
          <p:cNvSpPr/>
          <p:nvPr/>
        </p:nvSpPr>
        <p:spPr>
          <a:xfrm>
            <a:off x="1509878" y="2102735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94F58A0-B950-F783-D961-B7640261FE66}"/>
              </a:ext>
            </a:extLst>
          </p:cNvPr>
          <p:cNvSpPr/>
          <p:nvPr/>
        </p:nvSpPr>
        <p:spPr>
          <a:xfrm>
            <a:off x="2623637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19269C8-9506-E143-167C-6CEFA74DEC92}"/>
              </a:ext>
            </a:extLst>
          </p:cNvPr>
          <p:cNvSpPr/>
          <p:nvPr/>
        </p:nvSpPr>
        <p:spPr>
          <a:xfrm>
            <a:off x="3736794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B00CA17-AB56-E5F1-5147-0DAB8D342A5D}"/>
              </a:ext>
            </a:extLst>
          </p:cNvPr>
          <p:cNvSpPr/>
          <p:nvPr/>
        </p:nvSpPr>
        <p:spPr>
          <a:xfrm>
            <a:off x="4833690" y="2104005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41E7DE3E-4C74-4387-F154-1754724BEBE4}"/>
              </a:ext>
            </a:extLst>
          </p:cNvPr>
          <p:cNvSpPr/>
          <p:nvPr/>
        </p:nvSpPr>
        <p:spPr>
          <a:xfrm>
            <a:off x="3786480" y="2383491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11E38FC-6EC5-33E0-9C42-42C904204C1F}"/>
              </a:ext>
            </a:extLst>
          </p:cNvPr>
          <p:cNvSpPr/>
          <p:nvPr/>
        </p:nvSpPr>
        <p:spPr>
          <a:xfrm>
            <a:off x="5985361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d139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16C59AF-5C71-7BC1-52B1-91C837AE3B5C}"/>
              </a:ext>
            </a:extLst>
          </p:cNvPr>
          <p:cNvSpPr/>
          <p:nvPr/>
        </p:nvSpPr>
        <p:spPr>
          <a:xfrm>
            <a:off x="7067606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2392CD0-8609-2C63-DE26-6A5470F7EDDD}"/>
              </a:ext>
            </a:extLst>
          </p:cNvPr>
          <p:cNvSpPr/>
          <p:nvPr/>
        </p:nvSpPr>
        <p:spPr>
          <a:xfrm>
            <a:off x="8151735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60A2AECF-D4A6-9E50-369E-3E58134B330D}"/>
              </a:ext>
            </a:extLst>
          </p:cNvPr>
          <p:cNvSpPr/>
          <p:nvPr/>
        </p:nvSpPr>
        <p:spPr>
          <a:xfrm>
            <a:off x="9235864" y="2102971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5571E49-1FD3-B617-0EE4-97AED1712B44}"/>
              </a:ext>
            </a:extLst>
          </p:cNvPr>
          <p:cNvSpPr/>
          <p:nvPr/>
        </p:nvSpPr>
        <p:spPr>
          <a:xfrm>
            <a:off x="1525031" y="215617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3C315958-808D-26BB-3E73-CF2E02051654}"/>
              </a:ext>
            </a:extLst>
          </p:cNvPr>
          <p:cNvSpPr/>
          <p:nvPr/>
        </p:nvSpPr>
        <p:spPr>
          <a:xfrm>
            <a:off x="2624304" y="2156179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3E8DF2-379B-63F2-2F1C-ED77491527FB}"/>
              </a:ext>
            </a:extLst>
          </p:cNvPr>
          <p:cNvSpPr/>
          <p:nvPr/>
        </p:nvSpPr>
        <p:spPr>
          <a:xfrm>
            <a:off x="1499576" y="228726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4431866B-8FCC-2EB5-CDD0-C06B60E894B7}"/>
              </a:ext>
            </a:extLst>
          </p:cNvPr>
          <p:cNvSpPr/>
          <p:nvPr/>
        </p:nvSpPr>
        <p:spPr>
          <a:xfrm>
            <a:off x="2627516" y="2287266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DACC6FEB-3160-7C43-8350-1862A88CCD68}"/>
              </a:ext>
            </a:extLst>
          </p:cNvPr>
          <p:cNvSpPr/>
          <p:nvPr/>
        </p:nvSpPr>
        <p:spPr>
          <a:xfrm>
            <a:off x="3783362" y="2287888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D5D7800-A6B9-0142-0334-B6322D1EECF2}"/>
              </a:ext>
            </a:extLst>
          </p:cNvPr>
          <p:cNvSpPr/>
          <p:nvPr/>
        </p:nvSpPr>
        <p:spPr>
          <a:xfrm>
            <a:off x="4898750" y="2286515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B9AD3E0-DD30-E3A2-23A5-2E626FBAFFB8}"/>
              </a:ext>
            </a:extLst>
          </p:cNvPr>
          <p:cNvSpPr/>
          <p:nvPr/>
        </p:nvSpPr>
        <p:spPr>
          <a:xfrm>
            <a:off x="5982879" y="22864946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096073A0-4E0B-DA54-CF14-0F713A55F6CB}"/>
              </a:ext>
            </a:extLst>
          </p:cNvPr>
          <p:cNvSpPr/>
          <p:nvPr/>
        </p:nvSpPr>
        <p:spPr>
          <a:xfrm>
            <a:off x="7125666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688C58-FC46-5DE2-F4D2-3B66489D8CB3}"/>
              </a:ext>
            </a:extLst>
          </p:cNvPr>
          <p:cNvSpPr/>
          <p:nvPr/>
        </p:nvSpPr>
        <p:spPr>
          <a:xfrm>
            <a:off x="8209795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105E8345-871C-ED72-BBA5-025D5A295C6C}"/>
              </a:ext>
            </a:extLst>
          </p:cNvPr>
          <p:cNvSpPr/>
          <p:nvPr/>
        </p:nvSpPr>
        <p:spPr>
          <a:xfrm>
            <a:off x="9292177" y="22877642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4CD7E517-529F-E46B-AE21-B136C9199FF0}"/>
              </a:ext>
            </a:extLst>
          </p:cNvPr>
          <p:cNvSpPr/>
          <p:nvPr/>
        </p:nvSpPr>
        <p:spPr>
          <a:xfrm>
            <a:off x="3757452" y="26058362"/>
            <a:ext cx="749300" cy="3556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56C0454-4AE3-201E-A28A-816BA8307317}"/>
              </a:ext>
            </a:extLst>
          </p:cNvPr>
          <p:cNvSpPr/>
          <p:nvPr/>
        </p:nvSpPr>
        <p:spPr>
          <a:xfrm>
            <a:off x="1495729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65082BC-4D71-28D7-DA4D-E361FE1BF3B5}"/>
              </a:ext>
            </a:extLst>
          </p:cNvPr>
          <p:cNvSpPr/>
          <p:nvPr/>
        </p:nvSpPr>
        <p:spPr>
          <a:xfrm>
            <a:off x="2621516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70B4972A-6F90-92BA-341D-57993FA5C952}"/>
              </a:ext>
            </a:extLst>
          </p:cNvPr>
          <p:cNvSpPr/>
          <p:nvPr/>
        </p:nvSpPr>
        <p:spPr>
          <a:xfrm>
            <a:off x="3778215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16D63E7-808C-23DF-6E7B-C5FF6AC1D67B}"/>
              </a:ext>
            </a:extLst>
          </p:cNvPr>
          <p:cNvSpPr/>
          <p:nvPr/>
        </p:nvSpPr>
        <p:spPr>
          <a:xfrm>
            <a:off x="4862344" y="2333817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CC2C98A-862C-0296-BA84-132B53AC5C9C}"/>
              </a:ext>
            </a:extLst>
          </p:cNvPr>
          <p:cNvSpPr/>
          <p:nvPr/>
        </p:nvSpPr>
        <p:spPr>
          <a:xfrm>
            <a:off x="5983902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10C01C80-19DE-3895-73E7-7C86F07BAAC9}"/>
              </a:ext>
            </a:extLst>
          </p:cNvPr>
          <p:cNvSpPr/>
          <p:nvPr/>
        </p:nvSpPr>
        <p:spPr>
          <a:xfrm>
            <a:off x="7126717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2A871299-5E03-7C9D-ABAF-4F85C9810AA6}"/>
              </a:ext>
            </a:extLst>
          </p:cNvPr>
          <p:cNvSpPr/>
          <p:nvPr/>
        </p:nvSpPr>
        <p:spPr>
          <a:xfrm>
            <a:off x="8201990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d159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A1FB881C-66F3-1A26-DC51-02A0245198AF}"/>
              </a:ext>
            </a:extLst>
          </p:cNvPr>
          <p:cNvSpPr/>
          <p:nvPr/>
        </p:nvSpPr>
        <p:spPr>
          <a:xfrm>
            <a:off x="9300902" y="233236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91527FB-9102-D23D-C77A-6E3B55B3C6FE}"/>
              </a:ext>
            </a:extLst>
          </p:cNvPr>
          <p:cNvSpPr/>
          <p:nvPr/>
        </p:nvSpPr>
        <p:spPr>
          <a:xfrm>
            <a:off x="1500172" y="23849543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8B2A179-1594-F326-ACD6-50FB06660CCF}"/>
              </a:ext>
            </a:extLst>
          </p:cNvPr>
          <p:cNvSpPr/>
          <p:nvPr/>
        </p:nvSpPr>
        <p:spPr>
          <a:xfrm>
            <a:off x="2615560" y="2383581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FFC6F89-D755-3F19-36B9-C892CC97845C}"/>
              </a:ext>
            </a:extLst>
          </p:cNvPr>
          <p:cNvSpPr/>
          <p:nvPr/>
        </p:nvSpPr>
        <p:spPr>
          <a:xfrm>
            <a:off x="1539489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46C38A3-E208-4DAE-E011-55796A336E3B}"/>
              </a:ext>
            </a:extLst>
          </p:cNvPr>
          <p:cNvSpPr/>
          <p:nvPr/>
        </p:nvSpPr>
        <p:spPr>
          <a:xfrm>
            <a:off x="2682276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666D38F-9FEC-50FB-3C3A-8F7FCBC6C64C}"/>
              </a:ext>
            </a:extLst>
          </p:cNvPr>
          <p:cNvSpPr/>
          <p:nvPr/>
        </p:nvSpPr>
        <p:spPr>
          <a:xfrm>
            <a:off x="3766405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6D9EEB3C-4EAB-CC6E-295F-6FF880374841}"/>
              </a:ext>
            </a:extLst>
          </p:cNvPr>
          <p:cNvSpPr/>
          <p:nvPr/>
        </p:nvSpPr>
        <p:spPr>
          <a:xfrm>
            <a:off x="4848787" y="25021504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C2EF5153-7E53-3CEE-D689-244D9B5CD05B}"/>
              </a:ext>
            </a:extLst>
          </p:cNvPr>
          <p:cNvSpPr/>
          <p:nvPr/>
        </p:nvSpPr>
        <p:spPr>
          <a:xfrm>
            <a:off x="6013533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0D55DFD5-7999-8B22-8272-3FF103A88961}"/>
              </a:ext>
            </a:extLst>
          </p:cNvPr>
          <p:cNvSpPr/>
          <p:nvPr/>
        </p:nvSpPr>
        <p:spPr>
          <a:xfrm>
            <a:off x="7095778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15CA64-E190-E7E7-FDB4-663EAC271821}"/>
              </a:ext>
            </a:extLst>
          </p:cNvPr>
          <p:cNvSpPr/>
          <p:nvPr/>
        </p:nvSpPr>
        <p:spPr>
          <a:xfrm>
            <a:off x="8179907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d169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8E32E15-3E10-9447-BDD4-ED6ECEFD5244}"/>
              </a:ext>
            </a:extLst>
          </p:cNvPr>
          <p:cNvSpPr/>
          <p:nvPr/>
        </p:nvSpPr>
        <p:spPr>
          <a:xfrm>
            <a:off x="9264036" y="2500880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CD6DEEB0-3367-0B24-10B1-6268AEC4E672}"/>
              </a:ext>
            </a:extLst>
          </p:cNvPr>
          <p:cNvSpPr/>
          <p:nvPr/>
        </p:nvSpPr>
        <p:spPr>
          <a:xfrm>
            <a:off x="1553587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F953F5F-E1D4-D800-C1E5-2A9ACB084765}"/>
              </a:ext>
            </a:extLst>
          </p:cNvPr>
          <p:cNvSpPr/>
          <p:nvPr/>
        </p:nvSpPr>
        <p:spPr>
          <a:xfrm>
            <a:off x="2652860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C057EBF7-EC41-F027-B016-2F6610D7B18C}"/>
              </a:ext>
            </a:extLst>
          </p:cNvPr>
          <p:cNvSpPr/>
          <p:nvPr/>
        </p:nvSpPr>
        <p:spPr>
          <a:xfrm>
            <a:off x="3766123" y="25501598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C5F89B1D-2A6C-0A5A-87F0-35D9FCAC4B83}"/>
              </a:ext>
            </a:extLst>
          </p:cNvPr>
          <p:cNvSpPr/>
          <p:nvPr/>
        </p:nvSpPr>
        <p:spPr>
          <a:xfrm>
            <a:off x="4870587" y="25520060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947D981-EECB-4905-549A-F5919D2CCC1C}"/>
              </a:ext>
            </a:extLst>
          </p:cNvPr>
          <p:cNvSpPr/>
          <p:nvPr/>
        </p:nvSpPr>
        <p:spPr>
          <a:xfrm>
            <a:off x="5995178" y="25519541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EE3D2494-978C-3DDC-CEFA-0565FA395F65}"/>
              </a:ext>
            </a:extLst>
          </p:cNvPr>
          <p:cNvSpPr/>
          <p:nvPr/>
        </p:nvSpPr>
        <p:spPr>
          <a:xfrm>
            <a:off x="7081538" y="2550580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9E91574-47AF-624A-C150-C712F83561D1}"/>
              </a:ext>
            </a:extLst>
          </p:cNvPr>
          <p:cNvSpPr/>
          <p:nvPr/>
        </p:nvSpPr>
        <p:spPr>
          <a:xfrm>
            <a:off x="8165667" y="25505599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ACB8B63-8AB1-8B99-834C-DE2D495AC6FC}"/>
              </a:ext>
            </a:extLst>
          </p:cNvPr>
          <p:cNvSpPr/>
          <p:nvPr/>
        </p:nvSpPr>
        <p:spPr>
          <a:xfrm>
            <a:off x="9279426" y="2551829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9F068E93-F4A7-8C8F-EBCF-0000D41A6C35}"/>
              </a:ext>
            </a:extLst>
          </p:cNvPr>
          <p:cNvSpPr/>
          <p:nvPr/>
        </p:nvSpPr>
        <p:spPr>
          <a:xfrm>
            <a:off x="1545553" y="260538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d179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81951521-B09A-A127-49E2-B6AB9B549F7F}"/>
              </a:ext>
            </a:extLst>
          </p:cNvPr>
          <p:cNvSpPr/>
          <p:nvPr/>
        </p:nvSpPr>
        <p:spPr>
          <a:xfrm>
            <a:off x="2656963" y="26053885"/>
            <a:ext cx="749300" cy="355600"/>
          </a:xfrm>
          <a:prstGeom prst="roundRect">
            <a:avLst/>
          </a:prstGeom>
          <a:solidFill>
            <a:srgbClr val="3C78D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3FA8F6F7-9CD1-1350-8330-907CAB14BB00}"/>
              </a:ext>
            </a:extLst>
          </p:cNvPr>
          <p:cNvSpPr/>
          <p:nvPr/>
        </p:nvSpPr>
        <p:spPr>
          <a:xfrm>
            <a:off x="1551067" y="28408400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6BBE5113-87CF-5583-E25B-D0EA13F1712A}"/>
              </a:ext>
            </a:extLst>
          </p:cNvPr>
          <p:cNvSpPr/>
          <p:nvPr/>
        </p:nvSpPr>
        <p:spPr>
          <a:xfrm>
            <a:off x="2633312" y="2842175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0AA0129-6EE1-EBC8-AB07-3546273D7795}"/>
              </a:ext>
            </a:extLst>
          </p:cNvPr>
          <p:cNvSpPr/>
          <p:nvPr/>
        </p:nvSpPr>
        <p:spPr>
          <a:xfrm>
            <a:off x="3701043" y="28435114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3E1B8440-3B73-E018-22A1-7FA0B2CC2A53}"/>
              </a:ext>
            </a:extLst>
          </p:cNvPr>
          <p:cNvSpPr/>
          <p:nvPr/>
        </p:nvSpPr>
        <p:spPr>
          <a:xfrm>
            <a:off x="4787222" y="28421757"/>
            <a:ext cx="749300" cy="355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D545C4C-70ED-DA2A-6797-970697CC7683}"/>
              </a:ext>
            </a:extLst>
          </p:cNvPr>
          <p:cNvCxnSpPr>
            <a:cxnSpLocks/>
          </p:cNvCxnSpPr>
          <p:nvPr/>
        </p:nvCxnSpPr>
        <p:spPr>
          <a:xfrm>
            <a:off x="10973777" y="6904692"/>
            <a:ext cx="749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0BF8A9E-5C92-7E3A-0C45-2AC858B94523}"/>
              </a:ext>
            </a:extLst>
          </p:cNvPr>
          <p:cNvSpPr txBox="1"/>
          <p:nvPr/>
        </p:nvSpPr>
        <p:spPr>
          <a:xfrm>
            <a:off x="11905957" y="665881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failure</a:t>
            </a:r>
            <a:endParaRPr lang="zh-CN" altLang="en-US" dirty="0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BEF62F43-5744-B29C-B43E-F0A25990BF8B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16200000" flipV="1">
            <a:off x="2516369" y="3993613"/>
            <a:ext cx="12700" cy="10822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E3AD73A-4DD2-423D-E3EA-93C43F7603D6}"/>
              </a:ext>
            </a:extLst>
          </p:cNvPr>
          <p:cNvCxnSpPr>
            <a:cxnSpLocks/>
          </p:cNvCxnSpPr>
          <p:nvPr/>
        </p:nvCxnSpPr>
        <p:spPr>
          <a:xfrm>
            <a:off x="1448777" y="4704417"/>
            <a:ext cx="10277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FE41D436-62E0-F389-2D73-7BD81CA18D8A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V="1">
            <a:off x="3058433" y="3451549"/>
            <a:ext cx="12700" cy="21663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7917015C-84AF-ACF6-276E-222711B55663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3600498" y="2909484"/>
            <a:ext cx="12700" cy="3250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D07CA703-9601-CE3F-77AA-64F3F31DADA0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4175791" y="2334191"/>
            <a:ext cx="12700" cy="4401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45812958-2C4A-426D-560C-E54882E8946B}"/>
              </a:ext>
            </a:extLst>
          </p:cNvPr>
          <p:cNvCxnSpPr>
            <a:cxnSpLocks/>
            <a:stCxn id="24" idx="0"/>
            <a:endCxn id="17" idx="0"/>
          </p:cNvCxnSpPr>
          <p:nvPr/>
        </p:nvCxnSpPr>
        <p:spPr>
          <a:xfrm rot="16200000" flipV="1">
            <a:off x="4725427" y="1784555"/>
            <a:ext cx="12700" cy="55003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1B65933B-5E7D-75EF-9258-2F26A074E833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V="1">
            <a:off x="5270321" y="1239661"/>
            <a:ext cx="12700" cy="65901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E3470096-02CA-CB72-76D9-5BF4BEFFEBC3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V="1">
            <a:off x="5834291" y="675691"/>
            <a:ext cx="12700" cy="7718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51F79584-CCF7-C0C4-E6CF-E4C896748FDF}"/>
              </a:ext>
            </a:extLst>
          </p:cNvPr>
          <p:cNvCxnSpPr>
            <a:cxnSpLocks/>
            <a:stCxn id="27" idx="3"/>
            <a:endCxn id="17" idx="2"/>
          </p:cNvCxnSpPr>
          <p:nvPr/>
        </p:nvCxnSpPr>
        <p:spPr>
          <a:xfrm flipH="1" flipV="1">
            <a:off x="1975246" y="4890336"/>
            <a:ext cx="373011" cy="401524"/>
          </a:xfrm>
          <a:prstGeom prst="bentConnector4">
            <a:avLst>
              <a:gd name="adj1" fmla="val -61285"/>
              <a:gd name="adj2" fmla="val 721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43C23010-874B-7614-171D-B8B8E2F89A53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16200000" flipV="1">
            <a:off x="2427125" y="4438457"/>
            <a:ext cx="209992" cy="1113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D0B4600F-5805-F35F-F45F-37E746E5F6F4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rot="16200000" flipV="1">
            <a:off x="2969294" y="3896288"/>
            <a:ext cx="209782" cy="2197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77BF023B-06EF-481D-6F7B-98785804EC44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rot="16200000" flipV="1">
            <a:off x="3534340" y="3331242"/>
            <a:ext cx="222478" cy="3340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5F317E91-19CA-5848-E959-1CCA8211F394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rot="16200000" flipV="1">
            <a:off x="4076404" y="2789178"/>
            <a:ext cx="222478" cy="442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连接符: 肘形 279">
            <a:extLst>
              <a:ext uri="{FF2B5EF4-FFF2-40B4-BE49-F238E27FC236}">
                <a16:creationId xmlns:a16="http://schemas.microsoft.com/office/drawing/2014/main" id="{FFEF501B-A5D2-B1BA-22F8-84188B2A42B6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rot="16200000" flipV="1">
            <a:off x="4617595" y="2247987"/>
            <a:ext cx="222478" cy="550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59F58565-0AF2-1608-476D-2F87B19926A5}"/>
              </a:ext>
            </a:extLst>
          </p:cNvPr>
          <p:cNvCxnSpPr>
            <a:cxnSpLocks/>
            <a:stCxn id="160" idx="0"/>
            <a:endCxn id="17" idx="2"/>
          </p:cNvCxnSpPr>
          <p:nvPr/>
        </p:nvCxnSpPr>
        <p:spPr>
          <a:xfrm rot="16200000" flipV="1">
            <a:off x="5173763" y="1691820"/>
            <a:ext cx="226357" cy="662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86F0EEE6-9FEC-ACEB-2676-2219E06ABB3D}"/>
              </a:ext>
            </a:extLst>
          </p:cNvPr>
          <p:cNvCxnSpPr>
            <a:cxnSpLocks/>
            <a:stCxn id="161" idx="0"/>
            <a:endCxn id="17" idx="2"/>
          </p:cNvCxnSpPr>
          <p:nvPr/>
        </p:nvCxnSpPr>
        <p:spPr>
          <a:xfrm rot="16200000" flipV="1">
            <a:off x="5714886" y="1150697"/>
            <a:ext cx="226357" cy="7705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连接符: 肘形 317">
            <a:extLst>
              <a:ext uri="{FF2B5EF4-FFF2-40B4-BE49-F238E27FC236}">
                <a16:creationId xmlns:a16="http://schemas.microsoft.com/office/drawing/2014/main" id="{F66E437F-DC16-1F5C-93A6-F1A09BCFF76E}"/>
              </a:ext>
            </a:extLst>
          </p:cNvPr>
          <p:cNvCxnSpPr>
            <a:cxnSpLocks/>
            <a:stCxn id="162" idx="3"/>
            <a:endCxn id="17" idx="2"/>
          </p:cNvCxnSpPr>
          <p:nvPr/>
        </p:nvCxnSpPr>
        <p:spPr>
          <a:xfrm flipH="1" flipV="1">
            <a:off x="1975246" y="4890336"/>
            <a:ext cx="372766" cy="997869"/>
          </a:xfrm>
          <a:prstGeom prst="bentConnector4">
            <a:avLst>
              <a:gd name="adj1" fmla="val -61325"/>
              <a:gd name="adj2" fmla="val 197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连接符: 肘形 329">
            <a:extLst>
              <a:ext uri="{FF2B5EF4-FFF2-40B4-BE49-F238E27FC236}">
                <a16:creationId xmlns:a16="http://schemas.microsoft.com/office/drawing/2014/main" id="{FC5D5E17-27AF-59DC-56BA-A0B6C921DDD1}"/>
              </a:ext>
            </a:extLst>
          </p:cNvPr>
          <p:cNvCxnSpPr>
            <a:cxnSpLocks/>
            <a:stCxn id="163" idx="0"/>
            <a:endCxn id="17" idx="2"/>
          </p:cNvCxnSpPr>
          <p:nvPr/>
        </p:nvCxnSpPr>
        <p:spPr>
          <a:xfrm rot="16200000" flipV="1">
            <a:off x="2106335" y="4759248"/>
            <a:ext cx="820069" cy="1082245"/>
          </a:xfrm>
          <a:prstGeom prst="bentConnector3">
            <a:avLst>
              <a:gd name="adj1" fmla="val 23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09259BEC-B96E-4A46-12B0-53F9A78EB918}"/>
              </a:ext>
            </a:extLst>
          </p:cNvPr>
          <p:cNvCxnSpPr>
            <a:cxnSpLocks/>
            <a:stCxn id="73" idx="0"/>
            <a:endCxn id="17" idx="2"/>
          </p:cNvCxnSpPr>
          <p:nvPr/>
        </p:nvCxnSpPr>
        <p:spPr>
          <a:xfrm rot="16200000" flipV="1">
            <a:off x="2666749" y="4198834"/>
            <a:ext cx="814873" cy="2197878"/>
          </a:xfrm>
          <a:prstGeom prst="bentConnector3">
            <a:avLst>
              <a:gd name="adj1" fmla="val 2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文本框 344">
            <a:extLst>
              <a:ext uri="{FF2B5EF4-FFF2-40B4-BE49-F238E27FC236}">
                <a16:creationId xmlns:a16="http://schemas.microsoft.com/office/drawing/2014/main" id="{50BA4119-2A20-2C3E-0CAD-3C14E9941BD0}"/>
              </a:ext>
            </a:extLst>
          </p:cNvPr>
          <p:cNvSpPr txBox="1"/>
          <p:nvPr/>
        </p:nvSpPr>
        <p:spPr>
          <a:xfrm>
            <a:off x="4605030" y="2971518"/>
            <a:ext cx="2714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Azure LRC 180+20+10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2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1685</Words>
  <Application>Microsoft Office PowerPoint</Application>
  <PresentationFormat>自定义</PresentationFormat>
  <Paragraphs>1626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 T</dc:creator>
  <cp:lastModifiedBy>fm T</cp:lastModifiedBy>
  <cp:revision>1</cp:revision>
  <dcterms:created xsi:type="dcterms:W3CDTF">2024-12-26T12:08:04Z</dcterms:created>
  <dcterms:modified xsi:type="dcterms:W3CDTF">2025-01-01T15:17:45Z</dcterms:modified>
</cp:coreProperties>
</file>