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6" d="100"/>
          <a:sy n="106" d="100"/>
        </p:scale>
        <p:origin x="176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FoodCare Project Documentation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Mojca Marin and Jan </a:t>
            </a:r>
            <a:r>
              <a:rPr sz="2400" dirty="0" err="1"/>
              <a:t>Mlakar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Vizija in specifikacije projekta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FoodCare</a:t>
            </a:r>
            <a:r>
              <a:rPr sz="2400" dirty="0"/>
              <a:t> je </a:t>
            </a:r>
            <a:r>
              <a:rPr sz="2400" dirty="0" err="1"/>
              <a:t>aplikacija</a:t>
            </a:r>
            <a:r>
              <a:rPr sz="2400" dirty="0"/>
              <a:t>, </a:t>
            </a:r>
            <a:r>
              <a:rPr sz="2400" dirty="0" err="1"/>
              <a:t>namenjena</a:t>
            </a:r>
            <a:r>
              <a:rPr sz="2400" dirty="0"/>
              <a:t> </a:t>
            </a:r>
            <a:r>
              <a:rPr sz="2400" dirty="0" err="1"/>
              <a:t>izboljšanju</a:t>
            </a:r>
            <a:r>
              <a:rPr sz="2400" dirty="0"/>
              <a:t> </a:t>
            </a:r>
            <a:r>
              <a:rPr sz="2400" dirty="0" err="1"/>
              <a:t>zdravja</a:t>
            </a:r>
            <a:r>
              <a:rPr sz="2400" dirty="0"/>
              <a:t> in </a:t>
            </a:r>
            <a:r>
              <a:rPr sz="2400" dirty="0" err="1"/>
              <a:t>prehranskih</a:t>
            </a:r>
            <a:r>
              <a:rPr sz="2400" dirty="0"/>
              <a:t> </a:t>
            </a:r>
            <a:r>
              <a:rPr sz="2400" dirty="0" err="1"/>
              <a:t>navad</a:t>
            </a:r>
            <a:r>
              <a:rPr sz="2400" dirty="0"/>
              <a:t> </a:t>
            </a:r>
            <a:r>
              <a:rPr sz="2400" dirty="0" err="1"/>
              <a:t>uporabnikov</a:t>
            </a:r>
            <a:r>
              <a:rPr sz="2400" dirty="0"/>
              <a:t>. </a:t>
            </a:r>
            <a:r>
              <a:rPr sz="2400" dirty="0" err="1"/>
              <a:t>Omogoča</a:t>
            </a:r>
            <a:r>
              <a:rPr sz="2400" dirty="0"/>
              <a:t> </a:t>
            </a:r>
            <a:r>
              <a:rPr sz="2400" dirty="0" err="1"/>
              <a:t>enostavno</a:t>
            </a:r>
            <a:r>
              <a:rPr sz="2400" dirty="0"/>
              <a:t> </a:t>
            </a:r>
            <a:r>
              <a:rPr sz="2400" dirty="0" err="1"/>
              <a:t>beleženje</a:t>
            </a:r>
            <a:r>
              <a:rPr sz="2400" dirty="0"/>
              <a:t> </a:t>
            </a:r>
            <a:r>
              <a:rPr sz="2400" dirty="0" err="1"/>
              <a:t>vnosa</a:t>
            </a:r>
            <a:r>
              <a:rPr sz="2400" dirty="0"/>
              <a:t> </a:t>
            </a:r>
            <a:r>
              <a:rPr sz="2400" dirty="0" err="1"/>
              <a:t>hrane</a:t>
            </a:r>
            <a:r>
              <a:rPr sz="2400" dirty="0"/>
              <a:t>, </a:t>
            </a:r>
            <a:r>
              <a:rPr sz="2400" dirty="0" err="1"/>
              <a:t>vode</a:t>
            </a:r>
            <a:r>
              <a:rPr sz="2400" dirty="0"/>
              <a:t> in </a:t>
            </a:r>
            <a:r>
              <a:rPr sz="2400" dirty="0" err="1"/>
              <a:t>telesne</a:t>
            </a:r>
            <a:r>
              <a:rPr sz="2400" dirty="0"/>
              <a:t> </a:t>
            </a:r>
            <a:r>
              <a:rPr sz="2400" dirty="0" err="1"/>
              <a:t>teže</a:t>
            </a:r>
            <a:r>
              <a:rPr sz="2400" dirty="0"/>
              <a:t>, </a:t>
            </a:r>
            <a:r>
              <a:rPr sz="2400" dirty="0" err="1"/>
              <a:t>ter</a:t>
            </a:r>
            <a:r>
              <a:rPr sz="2400" dirty="0"/>
              <a:t> </a:t>
            </a:r>
            <a:r>
              <a:rPr sz="2400" dirty="0" err="1"/>
              <a:t>ponuja</a:t>
            </a:r>
            <a:r>
              <a:rPr sz="2400" dirty="0"/>
              <a:t> </a:t>
            </a:r>
            <a:r>
              <a:rPr sz="2400" dirty="0" err="1"/>
              <a:t>personalizirane</a:t>
            </a:r>
            <a:r>
              <a:rPr sz="2400" dirty="0"/>
              <a:t> </a:t>
            </a:r>
            <a:r>
              <a:rPr sz="2400" dirty="0" err="1"/>
              <a:t>recepte</a:t>
            </a:r>
            <a:r>
              <a:rPr sz="2400" dirty="0"/>
              <a:t> in </a:t>
            </a:r>
            <a:r>
              <a:rPr sz="2400" dirty="0" err="1"/>
              <a:t>načrte</a:t>
            </a:r>
            <a:r>
              <a:rPr sz="2400" dirty="0"/>
              <a:t> </a:t>
            </a:r>
            <a:r>
              <a:rPr sz="2400" dirty="0" err="1"/>
              <a:t>prehrane</a:t>
            </a:r>
            <a:r>
              <a:rPr sz="2400" dirty="0"/>
              <a:t> glede </a:t>
            </a:r>
            <a:r>
              <a:rPr sz="2400" dirty="0" err="1"/>
              <a:t>na</a:t>
            </a:r>
            <a:r>
              <a:rPr sz="2400" dirty="0"/>
              <a:t> </a:t>
            </a:r>
            <a:r>
              <a:rPr sz="2400" dirty="0" err="1"/>
              <a:t>uporabnikove</a:t>
            </a:r>
            <a:r>
              <a:rPr sz="2400" dirty="0"/>
              <a:t> </a:t>
            </a:r>
            <a:r>
              <a:rPr sz="2400" dirty="0" err="1"/>
              <a:t>cilje</a:t>
            </a:r>
            <a:r>
              <a:rPr sz="2400"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Tehnične specifikacije in arhitektura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sz="2800" dirty="0" err="1"/>
              <a:t>Arhitektura</a:t>
            </a:r>
            <a:r>
              <a:rPr sz="2800" dirty="0"/>
              <a:t>:</a:t>
            </a:r>
          </a:p>
          <a:p>
            <a:r>
              <a:rPr sz="2800" dirty="0"/>
              <a:t>- Frontend: React Native</a:t>
            </a:r>
          </a:p>
          <a:p>
            <a:r>
              <a:rPr sz="2800" dirty="0"/>
              <a:t>- Backend: </a:t>
            </a:r>
            <a:r>
              <a:rPr sz="2800" dirty="0" err="1"/>
              <a:t>GraphQL</a:t>
            </a:r>
            <a:r>
              <a:rPr sz="2800" dirty="0"/>
              <a:t>, Firebase</a:t>
            </a:r>
          </a:p>
          <a:p>
            <a:r>
              <a:rPr sz="2800" dirty="0"/>
              <a:t>- </a:t>
            </a:r>
            <a:r>
              <a:rPr sz="2800" dirty="0" err="1"/>
              <a:t>Podatkovne</a:t>
            </a:r>
            <a:r>
              <a:rPr sz="2800" dirty="0"/>
              <a:t> </a:t>
            </a:r>
            <a:r>
              <a:rPr sz="2800" dirty="0" err="1"/>
              <a:t>baze</a:t>
            </a:r>
            <a:r>
              <a:rPr sz="2800" dirty="0"/>
              <a:t>: </a:t>
            </a:r>
            <a:r>
              <a:rPr sz="2800" dirty="0" err="1"/>
              <a:t>Firestore</a:t>
            </a:r>
            <a:endParaRPr sz="2800" dirty="0"/>
          </a:p>
          <a:p>
            <a:r>
              <a:rPr sz="2800" dirty="0"/>
              <a:t>- </a:t>
            </a:r>
            <a:r>
              <a:rPr sz="2800" dirty="0" err="1"/>
              <a:t>Aplikacijski</a:t>
            </a:r>
            <a:r>
              <a:rPr sz="2800" dirty="0"/>
              <a:t> </a:t>
            </a:r>
            <a:r>
              <a:rPr sz="2800" dirty="0" err="1"/>
              <a:t>strežnik</a:t>
            </a:r>
            <a:r>
              <a:rPr sz="2800" dirty="0"/>
              <a:t>: Node.js</a:t>
            </a:r>
          </a:p>
          <a:p>
            <a:endParaRPr sz="2800" dirty="0"/>
          </a:p>
          <a:p>
            <a:r>
              <a:rPr sz="2800" dirty="0" err="1"/>
              <a:t>Funkcionalnosti</a:t>
            </a:r>
            <a:r>
              <a:rPr sz="2800" dirty="0"/>
              <a:t>:</a:t>
            </a:r>
          </a:p>
          <a:p>
            <a:r>
              <a:rPr sz="2800" dirty="0"/>
              <a:t>1. </a:t>
            </a:r>
            <a:r>
              <a:rPr sz="2800" dirty="0" err="1"/>
              <a:t>Sledenje</a:t>
            </a:r>
            <a:r>
              <a:rPr sz="2800" dirty="0"/>
              <a:t> </a:t>
            </a:r>
            <a:r>
              <a:rPr sz="2800" dirty="0" err="1"/>
              <a:t>vnosa</a:t>
            </a:r>
            <a:r>
              <a:rPr sz="2800" dirty="0"/>
              <a:t> </a:t>
            </a:r>
            <a:r>
              <a:rPr sz="2800" dirty="0" err="1"/>
              <a:t>hrane</a:t>
            </a:r>
            <a:endParaRPr sz="2800" dirty="0"/>
          </a:p>
          <a:p>
            <a:r>
              <a:rPr sz="2800" dirty="0"/>
              <a:t>2. </a:t>
            </a:r>
            <a:r>
              <a:rPr sz="2800" dirty="0" err="1"/>
              <a:t>Sledenje</a:t>
            </a:r>
            <a:r>
              <a:rPr sz="2800" dirty="0"/>
              <a:t> </a:t>
            </a:r>
            <a:r>
              <a:rPr sz="2800" dirty="0" err="1"/>
              <a:t>vnosa</a:t>
            </a:r>
            <a:r>
              <a:rPr sz="2800" dirty="0"/>
              <a:t> </a:t>
            </a:r>
            <a:r>
              <a:rPr sz="2800" dirty="0" err="1"/>
              <a:t>vode</a:t>
            </a:r>
            <a:endParaRPr sz="2800" dirty="0"/>
          </a:p>
          <a:p>
            <a:r>
              <a:rPr dirty="0"/>
              <a:t>3. </a:t>
            </a:r>
            <a:r>
              <a:rPr dirty="0" err="1"/>
              <a:t>Sledenje</a:t>
            </a:r>
            <a:r>
              <a:rPr dirty="0"/>
              <a:t> </a:t>
            </a:r>
            <a:r>
              <a:rPr dirty="0" err="1"/>
              <a:t>teže</a:t>
            </a:r>
            <a:endParaRPr dirty="0"/>
          </a:p>
          <a:p>
            <a:r>
              <a:rPr dirty="0"/>
              <a:t>4. </a:t>
            </a:r>
            <a:r>
              <a:rPr dirty="0" err="1"/>
              <a:t>Skeniranje</a:t>
            </a:r>
            <a:r>
              <a:rPr dirty="0"/>
              <a:t> bar </a:t>
            </a:r>
            <a:r>
              <a:rPr dirty="0" err="1"/>
              <a:t>koda</a:t>
            </a:r>
            <a:endParaRPr dirty="0"/>
          </a:p>
          <a:p>
            <a:r>
              <a:rPr dirty="0"/>
              <a:t>5. </a:t>
            </a:r>
            <a:r>
              <a:rPr dirty="0" err="1"/>
              <a:t>Personalizirano</a:t>
            </a:r>
            <a:r>
              <a:rPr dirty="0"/>
              <a:t> </a:t>
            </a:r>
            <a:r>
              <a:rPr dirty="0" err="1"/>
              <a:t>iskanje</a:t>
            </a:r>
            <a:r>
              <a:rPr dirty="0"/>
              <a:t> </a:t>
            </a:r>
            <a:r>
              <a:rPr dirty="0" err="1"/>
              <a:t>receptov</a:t>
            </a:r>
            <a:endParaRPr dirty="0"/>
          </a:p>
          <a:p>
            <a:r>
              <a:rPr dirty="0"/>
              <a:t>6. </a:t>
            </a:r>
            <a:r>
              <a:rPr dirty="0" err="1"/>
              <a:t>Računanje</a:t>
            </a:r>
            <a:r>
              <a:rPr dirty="0"/>
              <a:t> plana za </a:t>
            </a:r>
            <a:r>
              <a:rPr dirty="0" err="1"/>
              <a:t>uporabnike</a:t>
            </a:r>
            <a:r>
              <a:rPr dirty="0"/>
              <a:t> 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podlagi</a:t>
            </a:r>
            <a:r>
              <a:rPr dirty="0"/>
              <a:t> </a:t>
            </a:r>
            <a:r>
              <a:rPr dirty="0" err="1"/>
              <a:t>biometričnih</a:t>
            </a:r>
            <a:r>
              <a:rPr dirty="0"/>
              <a:t> </a:t>
            </a:r>
            <a:r>
              <a:rPr dirty="0" err="1"/>
              <a:t>podatkov</a:t>
            </a:r>
            <a:endParaRPr dirty="0"/>
          </a:p>
          <a:p>
            <a:r>
              <a:rPr dirty="0"/>
              <a:t>7. </a:t>
            </a:r>
            <a:r>
              <a:rPr dirty="0" err="1"/>
              <a:t>Uporaba</a:t>
            </a:r>
            <a:r>
              <a:rPr dirty="0"/>
              <a:t> </a:t>
            </a:r>
            <a:r>
              <a:rPr dirty="0" err="1"/>
              <a:t>koledarja</a:t>
            </a:r>
            <a:endParaRPr dirty="0"/>
          </a:p>
          <a:p>
            <a:r>
              <a:rPr dirty="0"/>
              <a:t>8. </a:t>
            </a:r>
            <a:r>
              <a:rPr dirty="0" err="1"/>
              <a:t>Prikaz</a:t>
            </a:r>
            <a:r>
              <a:rPr dirty="0"/>
              <a:t> </a:t>
            </a:r>
            <a:r>
              <a:rPr dirty="0" err="1"/>
              <a:t>statistike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Dokumentacija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sz="2800" dirty="0" err="1"/>
              <a:t>Povzetek</a:t>
            </a:r>
            <a:r>
              <a:rPr sz="2800" dirty="0"/>
              <a:t>:</a:t>
            </a:r>
          </a:p>
          <a:p>
            <a:r>
              <a:rPr sz="2800" dirty="0" err="1"/>
              <a:t>FoodCare</a:t>
            </a:r>
            <a:r>
              <a:rPr sz="2800" dirty="0"/>
              <a:t> je </a:t>
            </a:r>
            <a:r>
              <a:rPr sz="2800" dirty="0" err="1"/>
              <a:t>aplikacija</a:t>
            </a:r>
            <a:r>
              <a:rPr sz="2800" dirty="0"/>
              <a:t> za </a:t>
            </a:r>
            <a:r>
              <a:rPr sz="2800" dirty="0" err="1"/>
              <a:t>spremljanje</a:t>
            </a:r>
            <a:r>
              <a:rPr sz="2800" dirty="0"/>
              <a:t> </a:t>
            </a:r>
            <a:r>
              <a:rPr sz="2800" dirty="0" err="1"/>
              <a:t>vnosa</a:t>
            </a:r>
            <a:r>
              <a:rPr sz="2800" dirty="0"/>
              <a:t> </a:t>
            </a:r>
            <a:r>
              <a:rPr sz="2800" dirty="0" err="1"/>
              <a:t>hrane</a:t>
            </a:r>
            <a:r>
              <a:rPr sz="2800" dirty="0"/>
              <a:t>, </a:t>
            </a:r>
            <a:r>
              <a:rPr sz="2800" dirty="0" err="1"/>
              <a:t>vode</a:t>
            </a:r>
            <a:r>
              <a:rPr sz="2800" dirty="0"/>
              <a:t> in </a:t>
            </a:r>
            <a:r>
              <a:rPr sz="2800" dirty="0" err="1"/>
              <a:t>teže</a:t>
            </a:r>
            <a:r>
              <a:rPr sz="2800" dirty="0"/>
              <a:t>, </a:t>
            </a:r>
            <a:r>
              <a:rPr sz="2800" dirty="0" err="1"/>
              <a:t>ter</a:t>
            </a:r>
            <a:r>
              <a:rPr sz="2800" dirty="0"/>
              <a:t> </a:t>
            </a:r>
            <a:r>
              <a:rPr sz="2800" dirty="0" err="1"/>
              <a:t>ponuja</a:t>
            </a:r>
            <a:r>
              <a:rPr sz="2800" dirty="0"/>
              <a:t> </a:t>
            </a:r>
            <a:r>
              <a:rPr sz="2800" dirty="0" err="1"/>
              <a:t>personalizirane</a:t>
            </a:r>
            <a:r>
              <a:rPr sz="2800" dirty="0"/>
              <a:t> </a:t>
            </a:r>
            <a:r>
              <a:rPr sz="2800" dirty="0" err="1"/>
              <a:t>recepte</a:t>
            </a:r>
            <a:r>
              <a:rPr sz="2800" dirty="0"/>
              <a:t> in </a:t>
            </a:r>
            <a:r>
              <a:rPr sz="2800" dirty="0" err="1"/>
              <a:t>prehranske</a:t>
            </a:r>
            <a:r>
              <a:rPr sz="2800" dirty="0"/>
              <a:t> </a:t>
            </a:r>
            <a:r>
              <a:rPr sz="2800" dirty="0" err="1"/>
              <a:t>načrte</a:t>
            </a:r>
            <a:r>
              <a:rPr sz="2800" dirty="0"/>
              <a:t>.</a:t>
            </a:r>
          </a:p>
          <a:p>
            <a:endParaRPr sz="2800" dirty="0"/>
          </a:p>
          <a:p>
            <a:r>
              <a:rPr sz="2800" dirty="0" err="1"/>
              <a:t>Opis</a:t>
            </a:r>
            <a:r>
              <a:rPr sz="2800" dirty="0"/>
              <a:t>:</a:t>
            </a:r>
          </a:p>
          <a:p>
            <a:r>
              <a:rPr sz="2800" dirty="0" err="1"/>
              <a:t>Aplikacija</a:t>
            </a:r>
            <a:r>
              <a:rPr sz="2800" dirty="0"/>
              <a:t> </a:t>
            </a:r>
            <a:r>
              <a:rPr sz="2800" dirty="0" err="1"/>
              <a:t>omogoča</a:t>
            </a:r>
            <a:r>
              <a:rPr sz="2800" dirty="0"/>
              <a:t> </a:t>
            </a:r>
            <a:r>
              <a:rPr sz="2800" dirty="0" err="1"/>
              <a:t>beleženje</a:t>
            </a:r>
            <a:r>
              <a:rPr sz="2800" dirty="0"/>
              <a:t> </a:t>
            </a:r>
            <a:r>
              <a:rPr sz="2800" dirty="0" err="1"/>
              <a:t>vnosa</a:t>
            </a:r>
            <a:r>
              <a:rPr sz="2800" dirty="0"/>
              <a:t> </a:t>
            </a:r>
            <a:r>
              <a:rPr sz="2800" dirty="0" err="1"/>
              <a:t>hrane</a:t>
            </a:r>
            <a:r>
              <a:rPr sz="2800" dirty="0"/>
              <a:t> in </a:t>
            </a:r>
            <a:r>
              <a:rPr sz="2800" dirty="0" err="1"/>
              <a:t>vode</a:t>
            </a:r>
            <a:r>
              <a:rPr sz="2800" dirty="0"/>
              <a:t>, </a:t>
            </a:r>
            <a:r>
              <a:rPr sz="2800" dirty="0" err="1"/>
              <a:t>spremljanje</a:t>
            </a:r>
            <a:r>
              <a:rPr sz="2800" dirty="0"/>
              <a:t> </a:t>
            </a:r>
            <a:r>
              <a:rPr sz="2800" dirty="0" err="1"/>
              <a:t>kalorij</a:t>
            </a:r>
            <a:r>
              <a:rPr sz="2800" dirty="0"/>
              <a:t> in </a:t>
            </a:r>
            <a:r>
              <a:rPr sz="2800" dirty="0" err="1"/>
              <a:t>telesne</a:t>
            </a:r>
            <a:r>
              <a:rPr sz="2800" dirty="0"/>
              <a:t> </a:t>
            </a:r>
            <a:r>
              <a:rPr sz="2800" dirty="0" err="1"/>
              <a:t>teže</a:t>
            </a:r>
            <a:r>
              <a:rPr sz="2800" dirty="0"/>
              <a:t> </a:t>
            </a:r>
            <a:r>
              <a:rPr sz="2800" dirty="0" err="1"/>
              <a:t>ter</a:t>
            </a:r>
            <a:r>
              <a:rPr sz="2800" dirty="0"/>
              <a:t> </a:t>
            </a:r>
            <a:r>
              <a:rPr sz="2800" dirty="0" err="1"/>
              <a:t>personalizirano</a:t>
            </a:r>
            <a:r>
              <a:rPr sz="2800" dirty="0"/>
              <a:t> </a:t>
            </a:r>
            <a:r>
              <a:rPr sz="2800" dirty="0" err="1"/>
              <a:t>iskanje</a:t>
            </a:r>
            <a:r>
              <a:rPr sz="2800" dirty="0"/>
              <a:t> </a:t>
            </a:r>
            <a:r>
              <a:rPr sz="2800" dirty="0" err="1"/>
              <a:t>receptov</a:t>
            </a:r>
            <a:r>
              <a:rPr sz="2800" dirty="0"/>
              <a:t> in </a:t>
            </a:r>
            <a:r>
              <a:rPr sz="2800" dirty="0" err="1"/>
              <a:t>načrtovanje</a:t>
            </a:r>
            <a:r>
              <a:rPr sz="2800" dirty="0"/>
              <a:t> </a:t>
            </a:r>
            <a:r>
              <a:rPr sz="2800" dirty="0" err="1"/>
              <a:t>prehrane</a:t>
            </a:r>
            <a:r>
              <a:rPr sz="2800" dirty="0"/>
              <a:t> glede </a:t>
            </a:r>
            <a:r>
              <a:rPr sz="2800" dirty="0" err="1"/>
              <a:t>na</a:t>
            </a:r>
            <a:r>
              <a:rPr sz="2800" dirty="0"/>
              <a:t> </a:t>
            </a:r>
            <a:r>
              <a:rPr sz="2800" dirty="0" err="1"/>
              <a:t>uporabnikove</a:t>
            </a:r>
            <a:r>
              <a:rPr sz="2800" dirty="0"/>
              <a:t> </a:t>
            </a:r>
            <a:r>
              <a:rPr sz="2800" dirty="0" err="1"/>
              <a:t>cilje</a:t>
            </a:r>
            <a:r>
              <a:rPr sz="2800" dirty="0"/>
              <a:t>.</a:t>
            </a:r>
          </a:p>
          <a:p>
            <a:endParaRPr sz="2800" dirty="0"/>
          </a:p>
          <a:p>
            <a:r>
              <a:rPr sz="2800" dirty="0" err="1"/>
              <a:t>Namestitev</a:t>
            </a:r>
            <a:r>
              <a:rPr sz="2800" dirty="0"/>
              <a:t> in </a:t>
            </a:r>
            <a:r>
              <a:rPr sz="2800" dirty="0" err="1"/>
              <a:t>zagon</a:t>
            </a:r>
            <a:r>
              <a:rPr sz="2800" dirty="0"/>
              <a:t>:</a:t>
            </a:r>
          </a:p>
          <a:p>
            <a:r>
              <a:rPr sz="2800" dirty="0"/>
              <a:t>1. </a:t>
            </a:r>
            <a:r>
              <a:rPr sz="2800" dirty="0" err="1"/>
              <a:t>Namestitev</a:t>
            </a:r>
            <a:r>
              <a:rPr sz="2800" dirty="0"/>
              <a:t>:</a:t>
            </a:r>
          </a:p>
          <a:p>
            <a:r>
              <a:rPr sz="2800" dirty="0"/>
              <a:t>   - </a:t>
            </a:r>
            <a:r>
              <a:rPr sz="2800" dirty="0" err="1"/>
              <a:t>Prenesite</a:t>
            </a:r>
            <a:r>
              <a:rPr sz="2800" dirty="0"/>
              <a:t> </a:t>
            </a:r>
            <a:r>
              <a:rPr sz="2800" dirty="0" err="1"/>
              <a:t>aplikacijo</a:t>
            </a:r>
            <a:r>
              <a:rPr sz="2800" dirty="0"/>
              <a:t> </a:t>
            </a:r>
            <a:r>
              <a:rPr sz="2800" dirty="0" err="1"/>
              <a:t>iz</a:t>
            </a:r>
            <a:r>
              <a:rPr sz="2800" dirty="0"/>
              <a:t> </a:t>
            </a:r>
            <a:r>
              <a:rPr sz="2800" dirty="0" err="1"/>
              <a:t>trgovine</a:t>
            </a:r>
            <a:r>
              <a:rPr sz="2800" dirty="0"/>
              <a:t> Google Play </a:t>
            </a:r>
            <a:r>
              <a:rPr sz="2800" dirty="0" err="1"/>
              <a:t>ali</a:t>
            </a:r>
            <a:r>
              <a:rPr sz="2800" dirty="0"/>
              <a:t> App Store.</a:t>
            </a:r>
          </a:p>
          <a:p>
            <a:r>
              <a:rPr sz="2800" dirty="0"/>
              <a:t>   - </a:t>
            </a:r>
            <a:r>
              <a:rPr sz="2800" dirty="0" err="1"/>
              <a:t>Namestite</a:t>
            </a:r>
            <a:r>
              <a:rPr sz="2800" dirty="0"/>
              <a:t> </a:t>
            </a:r>
            <a:r>
              <a:rPr sz="2800" dirty="0" err="1"/>
              <a:t>aplikacijo</a:t>
            </a:r>
            <a:r>
              <a:rPr sz="2800" dirty="0"/>
              <a:t> </a:t>
            </a:r>
            <a:r>
              <a:rPr sz="2800" dirty="0" err="1"/>
              <a:t>na</a:t>
            </a:r>
            <a:r>
              <a:rPr sz="2800" dirty="0"/>
              <a:t> </a:t>
            </a:r>
            <a:r>
              <a:rPr sz="2800" dirty="0" err="1"/>
              <a:t>svojo</a:t>
            </a:r>
            <a:r>
              <a:rPr sz="2800" dirty="0"/>
              <a:t> </a:t>
            </a:r>
            <a:r>
              <a:rPr sz="2800" dirty="0" err="1"/>
              <a:t>napravo</a:t>
            </a:r>
            <a:r>
              <a:rPr sz="2800" dirty="0"/>
              <a:t>.</a:t>
            </a:r>
          </a:p>
          <a:p>
            <a:r>
              <a:rPr sz="2800" dirty="0"/>
              <a:t>2. </a:t>
            </a:r>
            <a:r>
              <a:rPr sz="2800" dirty="0" err="1"/>
              <a:t>Zagon</a:t>
            </a:r>
            <a:r>
              <a:rPr sz="2800" dirty="0"/>
              <a:t>:</a:t>
            </a:r>
          </a:p>
          <a:p>
            <a:r>
              <a:rPr sz="2800" dirty="0"/>
              <a:t>   - </a:t>
            </a:r>
            <a:r>
              <a:rPr sz="2800" dirty="0" err="1"/>
              <a:t>Odprite</a:t>
            </a:r>
            <a:r>
              <a:rPr sz="2800" dirty="0"/>
              <a:t> </a:t>
            </a:r>
            <a:r>
              <a:rPr sz="2800" dirty="0" err="1"/>
              <a:t>aplikacijo</a:t>
            </a:r>
            <a:r>
              <a:rPr sz="2800" dirty="0"/>
              <a:t>.</a:t>
            </a:r>
          </a:p>
          <a:p>
            <a:r>
              <a:rPr sz="2800" dirty="0"/>
              <a:t>   - </a:t>
            </a:r>
            <a:r>
              <a:rPr sz="2800" dirty="0" err="1"/>
              <a:t>Prijavite</a:t>
            </a:r>
            <a:r>
              <a:rPr sz="2800" dirty="0"/>
              <a:t> se z </a:t>
            </a:r>
            <a:r>
              <a:rPr sz="2800" dirty="0" err="1"/>
              <a:t>uporabo</a:t>
            </a:r>
            <a:r>
              <a:rPr sz="2800" dirty="0"/>
              <a:t> Firebase </a:t>
            </a:r>
            <a:r>
              <a:rPr sz="2800" dirty="0" err="1"/>
              <a:t>avtentikacije</a:t>
            </a:r>
            <a:r>
              <a:rPr sz="2800" dirty="0"/>
              <a:t>.</a:t>
            </a:r>
          </a:p>
          <a:p>
            <a:r>
              <a:rPr sz="2800" dirty="0"/>
              <a:t>   - </a:t>
            </a:r>
            <a:r>
              <a:rPr sz="2800" dirty="0" err="1"/>
              <a:t>Začnite</a:t>
            </a:r>
            <a:r>
              <a:rPr sz="2800" dirty="0"/>
              <a:t> </a:t>
            </a:r>
            <a:r>
              <a:rPr sz="2800" dirty="0" err="1"/>
              <a:t>beležiti</a:t>
            </a:r>
            <a:r>
              <a:rPr sz="2800" dirty="0"/>
              <a:t> </a:t>
            </a:r>
            <a:r>
              <a:rPr sz="2800" dirty="0" err="1"/>
              <a:t>svoje</a:t>
            </a:r>
            <a:r>
              <a:rPr sz="2800" dirty="0"/>
              <a:t> </a:t>
            </a:r>
            <a:r>
              <a:rPr sz="2800" dirty="0" err="1"/>
              <a:t>vnose</a:t>
            </a:r>
            <a:r>
              <a:rPr sz="2800" dirty="0"/>
              <a:t> </a:t>
            </a:r>
            <a:r>
              <a:rPr sz="2800" dirty="0" err="1"/>
              <a:t>hrane</a:t>
            </a:r>
            <a:r>
              <a:rPr sz="2800" dirty="0"/>
              <a:t>, </a:t>
            </a:r>
            <a:r>
              <a:rPr sz="2800" dirty="0" err="1"/>
              <a:t>vode</a:t>
            </a:r>
            <a:r>
              <a:rPr sz="2800" dirty="0"/>
              <a:t> in </a:t>
            </a:r>
            <a:r>
              <a:rPr sz="2800" dirty="0" err="1"/>
              <a:t>teže</a:t>
            </a:r>
            <a:r>
              <a:rPr sz="2800" dirty="0"/>
              <a:t> </a:t>
            </a:r>
            <a:r>
              <a:rPr sz="2800" dirty="0" err="1"/>
              <a:t>ter</a:t>
            </a:r>
            <a:r>
              <a:rPr sz="2800" dirty="0"/>
              <a:t> </a:t>
            </a:r>
            <a:r>
              <a:rPr sz="2800" dirty="0" err="1"/>
              <a:t>uporabite</a:t>
            </a:r>
            <a:r>
              <a:rPr sz="2800" dirty="0"/>
              <a:t> </a:t>
            </a:r>
            <a:r>
              <a:rPr sz="2800" dirty="0" err="1"/>
              <a:t>funkcije</a:t>
            </a:r>
            <a:r>
              <a:rPr sz="2800" dirty="0"/>
              <a:t> </a:t>
            </a:r>
            <a:r>
              <a:rPr sz="2800" dirty="0" err="1"/>
              <a:t>iskanja</a:t>
            </a:r>
            <a:r>
              <a:rPr sz="2800" dirty="0"/>
              <a:t> </a:t>
            </a:r>
            <a:r>
              <a:rPr sz="2800" dirty="0" err="1"/>
              <a:t>receptov</a:t>
            </a:r>
            <a:r>
              <a:rPr sz="2800" dirty="0"/>
              <a:t> in </a:t>
            </a:r>
            <a:r>
              <a:rPr sz="2800" dirty="0" err="1"/>
              <a:t>načrtovanja</a:t>
            </a:r>
            <a:r>
              <a:rPr sz="2800" dirty="0"/>
              <a:t> </a:t>
            </a:r>
            <a:r>
              <a:rPr sz="2800" dirty="0" err="1"/>
              <a:t>prehrane</a:t>
            </a:r>
            <a:r>
              <a:rPr sz="2800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Primer </a:t>
            </a:r>
            <a:r>
              <a:rPr dirty="0" err="1"/>
              <a:t>koda</a:t>
            </a:r>
            <a:r>
              <a:rPr dirty="0"/>
              <a:t> za </a:t>
            </a:r>
            <a:r>
              <a:rPr dirty="0" err="1"/>
              <a:t>funkcionalnost</a:t>
            </a:r>
            <a:r>
              <a:rPr dirty="0"/>
              <a:t> </a:t>
            </a:r>
            <a:r>
              <a:rPr dirty="0" err="1"/>
              <a:t>skeniranja</a:t>
            </a:r>
            <a:r>
              <a:rPr dirty="0"/>
              <a:t> bar </a:t>
            </a:r>
            <a:r>
              <a:rPr dirty="0" err="1"/>
              <a:t>koda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2000" dirty="0"/>
              <a:t>import { </a:t>
            </a:r>
            <a:r>
              <a:rPr sz="2000" dirty="0" err="1"/>
              <a:t>BarCodeScanner</a:t>
            </a:r>
            <a:r>
              <a:rPr sz="2000" dirty="0"/>
              <a:t> } from 'expo-barcode-scanner';</a:t>
            </a:r>
          </a:p>
          <a:p>
            <a:endParaRPr sz="2000" dirty="0"/>
          </a:p>
          <a:p>
            <a:pPr marL="0" indent="0">
              <a:buNone/>
            </a:pPr>
            <a:r>
              <a:rPr sz="2000" dirty="0"/>
              <a:t>const </a:t>
            </a:r>
            <a:r>
              <a:rPr sz="2000" dirty="0" err="1"/>
              <a:t>handleBarCodeScanned</a:t>
            </a:r>
            <a:r>
              <a:rPr sz="2000" dirty="0"/>
              <a:t> = ({ type, data }) =&gt; {</a:t>
            </a:r>
          </a:p>
          <a:p>
            <a:pPr marL="0" indent="0">
              <a:buNone/>
            </a:pPr>
            <a:r>
              <a:rPr sz="2000" dirty="0"/>
              <a:t>  alert(`Bar code with type ${type} and data ${data} has been scanned!`);</a:t>
            </a:r>
          </a:p>
          <a:p>
            <a:pPr marL="0" indent="0">
              <a:buNone/>
            </a:pPr>
            <a:r>
              <a:rPr sz="2000" dirty="0"/>
              <a:t>};</a:t>
            </a:r>
          </a:p>
          <a:p>
            <a:endParaRPr sz="2000" dirty="0"/>
          </a:p>
          <a:p>
            <a:pPr marL="0" indent="0">
              <a:buNone/>
            </a:pPr>
            <a:r>
              <a:rPr sz="2000" dirty="0"/>
              <a:t>&lt;</a:t>
            </a:r>
            <a:r>
              <a:rPr sz="2000" dirty="0" err="1"/>
              <a:t>BarCodeScanner</a:t>
            </a:r>
            <a:endParaRPr sz="2000" dirty="0"/>
          </a:p>
          <a:p>
            <a:pPr marL="0" indent="0">
              <a:buNone/>
            </a:pPr>
            <a:r>
              <a:rPr sz="2000" dirty="0"/>
              <a:t>  </a:t>
            </a:r>
            <a:r>
              <a:rPr sz="2000" dirty="0" err="1"/>
              <a:t>onBarCodeScanned</a:t>
            </a:r>
            <a:r>
              <a:rPr sz="2000" dirty="0"/>
              <a:t>={scanned ? undefined : </a:t>
            </a:r>
            <a:r>
              <a:rPr sz="2000" dirty="0" err="1"/>
              <a:t>handleBarCodeScanned</a:t>
            </a:r>
            <a:r>
              <a:rPr sz="2000" dirty="0"/>
              <a:t>}</a:t>
            </a:r>
          </a:p>
          <a:p>
            <a:pPr marL="0" indent="0">
              <a:buNone/>
            </a:pPr>
            <a:r>
              <a:rPr sz="2000" dirty="0"/>
              <a:t>  style={</a:t>
            </a:r>
            <a:r>
              <a:rPr sz="2000" dirty="0" err="1"/>
              <a:t>StyleSheet.absoluteFillObject</a:t>
            </a:r>
            <a:r>
              <a:rPr sz="2000" dirty="0"/>
              <a:t>}</a:t>
            </a:r>
          </a:p>
          <a:p>
            <a:pPr marL="0" indent="0">
              <a:buNone/>
            </a:pPr>
            <a:r>
              <a:rPr sz="2000" dirty="0"/>
              <a:t>/&gt;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Readme </a:t>
            </a:r>
            <a:r>
              <a:rPr dirty="0" err="1"/>
              <a:t>datoteka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 lnSpcReduction="10000"/>
          </a:bodyPr>
          <a:lstStyle/>
          <a:p>
            <a:r>
              <a:rPr sz="1100" dirty="0"/>
              <a:t># </a:t>
            </a:r>
            <a:r>
              <a:rPr sz="1100" dirty="0" err="1"/>
              <a:t>FoodCare</a:t>
            </a:r>
            <a:endParaRPr sz="1100" dirty="0"/>
          </a:p>
          <a:p>
            <a:r>
              <a:rPr sz="1100" dirty="0" err="1"/>
              <a:t>FoodCare</a:t>
            </a:r>
            <a:r>
              <a:rPr sz="1100" dirty="0"/>
              <a:t> je </a:t>
            </a:r>
            <a:r>
              <a:rPr sz="1100" dirty="0" err="1"/>
              <a:t>aplikacija</a:t>
            </a:r>
            <a:r>
              <a:rPr sz="1100" dirty="0"/>
              <a:t> za </a:t>
            </a:r>
            <a:r>
              <a:rPr sz="1100" dirty="0" err="1"/>
              <a:t>spremljanje</a:t>
            </a:r>
            <a:r>
              <a:rPr sz="1100" dirty="0"/>
              <a:t> </a:t>
            </a:r>
            <a:r>
              <a:rPr sz="1100" dirty="0" err="1"/>
              <a:t>vnosa</a:t>
            </a:r>
            <a:r>
              <a:rPr sz="1100" dirty="0"/>
              <a:t> </a:t>
            </a:r>
            <a:r>
              <a:rPr sz="1100" dirty="0" err="1"/>
              <a:t>hrane</a:t>
            </a:r>
            <a:r>
              <a:rPr sz="1100" dirty="0"/>
              <a:t>, </a:t>
            </a:r>
            <a:r>
              <a:rPr sz="1100" dirty="0" err="1"/>
              <a:t>vode</a:t>
            </a:r>
            <a:r>
              <a:rPr sz="1100" dirty="0"/>
              <a:t> in </a:t>
            </a:r>
            <a:r>
              <a:rPr sz="1100" dirty="0" err="1"/>
              <a:t>telesne</a:t>
            </a:r>
            <a:r>
              <a:rPr sz="1100" dirty="0"/>
              <a:t> </a:t>
            </a:r>
            <a:r>
              <a:rPr sz="1100" dirty="0" err="1"/>
              <a:t>teže</a:t>
            </a:r>
            <a:r>
              <a:rPr sz="1100" dirty="0"/>
              <a:t>, </a:t>
            </a:r>
            <a:r>
              <a:rPr sz="1100" dirty="0" err="1"/>
              <a:t>ter</a:t>
            </a:r>
            <a:r>
              <a:rPr sz="1100" dirty="0"/>
              <a:t> </a:t>
            </a:r>
            <a:r>
              <a:rPr sz="1100" dirty="0" err="1"/>
              <a:t>ponuja</a:t>
            </a:r>
            <a:r>
              <a:rPr sz="1100" dirty="0"/>
              <a:t> </a:t>
            </a:r>
            <a:r>
              <a:rPr sz="1100" dirty="0" err="1"/>
              <a:t>personalizirane</a:t>
            </a:r>
            <a:r>
              <a:rPr sz="1100" dirty="0"/>
              <a:t> </a:t>
            </a:r>
            <a:r>
              <a:rPr sz="1100" dirty="0" err="1"/>
              <a:t>recepte</a:t>
            </a:r>
            <a:r>
              <a:rPr sz="1100" dirty="0"/>
              <a:t> in </a:t>
            </a:r>
            <a:r>
              <a:rPr sz="1100" dirty="0" err="1"/>
              <a:t>prehranske</a:t>
            </a:r>
            <a:r>
              <a:rPr sz="1100" dirty="0"/>
              <a:t> </a:t>
            </a:r>
            <a:r>
              <a:rPr sz="1100" dirty="0" err="1"/>
              <a:t>načrte</a:t>
            </a:r>
            <a:r>
              <a:rPr sz="1100" dirty="0"/>
              <a:t>.</a:t>
            </a:r>
          </a:p>
          <a:p>
            <a:endParaRPr sz="1100" dirty="0"/>
          </a:p>
          <a:p>
            <a:r>
              <a:rPr sz="1100" dirty="0"/>
              <a:t>## </a:t>
            </a:r>
            <a:r>
              <a:rPr sz="1100" dirty="0" err="1"/>
              <a:t>Funkcionalnosti</a:t>
            </a:r>
            <a:endParaRPr sz="1100" dirty="0"/>
          </a:p>
          <a:p>
            <a:r>
              <a:rPr sz="1100" dirty="0"/>
              <a:t>- </a:t>
            </a:r>
            <a:r>
              <a:rPr sz="1100" dirty="0" err="1"/>
              <a:t>Beleženje</a:t>
            </a:r>
            <a:r>
              <a:rPr sz="1100" dirty="0"/>
              <a:t> </a:t>
            </a:r>
            <a:r>
              <a:rPr sz="1100" dirty="0" err="1"/>
              <a:t>vnosa</a:t>
            </a:r>
            <a:r>
              <a:rPr sz="1100" dirty="0"/>
              <a:t> </a:t>
            </a:r>
            <a:r>
              <a:rPr sz="1100" dirty="0" err="1"/>
              <a:t>hrane</a:t>
            </a:r>
            <a:r>
              <a:rPr sz="1100" dirty="0"/>
              <a:t> in </a:t>
            </a:r>
            <a:r>
              <a:rPr sz="1100" dirty="0" err="1"/>
              <a:t>spremljanje</a:t>
            </a:r>
            <a:r>
              <a:rPr sz="1100" dirty="0"/>
              <a:t> </a:t>
            </a:r>
            <a:r>
              <a:rPr sz="1100" dirty="0" err="1"/>
              <a:t>kalorij</a:t>
            </a:r>
            <a:endParaRPr sz="1100" dirty="0"/>
          </a:p>
          <a:p>
            <a:r>
              <a:rPr sz="1100" dirty="0"/>
              <a:t>- </a:t>
            </a:r>
            <a:r>
              <a:rPr sz="1100" dirty="0" err="1"/>
              <a:t>Beleženje</a:t>
            </a:r>
            <a:r>
              <a:rPr sz="1100" dirty="0"/>
              <a:t> </a:t>
            </a:r>
            <a:r>
              <a:rPr sz="1100" dirty="0" err="1"/>
              <a:t>vnosa</a:t>
            </a:r>
            <a:r>
              <a:rPr sz="1100" dirty="0"/>
              <a:t> </a:t>
            </a:r>
            <a:r>
              <a:rPr sz="1100" dirty="0" err="1"/>
              <a:t>vode</a:t>
            </a:r>
            <a:endParaRPr sz="1100" dirty="0"/>
          </a:p>
          <a:p>
            <a:r>
              <a:rPr sz="1100" dirty="0"/>
              <a:t>- </a:t>
            </a:r>
            <a:r>
              <a:rPr sz="1100" dirty="0" err="1"/>
              <a:t>Beleženje</a:t>
            </a:r>
            <a:r>
              <a:rPr sz="1100" dirty="0"/>
              <a:t> </a:t>
            </a:r>
            <a:r>
              <a:rPr sz="1100" dirty="0" err="1"/>
              <a:t>telesne</a:t>
            </a:r>
            <a:r>
              <a:rPr sz="1100" dirty="0"/>
              <a:t> </a:t>
            </a:r>
            <a:r>
              <a:rPr sz="1100" dirty="0" err="1"/>
              <a:t>teže</a:t>
            </a:r>
            <a:endParaRPr sz="1100" dirty="0"/>
          </a:p>
          <a:p>
            <a:r>
              <a:rPr sz="1100" dirty="0"/>
              <a:t>- </a:t>
            </a:r>
            <a:r>
              <a:rPr sz="1100" dirty="0" err="1"/>
              <a:t>Skeniranje</a:t>
            </a:r>
            <a:r>
              <a:rPr sz="1100" dirty="0"/>
              <a:t> bar </a:t>
            </a:r>
            <a:r>
              <a:rPr sz="1100" dirty="0" err="1"/>
              <a:t>koda</a:t>
            </a:r>
            <a:endParaRPr sz="1100" dirty="0"/>
          </a:p>
          <a:p>
            <a:r>
              <a:rPr sz="1100" dirty="0"/>
              <a:t>- </a:t>
            </a:r>
            <a:r>
              <a:rPr sz="1100" dirty="0" err="1"/>
              <a:t>Personalizirano</a:t>
            </a:r>
            <a:r>
              <a:rPr sz="1100" dirty="0"/>
              <a:t> </a:t>
            </a:r>
            <a:r>
              <a:rPr sz="1100" dirty="0" err="1"/>
              <a:t>iskanje</a:t>
            </a:r>
            <a:r>
              <a:rPr sz="1100" dirty="0"/>
              <a:t> </a:t>
            </a:r>
            <a:r>
              <a:rPr sz="1100" dirty="0" err="1"/>
              <a:t>receptov</a:t>
            </a:r>
            <a:endParaRPr sz="1100" dirty="0"/>
          </a:p>
          <a:p>
            <a:r>
              <a:rPr sz="1100" dirty="0"/>
              <a:t>- </a:t>
            </a:r>
            <a:r>
              <a:rPr sz="1100" dirty="0" err="1"/>
              <a:t>Računanje</a:t>
            </a:r>
            <a:r>
              <a:rPr sz="1100" dirty="0"/>
              <a:t> plana za </a:t>
            </a:r>
            <a:r>
              <a:rPr sz="1100" dirty="0" err="1"/>
              <a:t>uporabnike</a:t>
            </a:r>
            <a:r>
              <a:rPr sz="1100" dirty="0"/>
              <a:t> glede </a:t>
            </a:r>
            <a:r>
              <a:rPr sz="1100" dirty="0" err="1"/>
              <a:t>na</a:t>
            </a:r>
            <a:r>
              <a:rPr sz="1100" dirty="0"/>
              <a:t> </a:t>
            </a:r>
            <a:r>
              <a:rPr sz="1100" dirty="0" err="1"/>
              <a:t>biometrične</a:t>
            </a:r>
            <a:r>
              <a:rPr sz="1100" dirty="0"/>
              <a:t> </a:t>
            </a:r>
            <a:r>
              <a:rPr sz="1100" dirty="0" err="1"/>
              <a:t>podatke</a:t>
            </a:r>
            <a:r>
              <a:rPr sz="1100" dirty="0"/>
              <a:t> in </a:t>
            </a:r>
            <a:r>
              <a:rPr sz="1100" dirty="0" err="1"/>
              <a:t>cilje</a:t>
            </a:r>
            <a:endParaRPr sz="1100" dirty="0"/>
          </a:p>
          <a:p>
            <a:r>
              <a:rPr sz="1100" dirty="0"/>
              <a:t>- </a:t>
            </a:r>
            <a:r>
              <a:rPr sz="1100" dirty="0" err="1"/>
              <a:t>Uporaba</a:t>
            </a:r>
            <a:r>
              <a:rPr sz="1100" dirty="0"/>
              <a:t> </a:t>
            </a:r>
            <a:r>
              <a:rPr sz="1100" dirty="0" err="1"/>
              <a:t>koledarja</a:t>
            </a:r>
            <a:r>
              <a:rPr sz="1100" dirty="0"/>
              <a:t> za </a:t>
            </a:r>
            <a:r>
              <a:rPr sz="1100" dirty="0" err="1"/>
              <a:t>beleženje</a:t>
            </a:r>
            <a:r>
              <a:rPr sz="1100" dirty="0"/>
              <a:t> </a:t>
            </a:r>
            <a:r>
              <a:rPr sz="1100" dirty="0" err="1"/>
              <a:t>podatkov</a:t>
            </a:r>
            <a:endParaRPr sz="1100" dirty="0"/>
          </a:p>
          <a:p>
            <a:r>
              <a:rPr sz="1100" dirty="0"/>
              <a:t>- </a:t>
            </a:r>
            <a:r>
              <a:rPr sz="1100" dirty="0" err="1"/>
              <a:t>Prikaz</a:t>
            </a:r>
            <a:r>
              <a:rPr sz="1100" dirty="0"/>
              <a:t> </a:t>
            </a:r>
            <a:r>
              <a:rPr sz="1100" dirty="0" err="1"/>
              <a:t>statistike</a:t>
            </a:r>
            <a:endParaRPr sz="1100" dirty="0"/>
          </a:p>
          <a:p>
            <a:endParaRPr sz="1100" dirty="0"/>
          </a:p>
          <a:p>
            <a:r>
              <a:rPr sz="1100" dirty="0"/>
              <a:t>## </a:t>
            </a:r>
            <a:r>
              <a:rPr sz="1100" dirty="0" err="1"/>
              <a:t>Tehnološki</a:t>
            </a:r>
            <a:r>
              <a:rPr sz="1100" dirty="0"/>
              <a:t> </a:t>
            </a:r>
            <a:r>
              <a:rPr sz="1100" dirty="0" err="1"/>
              <a:t>sklad</a:t>
            </a:r>
            <a:endParaRPr sz="1100" dirty="0"/>
          </a:p>
          <a:p>
            <a:r>
              <a:rPr sz="1100" dirty="0"/>
              <a:t>- React Native</a:t>
            </a:r>
          </a:p>
          <a:p>
            <a:r>
              <a:rPr sz="1100" dirty="0"/>
              <a:t>- </a:t>
            </a:r>
            <a:r>
              <a:rPr sz="1100" dirty="0" err="1"/>
              <a:t>GraphQL</a:t>
            </a:r>
            <a:endParaRPr sz="1100" dirty="0"/>
          </a:p>
          <a:p>
            <a:r>
              <a:rPr sz="1100" dirty="0"/>
              <a:t>- Firebase</a:t>
            </a:r>
          </a:p>
          <a:p>
            <a:endParaRPr sz="1100" dirty="0"/>
          </a:p>
          <a:p>
            <a:r>
              <a:rPr sz="1100" dirty="0"/>
              <a:t>## </a:t>
            </a:r>
            <a:r>
              <a:rPr sz="1100" dirty="0" err="1"/>
              <a:t>Nadaljnji</a:t>
            </a:r>
            <a:r>
              <a:rPr sz="1100" dirty="0"/>
              <a:t> </a:t>
            </a:r>
            <a:r>
              <a:rPr sz="1100" dirty="0" err="1"/>
              <a:t>razvoj</a:t>
            </a:r>
            <a:endParaRPr sz="1100" dirty="0"/>
          </a:p>
          <a:p>
            <a:r>
              <a:rPr sz="1100" dirty="0"/>
              <a:t>- </a:t>
            </a:r>
            <a:r>
              <a:rPr sz="1100" dirty="0" err="1"/>
              <a:t>Integracija</a:t>
            </a:r>
            <a:r>
              <a:rPr sz="1100" dirty="0"/>
              <a:t> s </a:t>
            </a:r>
            <a:r>
              <a:rPr sz="1100" dirty="0" err="1"/>
              <a:t>pametnimi</a:t>
            </a:r>
            <a:r>
              <a:rPr sz="1100" dirty="0"/>
              <a:t> </a:t>
            </a:r>
            <a:r>
              <a:rPr sz="1100" dirty="0" err="1"/>
              <a:t>urami</a:t>
            </a:r>
            <a:endParaRPr sz="1100" dirty="0"/>
          </a:p>
          <a:p>
            <a:r>
              <a:rPr sz="1100" dirty="0"/>
              <a:t>- </a:t>
            </a:r>
            <a:r>
              <a:rPr sz="1100" dirty="0" err="1"/>
              <a:t>Dodatne</a:t>
            </a:r>
            <a:r>
              <a:rPr sz="1100" dirty="0"/>
              <a:t> </a:t>
            </a:r>
            <a:r>
              <a:rPr sz="1100" dirty="0" err="1"/>
              <a:t>analitične</a:t>
            </a:r>
            <a:r>
              <a:rPr sz="1100" dirty="0"/>
              <a:t> </a:t>
            </a:r>
            <a:r>
              <a:rPr sz="1100" dirty="0" err="1"/>
              <a:t>funkcije</a:t>
            </a:r>
            <a:endParaRPr sz="1100" dirty="0"/>
          </a:p>
          <a:p>
            <a:endParaRPr sz="1100" dirty="0"/>
          </a:p>
          <a:p>
            <a:r>
              <a:rPr sz="1100" dirty="0"/>
              <a:t>## </a:t>
            </a:r>
            <a:r>
              <a:rPr sz="1100" dirty="0" err="1"/>
              <a:t>Avtorji</a:t>
            </a:r>
            <a:endParaRPr sz="1100" dirty="0"/>
          </a:p>
          <a:p>
            <a:r>
              <a:rPr sz="1100" dirty="0"/>
              <a:t>- Mojca Marin</a:t>
            </a:r>
          </a:p>
          <a:p>
            <a:r>
              <a:rPr sz="1100" dirty="0"/>
              <a:t>- Jan </a:t>
            </a:r>
            <a:r>
              <a:rPr sz="1100" dirty="0" err="1"/>
              <a:t>Mlakar</a:t>
            </a:r>
            <a:endParaRPr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Testiranje in nadaljnji razvoj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 err="1"/>
              <a:t>Testiranje</a:t>
            </a:r>
            <a:r>
              <a:rPr sz="2000" dirty="0"/>
              <a:t>:</a:t>
            </a:r>
          </a:p>
          <a:p>
            <a:r>
              <a:rPr sz="2000" dirty="0" err="1"/>
              <a:t>Uporabljeni</a:t>
            </a:r>
            <a:r>
              <a:rPr sz="2000" dirty="0"/>
              <a:t> so </a:t>
            </a:r>
            <a:r>
              <a:rPr sz="2000" dirty="0" err="1"/>
              <a:t>bili</a:t>
            </a:r>
            <a:r>
              <a:rPr sz="2000" dirty="0"/>
              <a:t> </a:t>
            </a:r>
            <a:r>
              <a:rPr sz="2000" dirty="0" err="1"/>
              <a:t>enotni</a:t>
            </a:r>
            <a:r>
              <a:rPr sz="2000" dirty="0"/>
              <a:t> </a:t>
            </a:r>
            <a:r>
              <a:rPr sz="2000" dirty="0" err="1"/>
              <a:t>testi</a:t>
            </a:r>
            <a:r>
              <a:rPr sz="2000" dirty="0"/>
              <a:t> za </a:t>
            </a:r>
            <a:r>
              <a:rPr sz="2000" dirty="0" err="1"/>
              <a:t>preverjanje</a:t>
            </a:r>
            <a:r>
              <a:rPr sz="2000" dirty="0"/>
              <a:t> </a:t>
            </a:r>
            <a:r>
              <a:rPr sz="2000" dirty="0" err="1"/>
              <a:t>funkcionalnosti</a:t>
            </a:r>
            <a:r>
              <a:rPr sz="2000" dirty="0"/>
              <a:t> </a:t>
            </a:r>
            <a:r>
              <a:rPr sz="2000" dirty="0" err="1"/>
              <a:t>aplikacije</a:t>
            </a:r>
            <a:r>
              <a:rPr sz="2000" dirty="0"/>
              <a:t>.</a:t>
            </a:r>
          </a:p>
          <a:p>
            <a:endParaRPr sz="2000" dirty="0"/>
          </a:p>
          <a:p>
            <a:r>
              <a:rPr sz="2000" dirty="0" err="1"/>
              <a:t>Nadaljnji</a:t>
            </a:r>
            <a:r>
              <a:rPr sz="2000" dirty="0"/>
              <a:t> </a:t>
            </a:r>
            <a:r>
              <a:rPr sz="2000" dirty="0" err="1"/>
              <a:t>razvoj</a:t>
            </a:r>
            <a:r>
              <a:rPr sz="2000" dirty="0"/>
              <a:t>:</a:t>
            </a:r>
          </a:p>
          <a:p>
            <a:r>
              <a:rPr sz="2000" dirty="0"/>
              <a:t>1. </a:t>
            </a:r>
            <a:r>
              <a:rPr sz="2000" dirty="0" err="1"/>
              <a:t>Integracija</a:t>
            </a:r>
            <a:r>
              <a:rPr sz="2000" dirty="0"/>
              <a:t> s </a:t>
            </a:r>
            <a:r>
              <a:rPr sz="2000" dirty="0" err="1"/>
              <a:t>pametnimi</a:t>
            </a:r>
            <a:r>
              <a:rPr sz="2000" dirty="0"/>
              <a:t> </a:t>
            </a:r>
            <a:r>
              <a:rPr sz="2000" dirty="0" err="1"/>
              <a:t>urami</a:t>
            </a:r>
            <a:r>
              <a:rPr sz="2000" dirty="0"/>
              <a:t>.</a:t>
            </a:r>
          </a:p>
          <a:p>
            <a:r>
              <a:rPr sz="2000" dirty="0"/>
              <a:t>2. </a:t>
            </a:r>
            <a:r>
              <a:rPr sz="2000" dirty="0" err="1"/>
              <a:t>Izboljšanje</a:t>
            </a:r>
            <a:r>
              <a:rPr sz="2000" dirty="0"/>
              <a:t> </a:t>
            </a:r>
            <a:r>
              <a:rPr sz="2000" dirty="0" err="1"/>
              <a:t>analitičnih</a:t>
            </a:r>
            <a:r>
              <a:rPr sz="2000" dirty="0"/>
              <a:t> </a:t>
            </a:r>
            <a:r>
              <a:rPr sz="2000" dirty="0" err="1"/>
              <a:t>funkcij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Priprava predstavitve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1400" dirty="0" err="1"/>
              <a:t>Kratek</a:t>
            </a:r>
            <a:r>
              <a:rPr sz="1400" dirty="0"/>
              <a:t> </a:t>
            </a:r>
            <a:r>
              <a:rPr sz="1400" dirty="0" err="1"/>
              <a:t>povzetek</a:t>
            </a:r>
            <a:r>
              <a:rPr sz="1400" dirty="0"/>
              <a:t> </a:t>
            </a:r>
            <a:r>
              <a:rPr sz="1400" dirty="0" err="1"/>
              <a:t>projekta</a:t>
            </a:r>
            <a:r>
              <a:rPr sz="1400" dirty="0"/>
              <a:t>:</a:t>
            </a:r>
          </a:p>
          <a:p>
            <a:r>
              <a:rPr sz="1400" dirty="0" err="1"/>
              <a:t>FoodCare</a:t>
            </a:r>
            <a:r>
              <a:rPr sz="1400" dirty="0"/>
              <a:t> je </a:t>
            </a:r>
            <a:r>
              <a:rPr sz="1400" dirty="0" err="1"/>
              <a:t>aplikacija</a:t>
            </a:r>
            <a:r>
              <a:rPr sz="1400" dirty="0"/>
              <a:t> za </a:t>
            </a:r>
            <a:r>
              <a:rPr sz="1400" dirty="0" err="1"/>
              <a:t>spremljanje</a:t>
            </a:r>
            <a:r>
              <a:rPr sz="1400" dirty="0"/>
              <a:t> </a:t>
            </a:r>
            <a:r>
              <a:rPr sz="1400" dirty="0" err="1"/>
              <a:t>vnosa</a:t>
            </a:r>
            <a:r>
              <a:rPr sz="1400" dirty="0"/>
              <a:t> </a:t>
            </a:r>
            <a:r>
              <a:rPr sz="1400" dirty="0" err="1"/>
              <a:t>hrane</a:t>
            </a:r>
            <a:r>
              <a:rPr sz="1400" dirty="0"/>
              <a:t>, </a:t>
            </a:r>
            <a:r>
              <a:rPr sz="1400" dirty="0" err="1"/>
              <a:t>vode</a:t>
            </a:r>
            <a:r>
              <a:rPr sz="1400" dirty="0"/>
              <a:t> in </a:t>
            </a:r>
            <a:r>
              <a:rPr sz="1400" dirty="0" err="1"/>
              <a:t>teže</a:t>
            </a:r>
            <a:r>
              <a:rPr sz="1400" dirty="0"/>
              <a:t>, </a:t>
            </a:r>
            <a:r>
              <a:rPr sz="1400" dirty="0" err="1"/>
              <a:t>ter</a:t>
            </a:r>
            <a:r>
              <a:rPr sz="1400" dirty="0"/>
              <a:t> </a:t>
            </a:r>
            <a:r>
              <a:rPr sz="1400" dirty="0" err="1"/>
              <a:t>ponuja</a:t>
            </a:r>
            <a:r>
              <a:rPr sz="1400" dirty="0"/>
              <a:t> </a:t>
            </a:r>
            <a:r>
              <a:rPr sz="1400" dirty="0" err="1"/>
              <a:t>personalizirane</a:t>
            </a:r>
            <a:r>
              <a:rPr sz="1400" dirty="0"/>
              <a:t> </a:t>
            </a:r>
            <a:r>
              <a:rPr sz="1400" dirty="0" err="1"/>
              <a:t>recepte</a:t>
            </a:r>
            <a:r>
              <a:rPr sz="1400" dirty="0"/>
              <a:t> in </a:t>
            </a:r>
            <a:r>
              <a:rPr sz="1400" dirty="0" err="1"/>
              <a:t>prehranske</a:t>
            </a:r>
            <a:r>
              <a:rPr sz="1400" dirty="0"/>
              <a:t> </a:t>
            </a:r>
            <a:r>
              <a:rPr sz="1400" dirty="0" err="1"/>
              <a:t>načrte</a:t>
            </a:r>
            <a:r>
              <a:rPr sz="1400" dirty="0"/>
              <a:t> glede </a:t>
            </a:r>
            <a:r>
              <a:rPr sz="1400" dirty="0" err="1"/>
              <a:t>na</a:t>
            </a:r>
            <a:r>
              <a:rPr sz="1400" dirty="0"/>
              <a:t> </a:t>
            </a:r>
            <a:r>
              <a:rPr sz="1400" dirty="0" err="1"/>
              <a:t>uporabnikove</a:t>
            </a:r>
            <a:r>
              <a:rPr sz="1400" dirty="0"/>
              <a:t> </a:t>
            </a:r>
            <a:r>
              <a:rPr sz="1400" dirty="0" err="1"/>
              <a:t>cilje</a:t>
            </a:r>
            <a:r>
              <a:rPr sz="1400" dirty="0"/>
              <a:t>.</a:t>
            </a:r>
          </a:p>
          <a:p>
            <a:endParaRPr sz="1400" dirty="0"/>
          </a:p>
          <a:p>
            <a:r>
              <a:rPr sz="1400" dirty="0" err="1"/>
              <a:t>Demonstracija</a:t>
            </a:r>
            <a:r>
              <a:rPr sz="1400" dirty="0"/>
              <a:t> </a:t>
            </a:r>
            <a:r>
              <a:rPr sz="1400" dirty="0" err="1"/>
              <a:t>ključnih</a:t>
            </a:r>
            <a:r>
              <a:rPr sz="1400" dirty="0"/>
              <a:t> </a:t>
            </a:r>
            <a:r>
              <a:rPr sz="1400" dirty="0" err="1"/>
              <a:t>funkcionalnosti</a:t>
            </a:r>
            <a:r>
              <a:rPr sz="1400" dirty="0"/>
              <a:t>:</a:t>
            </a:r>
          </a:p>
          <a:p>
            <a:r>
              <a:rPr sz="1400" dirty="0"/>
              <a:t>1. </a:t>
            </a:r>
            <a:r>
              <a:rPr sz="1400" dirty="0" err="1"/>
              <a:t>Beleženje</a:t>
            </a:r>
            <a:r>
              <a:rPr sz="1400" dirty="0"/>
              <a:t> </a:t>
            </a:r>
            <a:r>
              <a:rPr sz="1400" dirty="0" err="1"/>
              <a:t>vnosa</a:t>
            </a:r>
            <a:r>
              <a:rPr sz="1400" dirty="0"/>
              <a:t> </a:t>
            </a:r>
            <a:r>
              <a:rPr sz="1400" dirty="0" err="1"/>
              <a:t>hrane</a:t>
            </a:r>
            <a:r>
              <a:rPr sz="1400" dirty="0"/>
              <a:t> in </a:t>
            </a:r>
            <a:r>
              <a:rPr sz="1400" dirty="0" err="1"/>
              <a:t>spremljanje</a:t>
            </a:r>
            <a:r>
              <a:rPr sz="1400" dirty="0"/>
              <a:t> </a:t>
            </a:r>
            <a:r>
              <a:rPr sz="1400" dirty="0" err="1"/>
              <a:t>kalorij</a:t>
            </a:r>
            <a:r>
              <a:rPr sz="1400" dirty="0"/>
              <a:t>.</a:t>
            </a:r>
          </a:p>
          <a:p>
            <a:r>
              <a:rPr sz="1400" dirty="0"/>
              <a:t>2. </a:t>
            </a:r>
            <a:r>
              <a:rPr sz="1400" dirty="0" err="1"/>
              <a:t>Beleženje</a:t>
            </a:r>
            <a:r>
              <a:rPr sz="1400" dirty="0"/>
              <a:t> </a:t>
            </a:r>
            <a:r>
              <a:rPr sz="1400" dirty="0" err="1"/>
              <a:t>vnosa</a:t>
            </a:r>
            <a:r>
              <a:rPr sz="1400" dirty="0"/>
              <a:t> </a:t>
            </a:r>
            <a:r>
              <a:rPr sz="1400" dirty="0" err="1"/>
              <a:t>vode</a:t>
            </a:r>
            <a:r>
              <a:rPr sz="1400" dirty="0"/>
              <a:t>.</a:t>
            </a:r>
          </a:p>
          <a:p>
            <a:r>
              <a:rPr sz="1400" dirty="0"/>
              <a:t>3. </a:t>
            </a:r>
            <a:r>
              <a:rPr sz="1400" dirty="0" err="1"/>
              <a:t>Beleženje</a:t>
            </a:r>
            <a:r>
              <a:rPr sz="1400" dirty="0"/>
              <a:t> </a:t>
            </a:r>
            <a:r>
              <a:rPr sz="1400" dirty="0" err="1"/>
              <a:t>telesne</a:t>
            </a:r>
            <a:r>
              <a:rPr sz="1400" dirty="0"/>
              <a:t> </a:t>
            </a:r>
            <a:r>
              <a:rPr sz="1400" dirty="0" err="1"/>
              <a:t>teže</a:t>
            </a:r>
            <a:r>
              <a:rPr sz="1400" dirty="0"/>
              <a:t>.</a:t>
            </a:r>
          </a:p>
          <a:p>
            <a:r>
              <a:rPr sz="1400" dirty="0"/>
              <a:t>4. </a:t>
            </a:r>
            <a:r>
              <a:rPr sz="1400" dirty="0" err="1"/>
              <a:t>Skeniranje</a:t>
            </a:r>
            <a:r>
              <a:rPr sz="1400" dirty="0"/>
              <a:t> bar </a:t>
            </a:r>
            <a:r>
              <a:rPr sz="1400" dirty="0" err="1"/>
              <a:t>koda</a:t>
            </a:r>
            <a:r>
              <a:rPr sz="1400" dirty="0"/>
              <a:t> za </a:t>
            </a:r>
            <a:r>
              <a:rPr sz="1400" dirty="0" err="1"/>
              <a:t>enostavno</a:t>
            </a:r>
            <a:r>
              <a:rPr sz="1400" dirty="0"/>
              <a:t> </a:t>
            </a:r>
            <a:r>
              <a:rPr sz="1400" dirty="0" err="1"/>
              <a:t>dodajanje</a:t>
            </a:r>
            <a:r>
              <a:rPr sz="1400" dirty="0"/>
              <a:t> </a:t>
            </a:r>
            <a:r>
              <a:rPr sz="1400" dirty="0" err="1"/>
              <a:t>hrane</a:t>
            </a:r>
            <a:r>
              <a:rPr sz="1400" dirty="0"/>
              <a:t>.</a:t>
            </a:r>
          </a:p>
          <a:p>
            <a:r>
              <a:rPr sz="1400" dirty="0"/>
              <a:t>5. </a:t>
            </a:r>
            <a:r>
              <a:rPr sz="1400" dirty="0" err="1"/>
              <a:t>Personalizirano</a:t>
            </a:r>
            <a:r>
              <a:rPr sz="1400" dirty="0"/>
              <a:t> </a:t>
            </a:r>
            <a:r>
              <a:rPr sz="1400" dirty="0" err="1"/>
              <a:t>iskanje</a:t>
            </a:r>
            <a:r>
              <a:rPr sz="1400" dirty="0"/>
              <a:t> </a:t>
            </a:r>
            <a:r>
              <a:rPr sz="1400" dirty="0" err="1"/>
              <a:t>receptov</a:t>
            </a:r>
            <a:r>
              <a:rPr sz="1400" dirty="0"/>
              <a:t> glede </a:t>
            </a:r>
            <a:r>
              <a:rPr sz="1400" dirty="0" err="1"/>
              <a:t>na</a:t>
            </a:r>
            <a:r>
              <a:rPr sz="1400" dirty="0"/>
              <a:t> </a:t>
            </a:r>
            <a:r>
              <a:rPr sz="1400" dirty="0" err="1"/>
              <a:t>uporabnikove</a:t>
            </a:r>
            <a:r>
              <a:rPr sz="1400" dirty="0"/>
              <a:t> preference.</a:t>
            </a:r>
          </a:p>
          <a:p>
            <a:r>
              <a:rPr sz="1400" dirty="0"/>
              <a:t>6. </a:t>
            </a:r>
            <a:r>
              <a:rPr sz="1400" dirty="0" err="1"/>
              <a:t>Računanje</a:t>
            </a:r>
            <a:r>
              <a:rPr sz="1400" dirty="0"/>
              <a:t> </a:t>
            </a:r>
            <a:r>
              <a:rPr sz="1400" dirty="0" err="1"/>
              <a:t>prehranskega</a:t>
            </a:r>
            <a:r>
              <a:rPr sz="1400" dirty="0"/>
              <a:t> </a:t>
            </a:r>
            <a:r>
              <a:rPr sz="1400" dirty="0" err="1"/>
              <a:t>načrta</a:t>
            </a:r>
            <a:r>
              <a:rPr sz="1400" dirty="0"/>
              <a:t> glede </a:t>
            </a:r>
            <a:r>
              <a:rPr sz="1400" dirty="0" err="1"/>
              <a:t>na</a:t>
            </a:r>
            <a:r>
              <a:rPr sz="1400" dirty="0"/>
              <a:t> </a:t>
            </a:r>
            <a:r>
              <a:rPr sz="1400" dirty="0" err="1"/>
              <a:t>biometrične</a:t>
            </a:r>
            <a:r>
              <a:rPr sz="1400" dirty="0"/>
              <a:t> </a:t>
            </a:r>
            <a:r>
              <a:rPr sz="1400" dirty="0" err="1"/>
              <a:t>podatke</a:t>
            </a:r>
            <a:r>
              <a:rPr sz="1400" dirty="0"/>
              <a:t> in </a:t>
            </a:r>
            <a:r>
              <a:rPr sz="1400" dirty="0" err="1"/>
              <a:t>cilje</a:t>
            </a:r>
            <a:r>
              <a:rPr sz="1400" dirty="0"/>
              <a:t> </a:t>
            </a:r>
            <a:r>
              <a:rPr sz="1400" dirty="0" err="1"/>
              <a:t>uporabnika</a:t>
            </a:r>
            <a:r>
              <a:rPr sz="1400" dirty="0"/>
              <a:t>.</a:t>
            </a:r>
          </a:p>
          <a:p>
            <a:r>
              <a:rPr sz="1400" dirty="0"/>
              <a:t>7. </a:t>
            </a:r>
            <a:r>
              <a:rPr sz="1400" dirty="0" err="1"/>
              <a:t>Uporaba</a:t>
            </a:r>
            <a:r>
              <a:rPr sz="1400" dirty="0"/>
              <a:t> </a:t>
            </a:r>
            <a:r>
              <a:rPr sz="1400" dirty="0" err="1"/>
              <a:t>koledarja</a:t>
            </a:r>
            <a:r>
              <a:rPr sz="1400" dirty="0"/>
              <a:t> za </a:t>
            </a:r>
            <a:r>
              <a:rPr sz="1400" dirty="0" err="1"/>
              <a:t>beleženje</a:t>
            </a:r>
            <a:r>
              <a:rPr sz="1400" dirty="0"/>
              <a:t> </a:t>
            </a:r>
            <a:r>
              <a:rPr sz="1400" dirty="0" err="1"/>
              <a:t>vnosa</a:t>
            </a:r>
            <a:r>
              <a:rPr sz="1400" dirty="0"/>
              <a:t>.</a:t>
            </a:r>
          </a:p>
          <a:p>
            <a:r>
              <a:rPr sz="1400" dirty="0"/>
              <a:t>8. </a:t>
            </a:r>
            <a:r>
              <a:rPr sz="1400" dirty="0" err="1"/>
              <a:t>Prikaz</a:t>
            </a:r>
            <a:r>
              <a:rPr sz="1400" dirty="0"/>
              <a:t> </a:t>
            </a:r>
            <a:r>
              <a:rPr sz="1400" dirty="0" err="1"/>
              <a:t>statistike</a:t>
            </a:r>
            <a:r>
              <a:rPr sz="1400" dirty="0"/>
              <a:t> za </a:t>
            </a:r>
            <a:r>
              <a:rPr sz="1400" dirty="0" err="1"/>
              <a:t>spremljanje</a:t>
            </a:r>
            <a:r>
              <a:rPr sz="1400" dirty="0"/>
              <a:t> </a:t>
            </a:r>
            <a:r>
              <a:rPr sz="1400" dirty="0" err="1"/>
              <a:t>napredka</a:t>
            </a:r>
            <a:r>
              <a:rPr sz="1400" dirty="0"/>
              <a:t>.</a:t>
            </a:r>
          </a:p>
          <a:p>
            <a:endParaRPr sz="1400" dirty="0"/>
          </a:p>
          <a:p>
            <a:r>
              <a:rPr sz="1400" dirty="0" err="1"/>
              <a:t>Naučene</a:t>
            </a:r>
            <a:r>
              <a:rPr sz="1400" dirty="0"/>
              <a:t> </a:t>
            </a:r>
            <a:r>
              <a:rPr sz="1400" dirty="0" err="1"/>
              <a:t>lekcije</a:t>
            </a:r>
            <a:r>
              <a:rPr sz="1400" dirty="0"/>
              <a:t> in </a:t>
            </a:r>
            <a:r>
              <a:rPr sz="1400" dirty="0" err="1"/>
              <a:t>možni</a:t>
            </a:r>
            <a:r>
              <a:rPr sz="1400" dirty="0"/>
              <a:t> </a:t>
            </a:r>
            <a:r>
              <a:rPr sz="1400" dirty="0" err="1"/>
              <a:t>nadaljnji</a:t>
            </a:r>
            <a:r>
              <a:rPr sz="1400" dirty="0"/>
              <a:t> </a:t>
            </a:r>
            <a:r>
              <a:rPr sz="1400" dirty="0" err="1"/>
              <a:t>koraki</a:t>
            </a:r>
            <a:r>
              <a:rPr sz="1400" dirty="0"/>
              <a:t>:</a:t>
            </a:r>
          </a:p>
          <a:p>
            <a:r>
              <a:rPr sz="1400" dirty="0"/>
              <a:t>1. </a:t>
            </a:r>
            <a:r>
              <a:rPr sz="1400" dirty="0" err="1"/>
              <a:t>Uporaba</a:t>
            </a:r>
            <a:r>
              <a:rPr sz="1400" dirty="0"/>
              <a:t> </a:t>
            </a:r>
            <a:r>
              <a:rPr sz="1400" dirty="0" err="1"/>
              <a:t>pametnih</a:t>
            </a:r>
            <a:r>
              <a:rPr sz="1400" dirty="0"/>
              <a:t> </a:t>
            </a:r>
            <a:r>
              <a:rPr sz="1400" dirty="0" err="1"/>
              <a:t>ur</a:t>
            </a:r>
            <a:r>
              <a:rPr sz="1400" dirty="0"/>
              <a:t> za </a:t>
            </a:r>
            <a:r>
              <a:rPr sz="1400" dirty="0" err="1"/>
              <a:t>sledenje</a:t>
            </a:r>
            <a:r>
              <a:rPr sz="1400" dirty="0"/>
              <a:t> </a:t>
            </a:r>
            <a:r>
              <a:rPr sz="1400" dirty="0" err="1"/>
              <a:t>zdravju</a:t>
            </a:r>
            <a:r>
              <a:rPr sz="1400" dirty="0"/>
              <a:t>.</a:t>
            </a:r>
          </a:p>
          <a:p>
            <a:r>
              <a:rPr sz="1400" dirty="0"/>
              <a:t>2. </a:t>
            </a:r>
            <a:r>
              <a:rPr sz="1400" dirty="0" err="1"/>
              <a:t>Razširitev</a:t>
            </a:r>
            <a:r>
              <a:rPr sz="1400" dirty="0"/>
              <a:t> </a:t>
            </a:r>
            <a:r>
              <a:rPr sz="1400" dirty="0" err="1"/>
              <a:t>analitičnih</a:t>
            </a:r>
            <a:r>
              <a:rPr sz="1400" dirty="0"/>
              <a:t> </a:t>
            </a:r>
            <a:r>
              <a:rPr sz="1400" dirty="0" err="1"/>
              <a:t>funkcij</a:t>
            </a:r>
            <a:r>
              <a:rPr sz="1400" dirty="0"/>
              <a:t> za </a:t>
            </a:r>
            <a:r>
              <a:rPr sz="1400" dirty="0" err="1"/>
              <a:t>boljšo</a:t>
            </a:r>
            <a:r>
              <a:rPr sz="1400" dirty="0"/>
              <a:t> </a:t>
            </a:r>
            <a:r>
              <a:rPr sz="1400" dirty="0" err="1"/>
              <a:t>vpogled</a:t>
            </a:r>
            <a:r>
              <a:rPr sz="1400" dirty="0"/>
              <a:t> v </a:t>
            </a:r>
            <a:r>
              <a:rPr sz="1400" dirty="0" err="1"/>
              <a:t>prehranjevalne</a:t>
            </a:r>
            <a:r>
              <a:rPr sz="1400" dirty="0"/>
              <a:t> </a:t>
            </a:r>
            <a:r>
              <a:rPr sz="1400" dirty="0" err="1"/>
              <a:t>navade</a:t>
            </a:r>
            <a:r>
              <a:rPr sz="1400"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563</Words>
  <Application>Microsoft Office PowerPoint</Application>
  <PresentationFormat>Diaprojekcija na zaslonu (4:3)</PresentationFormat>
  <Paragraphs>96</Paragraphs>
  <Slides>8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2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FoodCare Project Documentation</vt:lpstr>
      <vt:lpstr>Vizija in specifikacije projekta</vt:lpstr>
      <vt:lpstr>Tehnične specifikacije in arhitektura</vt:lpstr>
      <vt:lpstr>Dokumentacija</vt:lpstr>
      <vt:lpstr>Primer koda za funkcionalnost skeniranja bar koda</vt:lpstr>
      <vt:lpstr>Readme datoteka</vt:lpstr>
      <vt:lpstr>Testiranje in nadaljnji razvoj</vt:lpstr>
      <vt:lpstr>Priprava predstavitve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Mojca</dc:creator>
  <cp:keywords/>
  <dc:description>generated using python-pptx</dc:description>
  <cp:lastModifiedBy>Mojca Marin</cp:lastModifiedBy>
  <cp:revision>2</cp:revision>
  <dcterms:created xsi:type="dcterms:W3CDTF">2013-01-27T09:14:16Z</dcterms:created>
  <dcterms:modified xsi:type="dcterms:W3CDTF">2024-06-10T15:58:57Z</dcterms:modified>
  <cp:category/>
</cp:coreProperties>
</file>