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94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39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3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6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FF03-32D1-4B97-8160-87D4FAB2F02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438A6F-945C-4D5A-A3A9-816ADB01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SmartDigi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</a:t>
            </a:r>
            <a:r>
              <a:rPr lang="en-US" dirty="0" smtClean="0"/>
              <a:t>itch </a:t>
            </a:r>
            <a:r>
              <a:rPr lang="en-US" dirty="0"/>
              <a:t>D</a:t>
            </a:r>
            <a:r>
              <a:rPr lang="en-US" dirty="0" smtClean="0"/>
              <a:t>eck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Advisors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Introduce key team members and their relevant expertise</a:t>
            </a:r>
          </a:p>
          <a:p>
            <a:r>
              <a:rPr lang="en-US" dirty="0"/>
              <a:t>- Highlight any advisory board members or industry experts supporting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</a:t>
            </a:r>
            <a:r>
              <a:rPr lang="en-US" dirty="0"/>
              <a:t>Projections and Funding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Outline financial projections, including revenue, user growth, and profitability targets</a:t>
            </a:r>
          </a:p>
          <a:p>
            <a:r>
              <a:rPr lang="en-US" dirty="0"/>
              <a:t>- Specify the funding amount required and how it will be used to support the business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App name: "</a:t>
            </a:r>
            <a:r>
              <a:rPr lang="en-US" dirty="0" err="1" smtClean="0"/>
              <a:t>SmartDigi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- Tagline: "Find the best deals across e-commerce platforms"</a:t>
            </a:r>
          </a:p>
          <a:p>
            <a:r>
              <a:rPr lang="en-US" dirty="0"/>
              <a:t>- </a:t>
            </a:r>
            <a:r>
              <a:rPr lang="en-US" dirty="0" smtClean="0"/>
              <a:t>Mojtaba </a:t>
            </a:r>
            <a:r>
              <a:rPr lang="en-US" dirty="0" err="1" smtClean="0"/>
              <a:t>Pourmirzaei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Consumers struggle to find the best prices and products across multiple e-commerce platforms</a:t>
            </a:r>
          </a:p>
          <a:p>
            <a:r>
              <a:rPr lang="en-US" dirty="0"/>
              <a:t>- Limited ability to compare prices and reviews on different sites</a:t>
            </a:r>
          </a:p>
          <a:p>
            <a:r>
              <a:rPr lang="en-US" dirty="0"/>
              <a:t>- Difficulty discovering similar or alternative products based on user preferences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 smtClean="0"/>
              <a:t>SmartDigi</a:t>
            </a:r>
            <a:r>
              <a:rPr lang="en-US" dirty="0" smtClean="0"/>
              <a:t>  </a:t>
            </a:r>
            <a:r>
              <a:rPr lang="en-US" dirty="0"/>
              <a:t>is an AI-powered e-commerce search and recommendation platform</a:t>
            </a:r>
          </a:p>
          <a:p>
            <a:r>
              <a:rPr lang="en-US" dirty="0"/>
              <a:t>- Aggregates product data from multiple e-commerce APIs in real-time</a:t>
            </a:r>
          </a:p>
          <a:p>
            <a:r>
              <a:rPr lang="en-US" dirty="0"/>
              <a:t>- Provides users with the best price options and similar product recommendations</a:t>
            </a:r>
          </a:p>
          <a:p>
            <a:r>
              <a:rPr lang="en-US" dirty="0"/>
              <a:t>- Utilizes user reviews and generative AI to enhance product discovery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Comprehensive product search across multiple e-commerce platforms</a:t>
            </a:r>
          </a:p>
          <a:p>
            <a:r>
              <a:rPr lang="en-US" dirty="0"/>
              <a:t>- Price comparison and best deal recommendations</a:t>
            </a:r>
          </a:p>
          <a:p>
            <a:r>
              <a:rPr lang="en-US" dirty="0"/>
              <a:t>- Similar product suggestions based on user preferences and AI-driven analysis</a:t>
            </a:r>
          </a:p>
          <a:p>
            <a:r>
              <a:rPr lang="en-US" dirty="0"/>
              <a:t>- Integration with user reviews and ratings</a:t>
            </a:r>
          </a:p>
          <a:p>
            <a:r>
              <a:rPr lang="en-US" dirty="0"/>
              <a:t>- Personalized product recommendations using generative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Growing e-commerce market, expected to reach $7.4 trillion globally by 2025</a:t>
            </a:r>
          </a:p>
          <a:p>
            <a:r>
              <a:rPr lang="en-US" dirty="0"/>
              <a:t>- Increasing consumer demand for price transparency and personalized shopping experiences</a:t>
            </a:r>
          </a:p>
          <a:p>
            <a:r>
              <a:rPr lang="en-US" dirty="0"/>
              <a:t>- Limited number of comprehensive e-commerce search and recommendation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Revenue from affiliate marketing commissions on successful product purchases</a:t>
            </a:r>
          </a:p>
          <a:p>
            <a:r>
              <a:rPr lang="en-US" dirty="0"/>
              <a:t>- Potential for premium subscription model offering advanced features</a:t>
            </a:r>
          </a:p>
          <a:p>
            <a:r>
              <a:rPr lang="en-US" dirty="0"/>
              <a:t>- Opportunities for partnerships with e-commerce platforms and brands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Unique combination of real-time price aggregation, product recommendations, and generative AI</a:t>
            </a:r>
          </a:p>
          <a:p>
            <a:r>
              <a:rPr lang="en-US" dirty="0"/>
              <a:t>- Comprehensive product coverage across multiple e-commerce platforms</a:t>
            </a:r>
          </a:p>
          <a:p>
            <a:r>
              <a:rPr lang="en-US" dirty="0"/>
              <a:t>- Personalized user experience based on individual preferences and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 and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Successful MVP launch with growing user base</a:t>
            </a:r>
          </a:p>
          <a:p>
            <a:r>
              <a:rPr lang="en-US" dirty="0"/>
              <a:t>- Established partnerships with leading e-commerce platforms</a:t>
            </a:r>
          </a:p>
          <a:p>
            <a:r>
              <a:rPr lang="en-US" dirty="0"/>
              <a:t>- Ongoing development of AI-powered recommendation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338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SmartDigi Pitch Deck </vt:lpstr>
      <vt:lpstr>PowerPoint Presentation</vt:lpstr>
      <vt:lpstr>Problem Statement</vt:lpstr>
      <vt:lpstr>Solution</vt:lpstr>
      <vt:lpstr>Key Features</vt:lpstr>
      <vt:lpstr>Market Opportunity</vt:lpstr>
      <vt:lpstr>Business Model </vt:lpstr>
      <vt:lpstr>Competitive Advantage</vt:lpstr>
      <vt:lpstr>Traction and Milestones</vt:lpstr>
      <vt:lpstr>Team and Advisors </vt:lpstr>
      <vt:lpstr>Financial Projections and Funding Request</vt:lpstr>
    </vt:vector>
  </TitlesOfParts>
  <Company>Iranet.net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SmartDigi Pitch Deck </dc:title>
  <dc:creator>PourMirzaei Mohammad Mojtaba</dc:creator>
  <cp:lastModifiedBy>PourMirzaei Mohammad Mojtaba</cp:lastModifiedBy>
  <cp:revision>1</cp:revision>
  <dcterms:created xsi:type="dcterms:W3CDTF">2024-04-30T08:00:02Z</dcterms:created>
  <dcterms:modified xsi:type="dcterms:W3CDTF">2024-04-30T08:04:09Z</dcterms:modified>
</cp:coreProperties>
</file>