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B2C-4A12-E586-5924-38C03293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F58EC-9E2E-A2BD-B789-11BD68038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7322-BC48-5E96-4897-34B3C45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59E6-54D7-F89C-DCF1-745F4D4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41C-621C-6F50-BE67-22545A9B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3626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4F98-1A13-F0A5-BA0E-3B7C0325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02418-B1B8-F4F0-88FD-87307D8DE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7159-6E03-C987-C171-1F6A4AC4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759E-E0EF-E689-A18D-28150C11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DA5E-9D4B-F3EC-E838-70B4E4B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158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970D8-A58D-8168-F85A-ABC6C9F65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32F0-1912-82B7-497D-91CD854D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EA7F-2911-9649-9A24-4497929B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2CDC-0E46-0933-9A5D-7029DC59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3123-2437-762D-20EA-9EF21894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63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C88-48A5-F052-2603-BCF43571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F98D-BB66-4FED-13C4-E36A43BA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0081-5E39-78C1-A2BD-D3FA4C44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5DA2-E1CC-001B-4CE0-07D0F193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191B-EED8-15E4-D3F1-B088EA4C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53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1720-1050-27A8-50CC-C91CAC45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22BC-A200-191B-8157-956AFA7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37DA-FC32-D528-72F8-D01CBFA9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7F1F-0A00-0854-8B76-D60A5005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9038-4373-07B1-E03C-36360F2F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26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279A-8FEA-37AE-0AD2-BDF14F6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79D9-7351-2BDD-A2AB-3B02BC04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FEDE-0511-5B90-7EC4-106EB995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821B-9EC0-C3B2-7D1C-A2E98665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1489-830F-5062-38E5-82C0015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FFE5-20AD-B1D5-4EB2-2FCB6147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76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F08C-9F1F-A8C9-CEDE-8C4C87DE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2CA1-99E2-B0E9-41DA-38A28E11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7EF85-D71C-3656-0F22-8C269541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9E1FD-E4F2-AA6F-607E-51D5C4475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B142-9130-30B1-AE5D-3200B5B9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94EB-C879-E2AA-5354-0E76DA8F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7EF59-B387-256A-2E04-FF9CAB33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76A0-D5B6-8066-2B45-01716E1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551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EB3E-AB1A-ACE1-DDE9-02E5861D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1ADE8-625D-DC30-FC2B-A7359580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9A45-35EB-CDAC-7CD5-DCF0CB74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A568-0CBF-69BB-E2CD-562B9660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990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1BD30-1EE7-B34B-47AC-3BAC9DFD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BF996-96AA-5EB1-2914-C13EB4EE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4488-3561-065B-0511-075F781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310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6EC9-47B7-29E3-2675-526AE5ED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B528-789F-37E2-CFFE-F695C6FE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3D5D-9179-0803-C699-3B82FF435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F91A-9301-9012-44C4-302FC9BC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E565-FD5D-D17B-266F-1FD68F9B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E12B-DB75-5A8B-0B70-B96D0549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2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B8C1-ED24-32E0-CA84-A8254799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3DCBA-DF34-48C3-FAF8-82F097F8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1375-1E96-14BE-53E6-8CA9658D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FDF7-4FAA-1A8E-778E-4C57C95C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4E30-A2E6-8096-BFDF-EA332B4B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A4581-D765-D8B8-25B5-580D8A40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55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EBDCB-8554-BE4C-B954-8AF3707C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61B0-48A2-0115-D844-DBFB480F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07C0-24C5-128E-C475-2AA7451D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1E61-3FFA-47CC-BD68-217C61528C2E}" type="datetimeFigureOut">
              <a:rPr lang="fa-IR" smtClean="0"/>
              <a:t>05/03/1445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6FA8-090B-20E4-281B-4148755C4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0DE5-AB1B-6E83-ED19-B5F08668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D4A6-51A2-4922-B818-DDCF27B89C3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902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45FFE-F38B-979A-CE9B-D08C5530E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79" y="3098259"/>
            <a:ext cx="3241560" cy="185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9F459-8602-0C72-DEF0-2081C4F4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1" y="1251708"/>
            <a:ext cx="7787640" cy="4907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B2CEE-F1A7-ECFE-1323-16FDE120AA0A}"/>
              </a:ext>
            </a:extLst>
          </p:cNvPr>
          <p:cNvSpPr txBox="1"/>
          <p:nvPr/>
        </p:nvSpPr>
        <p:spPr>
          <a:xfrm rot="10800000" flipH="1" flipV="1">
            <a:off x="2523210" y="375848"/>
            <a:ext cx="17588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Code</a:t>
            </a:r>
            <a:endParaRPr lang="fa-I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94F07-2818-2FF2-8A8C-EA2363B60C67}"/>
              </a:ext>
            </a:extLst>
          </p:cNvPr>
          <p:cNvSpPr txBox="1"/>
          <p:nvPr/>
        </p:nvSpPr>
        <p:spPr>
          <a:xfrm rot="10800000" flipH="1" flipV="1">
            <a:off x="8862402" y="2451928"/>
            <a:ext cx="175883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Result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93283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2023-09-18T22:57:06Z</dcterms:created>
  <dcterms:modified xsi:type="dcterms:W3CDTF">2023-09-18T22:59:34Z</dcterms:modified>
</cp:coreProperties>
</file>